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</p:sldMasterIdLst>
  <p:notesMasterIdLst>
    <p:notesMasterId r:id="rId16"/>
  </p:notesMasterIdLst>
  <p:sldIdLst>
    <p:sldId id="346" r:id="rId4"/>
    <p:sldId id="347" r:id="rId5"/>
    <p:sldId id="389" r:id="rId6"/>
    <p:sldId id="390" r:id="rId7"/>
    <p:sldId id="353" r:id="rId8"/>
    <p:sldId id="366" r:id="rId9"/>
    <p:sldId id="391" r:id="rId10"/>
    <p:sldId id="392" r:id="rId11"/>
    <p:sldId id="381" r:id="rId12"/>
    <p:sldId id="382" r:id="rId13"/>
    <p:sldId id="376" r:id="rId14"/>
    <p:sldId id="38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CC33"/>
    <a:srgbClr val="66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92" autoAdjust="0"/>
    <p:restoredTop sz="69548" autoAdjust="0"/>
  </p:normalViewPr>
  <p:slideViewPr>
    <p:cSldViewPr>
      <p:cViewPr varScale="1">
        <p:scale>
          <a:sx n="92" d="100"/>
          <a:sy n="92" d="100"/>
        </p:scale>
        <p:origin x="8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74" d="100"/>
          <a:sy n="174" d="100"/>
        </p:scale>
        <p:origin x="-984" y="13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300673\Desktop\Agriculture%20and%20Rural%20Development%20Department\Other\Sudan%20food%20Security%20Forum\111212_%20IDB%20OCR%20Approval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Sheet5!$A$2:$A$13</c:f>
              <c:strCache>
                <c:ptCount val="12"/>
                <c:pt idx="0">
                  <c:v>Irrigation and Drainage</c:v>
                </c:pt>
                <c:pt idx="1">
                  <c:v>Potable water supply &amp; management</c:v>
                </c:pt>
                <c:pt idx="2">
                  <c:v>General Agriculture</c:v>
                </c:pt>
                <c:pt idx="3">
                  <c:v>Micro- and SME finance</c:v>
                </c:pt>
                <c:pt idx="4">
                  <c:v>Industry including Agro-industry</c:v>
                </c:pt>
                <c:pt idx="5">
                  <c:v>Crops</c:v>
                </c:pt>
                <c:pt idx="6">
                  <c:v>Fishery</c:v>
                </c:pt>
                <c:pt idx="7">
                  <c:v>General water, sanitation, and waste management</c:v>
                </c:pt>
                <c:pt idx="8">
                  <c:v>Forestry</c:v>
                </c:pt>
                <c:pt idx="9">
                  <c:v>Livestock</c:v>
                </c:pt>
                <c:pt idx="10">
                  <c:v>Environment</c:v>
                </c:pt>
                <c:pt idx="11">
                  <c:v>Integrated Rural Devemopment</c:v>
                </c:pt>
              </c:strCache>
            </c:strRef>
          </c:cat>
          <c:val>
            <c:numRef>
              <c:f>Sheet5!$B$2:$B$13</c:f>
              <c:numCache>
                <c:formatCode>General</c:formatCode>
                <c:ptCount val="12"/>
                <c:pt idx="0">
                  <c:v>470159172.5</c:v>
                </c:pt>
                <c:pt idx="1">
                  <c:v>394388578.39999974</c:v>
                </c:pt>
                <c:pt idx="2">
                  <c:v>187144604.09</c:v>
                </c:pt>
                <c:pt idx="3">
                  <c:v>136430150.30000001</c:v>
                </c:pt>
                <c:pt idx="4">
                  <c:v>129678400</c:v>
                </c:pt>
                <c:pt idx="5">
                  <c:v>48934000</c:v>
                </c:pt>
                <c:pt idx="6">
                  <c:v>39280000</c:v>
                </c:pt>
                <c:pt idx="7">
                  <c:v>13643160</c:v>
                </c:pt>
                <c:pt idx="8">
                  <c:v>10090000</c:v>
                </c:pt>
                <c:pt idx="9">
                  <c:v>8989760</c:v>
                </c:pt>
                <c:pt idx="10">
                  <c:v>751517</c:v>
                </c:pt>
                <c:pt idx="11">
                  <c:v>310000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648952"/>
        <c:axId val="166055864"/>
      </c:barChart>
      <c:catAx>
        <c:axId val="166648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055864"/>
        <c:crosses val="autoZero"/>
        <c:auto val="1"/>
        <c:lblAlgn val="ctr"/>
        <c:lblOffset val="100"/>
        <c:noMultiLvlLbl val="0"/>
      </c:catAx>
      <c:valAx>
        <c:axId val="166055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648952"/>
        <c:crosses val="autoZero"/>
        <c:crossBetween val="between"/>
        <c:dispUnits>
          <c:builtInUnit val="millions"/>
          <c:dispUnitsLbl/>
        </c:dispUnits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E96F5-5A31-460C-9000-F5A537BD5EF2}" type="doc">
      <dgm:prSet loTypeId="urn:microsoft.com/office/officeart/2005/8/layout/target2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6117CFEA-7C88-472F-88C8-E86EED7913E3}">
      <dgm:prSet phldrT="[Text]" custT="1"/>
      <dgm:spPr/>
      <dgm:t>
        <a:bodyPr rIns="0"/>
        <a:lstStyle/>
        <a:p>
          <a:endParaRPr lang="en-GB" sz="4000" b="0" dirty="0">
            <a:latin typeface="Arial" pitchFamily="34" charset="0"/>
            <a:cs typeface="Arial" pitchFamily="34" charset="0"/>
          </a:endParaRPr>
        </a:p>
      </dgm:t>
    </dgm:pt>
    <dgm:pt modelId="{FE20EB1D-AAD1-4B1A-A09F-C5C20A103B36}" type="parTrans" cxnId="{FE53362B-99AA-4C75-827C-DA5AB3ED7F3B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7A25F0FF-3C33-489D-A51E-09FEF12A120D}" type="sibTrans" cxnId="{FE53362B-99AA-4C75-827C-DA5AB3ED7F3B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C70A5D16-4E4B-4FE8-93E6-4965F1917C30}">
      <dgm:prSet phldrT="[Text]" custT="1"/>
      <dgm:spPr>
        <a:solidFill>
          <a:srgbClr val="FFFF00">
            <a:alpha val="90000"/>
          </a:srgbClr>
        </a:solidFill>
      </dgm:spPr>
      <dgm:t>
        <a:bodyPr anchor="t"/>
        <a:lstStyle/>
        <a:p>
          <a:pPr algn="ctr">
            <a:lnSpc>
              <a:spcPct val="100000"/>
            </a:lnSpc>
          </a:pPr>
          <a:r>
            <a:rPr lang="en-US" sz="1400" b="1" dirty="0" smtClean="0">
              <a:effectLst/>
              <a:latin typeface="Arial" pitchFamily="34" charset="0"/>
              <a:cs typeface="Arial" pitchFamily="34" charset="0"/>
            </a:rPr>
            <a:t>Alleviate Poverty</a:t>
          </a:r>
          <a:endParaRPr lang="en-GB" sz="1400" b="1" dirty="0">
            <a:effectLst/>
            <a:latin typeface="Arial" pitchFamily="34" charset="0"/>
            <a:cs typeface="Arial" pitchFamily="34" charset="0"/>
          </a:endParaRPr>
        </a:p>
      </dgm:t>
    </dgm:pt>
    <dgm:pt modelId="{9ED0F2D7-A630-4BF0-AF6E-0202FD150D37}" type="parTrans" cxnId="{43D121F3-226E-405F-BE69-3BC48F7EB932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071B6451-E8A0-4931-A32E-2C98EA10FD92}" type="sibTrans" cxnId="{43D121F3-226E-405F-BE69-3BC48F7EB932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416A6631-716A-463B-80E9-35E0366B4FC8}">
      <dgm:prSet phldrT="[Text]" custT="1"/>
      <dgm:spPr/>
      <dgm:t>
        <a:bodyPr/>
        <a:lstStyle/>
        <a:p>
          <a:pPr algn="ctr"/>
          <a:r>
            <a:rPr lang="en-US" sz="2400" b="1" dirty="0" smtClean="0">
              <a:latin typeface="Arial" pitchFamily="34" charset="0"/>
              <a:cs typeface="Arial" pitchFamily="34" charset="0"/>
            </a:rPr>
            <a:t>Intervention Areas</a:t>
          </a:r>
          <a:endParaRPr lang="en-GB" sz="2400" b="1" dirty="0">
            <a:latin typeface="Arial" pitchFamily="34" charset="0"/>
            <a:cs typeface="Arial" pitchFamily="34" charset="0"/>
          </a:endParaRPr>
        </a:p>
      </dgm:t>
    </dgm:pt>
    <dgm:pt modelId="{825D43DE-0D18-4C37-8621-15DBC5D8CE71}" type="parTrans" cxnId="{04BFA303-CCE2-4A0B-BF2F-C88344C592D9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143FC097-0A76-40CE-AA95-43AF47970F0F}" type="sibTrans" cxnId="{04BFA303-CCE2-4A0B-BF2F-C88344C592D9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02082EA7-E921-4EF4-9550-D9B6418EC3E1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  <a:ln w="3175">
          <a:solidFill>
            <a:schemeClr val="tx1"/>
          </a:solidFill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 lIns="0" rIns="0"/>
        <a:lstStyle/>
        <a:p>
          <a:pPr algn="ctr"/>
          <a:r>
            <a:rPr lang="en-US" sz="1600" b="1" dirty="0" smtClean="0">
              <a:latin typeface="Arial" pitchFamily="34" charset="0"/>
              <a:cs typeface="Arial" pitchFamily="34" charset="0"/>
            </a:rPr>
            <a:t>Community Driven Development (CDD)</a:t>
          </a:r>
          <a:endParaRPr lang="en-GB" sz="1600" b="1" dirty="0">
            <a:latin typeface="Arial" pitchFamily="34" charset="0"/>
            <a:cs typeface="Arial" pitchFamily="34" charset="0"/>
          </a:endParaRPr>
        </a:p>
      </dgm:t>
    </dgm:pt>
    <dgm:pt modelId="{67572BBC-C4DD-4F42-918B-4417B384CBD9}" type="parTrans" cxnId="{04C0A06E-E48C-45A8-8F9E-52084CCC5EF5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85447A19-384F-4AE9-BCDF-2C8FD4FBEF8B}" type="sibTrans" cxnId="{04C0A06E-E48C-45A8-8F9E-52084CCC5EF5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EAD5C6AD-6FE4-4656-A1C9-8F513E596B33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 lIns="0" rIns="0"/>
        <a:lstStyle/>
        <a:p>
          <a:pPr algn="ctr"/>
          <a:r>
            <a:rPr lang="en-GB" sz="1600" b="1" i="1" u="none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Value Chain Enhancement</a:t>
          </a:r>
          <a:endParaRPr lang="en-GB" sz="1600" b="1" i="1" u="none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D7355BB2-6561-436B-AF57-98B9F8313C74}" type="parTrans" cxnId="{E1323390-89DC-4775-9201-486EBDBB19F0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3FF23438-B3AA-4059-A83D-2405FF5C2A5A}" type="sibTrans" cxnId="{E1323390-89DC-4775-9201-486EBDBB19F0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3D35C1B6-CDA8-49AC-8608-58FAEE8E5A7E}">
      <dgm:prSet custT="1"/>
      <dgm:spPr>
        <a:solidFill>
          <a:schemeClr val="accent3">
            <a:lumMod val="60000"/>
            <a:lumOff val="40000"/>
            <a:alpha val="90000"/>
          </a:schemeClr>
        </a:solidFill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 lIns="0" rIns="0"/>
        <a:lstStyle/>
        <a:p>
          <a:pPr algn="ctr"/>
          <a:r>
            <a:rPr lang="en-GB" sz="1600" b="1" dirty="0" smtClean="0">
              <a:latin typeface="Arial" pitchFamily="34" charset="0"/>
              <a:cs typeface="Arial" pitchFamily="34" charset="0"/>
            </a:rPr>
            <a:t>Water Infrastructure Program</a:t>
          </a:r>
          <a:endParaRPr lang="en-GB" sz="1600" b="1" dirty="0">
            <a:latin typeface="Arial" pitchFamily="34" charset="0"/>
            <a:cs typeface="Arial" pitchFamily="34" charset="0"/>
          </a:endParaRPr>
        </a:p>
      </dgm:t>
    </dgm:pt>
    <dgm:pt modelId="{D82F94DE-40BC-48FE-9BEB-317B3DADBDC7}" type="parTrans" cxnId="{692BE905-DD7F-4BB8-BCC1-4368DC98C098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F68BD9C4-4CA7-4919-9AFA-FBE5A7E0B884}" type="sibTrans" cxnId="{692BE905-DD7F-4BB8-BCC1-4368DC98C098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0A901D26-8725-4B48-9F76-4E77F3783AE8}">
      <dgm:prSet phldrT="[Text]" custScaleY="67320" custLinFactNeighborX="-97967" custLinFactNeighborY="-36602"/>
      <dgm:spPr/>
      <dgm:t>
        <a:bodyPr/>
        <a:lstStyle/>
        <a:p>
          <a:endParaRPr lang="en-GB" dirty="0">
            <a:solidFill>
              <a:srgbClr val="0000CC"/>
            </a:solidFill>
          </a:endParaRPr>
        </a:p>
      </dgm:t>
    </dgm:pt>
    <dgm:pt modelId="{566C7548-A614-4CC5-AA5E-0FF78934C3D0}" type="parTrans" cxnId="{72203F2D-68A7-4CCC-80AB-2069A4E331D9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BAA24386-BB81-42EF-AEE6-22EB6D54C70A}" type="sibTrans" cxnId="{72203F2D-68A7-4CCC-80AB-2069A4E331D9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5F911899-33B7-428E-880E-4D91609618CE}">
      <dgm:prSet phldrT="[Text]" custScaleY="67320" custLinFactX="-1254" custLinFactNeighborX="-100000" custLinFactNeighborY="-34641"/>
      <dgm:spPr/>
      <dgm:t>
        <a:bodyPr/>
        <a:lstStyle/>
        <a:p>
          <a:endParaRPr lang="en-GB" dirty="0">
            <a:solidFill>
              <a:srgbClr val="0000CC"/>
            </a:solidFill>
          </a:endParaRPr>
        </a:p>
      </dgm:t>
    </dgm:pt>
    <dgm:pt modelId="{E7DD9D46-D487-440F-B4E2-B8DEED69DBEF}" type="parTrans" cxnId="{424973C3-93B5-4ABF-9B84-6BA237FB7B90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CC4F5CE9-812A-4717-B40A-6FB24A3DA72A}" type="sibTrans" cxnId="{424973C3-93B5-4ABF-9B84-6BA237FB7B90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BC6265C2-6C66-4069-B9E1-8075697A0C1C}">
      <dgm:prSet custScaleY="67320" custLinFactX="-1254" custLinFactNeighborX="-100000" custLinFactNeighborY="-34641"/>
      <dgm:spPr/>
      <dgm:t>
        <a:bodyPr/>
        <a:lstStyle/>
        <a:p>
          <a:endParaRPr lang="en-GB" dirty="0">
            <a:solidFill>
              <a:srgbClr val="0000CC"/>
            </a:solidFill>
          </a:endParaRPr>
        </a:p>
      </dgm:t>
    </dgm:pt>
    <dgm:pt modelId="{8ABFB09C-B875-4910-AB62-E287DEE70769}" type="parTrans" cxnId="{9912E382-5747-4888-B4DF-396BA34559EF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79F2BD37-0E4D-4EF9-8845-FFA04E9CA172}" type="sibTrans" cxnId="{9912E382-5747-4888-B4DF-396BA34559EF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DA3CE537-8FFA-41D4-B440-547512FDFCD3}">
      <dgm:prSet phldrT="[Text]" custScaleY="67320" custLinFactNeighborX="-97967" custLinFactNeighborY="-36602"/>
      <dgm:spPr/>
      <dgm:t>
        <a:bodyPr/>
        <a:lstStyle/>
        <a:p>
          <a:endParaRPr lang="en-GB" dirty="0">
            <a:solidFill>
              <a:srgbClr val="0000CC"/>
            </a:solidFill>
          </a:endParaRPr>
        </a:p>
      </dgm:t>
    </dgm:pt>
    <dgm:pt modelId="{1318E8F5-AAA9-4FB1-9CBF-F5CA5E4C324B}" type="parTrans" cxnId="{1FAB826B-E9A4-4ABC-804F-A780B1DD19A0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BBCCCF37-BF2B-419C-9123-54D9C84D0982}" type="sibTrans" cxnId="{1FAB826B-E9A4-4ABC-804F-A780B1DD19A0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E27C1A88-5A6E-4287-BA98-DBB600E3C2FE}">
      <dgm:prSet phldrT="[Text]" custScaleY="67320" custLinFactX="-1254" custLinFactNeighborX="-100000" custLinFactNeighborY="-34641"/>
      <dgm:spPr/>
      <dgm:t>
        <a:bodyPr/>
        <a:lstStyle/>
        <a:p>
          <a:endParaRPr lang="en-GB" dirty="0">
            <a:solidFill>
              <a:srgbClr val="0000CC"/>
            </a:solidFill>
          </a:endParaRPr>
        </a:p>
      </dgm:t>
    </dgm:pt>
    <dgm:pt modelId="{55DDFB9A-247A-445E-AE56-4F44C9E80C9C}" type="parTrans" cxnId="{5D121EE1-280E-40F9-84C7-1BE6E014BD3D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C01FCC14-1576-4109-BF63-47499D2017E4}" type="sibTrans" cxnId="{5D121EE1-280E-40F9-84C7-1BE6E014BD3D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6E113A35-28D8-466B-95DD-7F50FBDA6976}">
      <dgm:prSet custScaleY="67320" custLinFactX="-1254" custLinFactNeighborX="-100000" custLinFactNeighborY="-34641"/>
      <dgm:spPr/>
      <dgm:t>
        <a:bodyPr/>
        <a:lstStyle/>
        <a:p>
          <a:endParaRPr lang="en-GB" dirty="0">
            <a:solidFill>
              <a:srgbClr val="0000CC"/>
            </a:solidFill>
          </a:endParaRPr>
        </a:p>
      </dgm:t>
    </dgm:pt>
    <dgm:pt modelId="{5C26A1AE-714E-436C-8F2A-4C5C2F4024B2}" type="parTrans" cxnId="{DC38D9E8-ED49-418E-AB72-37509DE65BFA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DF746A08-3EFE-4EFB-A612-35296C7CF48C}" type="sibTrans" cxnId="{DC38D9E8-ED49-418E-AB72-37509DE65BFA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F5277DDA-C5B3-4D65-9162-EF32E596056D}">
      <dgm:prSet phldrT="[Text]" custT="1"/>
      <dgm:spPr>
        <a:solidFill>
          <a:schemeClr val="bg1">
            <a:alpha val="9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 lIns="0" tIns="0" rIns="0" bIns="0"/>
        <a:lstStyle/>
        <a:p>
          <a:pPr algn="ctr"/>
          <a:r>
            <a:rPr lang="en-US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Addressing the Manpower Needs and Staff Skill Mix Requirements</a:t>
          </a:r>
          <a:endParaRPr lang="en-GB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77FE85C5-1EA5-4414-A1A9-789403C3E307}" type="sibTrans" cxnId="{F559CE94-0EDD-494E-89DD-FF38EFAD2410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5D164095-7569-4B5C-B7D7-6BE47370FB26}" type="parTrans" cxnId="{F559CE94-0EDD-494E-89DD-FF38EFAD2410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8D299D9F-05B5-4026-9F3B-9FBFA7959ECD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Pillars</a:t>
          </a:r>
          <a:endParaRPr lang="en-GB" sz="2400" b="1" dirty="0">
            <a:latin typeface="Arial" pitchFamily="34" charset="0"/>
            <a:cs typeface="Arial" pitchFamily="34" charset="0"/>
          </a:endParaRPr>
        </a:p>
      </dgm:t>
    </dgm:pt>
    <dgm:pt modelId="{5185579E-CAC9-4765-B3EE-476B730BB1B6}" type="sibTrans" cxnId="{7F6C8A97-00FD-49E9-9563-E7D5339D8C80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381CA9C7-302D-46D7-AACC-FD8F3B45F9A7}" type="parTrans" cxnId="{7F6C8A97-00FD-49E9-9563-E7D5339D8C80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7BC23984-876B-4826-8C78-2A0A161C14B8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ctr"/>
          <a:r>
            <a:rPr lang="en-US" sz="1400" b="1" i="1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Improvement of Agro-technologies &amp; Natural Resources Management</a:t>
          </a:r>
          <a:endParaRPr lang="en-GB" sz="1400" b="1" i="1" dirty="0">
            <a:solidFill>
              <a:srgbClr val="FF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9FDC345-073F-4EE2-A1C0-B7080676AABF}" type="sibTrans" cxnId="{F61E004B-BF4C-473A-882B-E02F3B10F54B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A5012C29-2B4D-4458-9F3A-D0BDCCD11C3F}" type="parTrans" cxnId="{F61E004B-BF4C-473A-882B-E02F3B10F54B}">
      <dgm:prSet/>
      <dgm:spPr/>
      <dgm:t>
        <a:bodyPr/>
        <a:lstStyle/>
        <a:p>
          <a:endParaRPr lang="en-GB">
            <a:solidFill>
              <a:srgbClr val="0000CC"/>
            </a:solidFill>
          </a:endParaRPr>
        </a:p>
      </dgm:t>
    </dgm:pt>
    <dgm:pt modelId="{129689A3-0AED-4ECF-BC89-55272C8A266B}" type="pres">
      <dgm:prSet presAssocID="{C5DE96F5-5A31-460C-9000-F5A537BD5EF2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FFD14D2-D249-485B-A28C-F394CCCA017C}" type="pres">
      <dgm:prSet presAssocID="{C5DE96F5-5A31-460C-9000-F5A537BD5EF2}" presName="outerBox" presStyleCnt="0"/>
      <dgm:spPr/>
      <dgm:t>
        <a:bodyPr/>
        <a:lstStyle/>
        <a:p>
          <a:endParaRPr lang="en-US"/>
        </a:p>
      </dgm:t>
    </dgm:pt>
    <dgm:pt modelId="{1ADD5C7F-47BB-465E-AA75-9A9A84E02C8C}" type="pres">
      <dgm:prSet presAssocID="{C5DE96F5-5A31-460C-9000-F5A537BD5EF2}" presName="outerBoxParent" presStyleLbl="node1" presStyleIdx="0" presStyleCnt="3" custLinFactNeighborX="862" custLinFactNeighborY="263"/>
      <dgm:spPr/>
      <dgm:t>
        <a:bodyPr/>
        <a:lstStyle/>
        <a:p>
          <a:endParaRPr lang="en-GB"/>
        </a:p>
      </dgm:t>
    </dgm:pt>
    <dgm:pt modelId="{3B8BCDE8-8501-4D37-A2D7-51B0EBE6B595}" type="pres">
      <dgm:prSet presAssocID="{C5DE96F5-5A31-460C-9000-F5A537BD5EF2}" presName="outerBoxChildren" presStyleCnt="0"/>
      <dgm:spPr/>
      <dgm:t>
        <a:bodyPr/>
        <a:lstStyle/>
        <a:p>
          <a:endParaRPr lang="en-US"/>
        </a:p>
      </dgm:t>
    </dgm:pt>
    <dgm:pt modelId="{878E1553-457C-4A7E-A9A1-639972572D8E}" type="pres">
      <dgm:prSet presAssocID="{C70A5D16-4E4B-4FE8-93E6-4965F1917C30}" presName="oChild" presStyleLbl="fgAcc1" presStyleIdx="0" presStyleCnt="6" custScaleX="123977" custScaleY="9126" custLinFactY="-18327" custLinFactNeighborX="1069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CD985F-CAE9-4404-8872-92249DA4B939}" type="pres">
      <dgm:prSet presAssocID="{071B6451-E8A0-4931-A32E-2C98EA10FD92}" presName="outerSibTrans" presStyleCnt="0"/>
      <dgm:spPr/>
      <dgm:t>
        <a:bodyPr/>
        <a:lstStyle/>
        <a:p>
          <a:endParaRPr lang="en-US"/>
        </a:p>
      </dgm:t>
    </dgm:pt>
    <dgm:pt modelId="{54230FB0-4419-494F-8A44-EB205CA53633}" type="pres">
      <dgm:prSet presAssocID="{7BC23984-876B-4826-8C78-2A0A161C14B8}" presName="oChild" presStyleLbl="fgAcc1" presStyleIdx="1" presStyleCnt="6" custScaleX="123977" custScaleY="31445" custLinFactNeighborX="1069" custLinFactNeighborY="-735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03097E-DA7C-4647-B53C-E1DDCFE28D69}" type="pres">
      <dgm:prSet presAssocID="{C5DE96F5-5A31-460C-9000-F5A537BD5EF2}" presName="middleBox" presStyleCnt="0"/>
      <dgm:spPr/>
      <dgm:t>
        <a:bodyPr/>
        <a:lstStyle/>
        <a:p>
          <a:endParaRPr lang="en-US"/>
        </a:p>
      </dgm:t>
    </dgm:pt>
    <dgm:pt modelId="{C65DB3CB-2228-421C-9B13-26B7EAF48FE4}" type="pres">
      <dgm:prSet presAssocID="{C5DE96F5-5A31-460C-9000-F5A537BD5EF2}" presName="middleBoxParent" presStyleLbl="node1" presStyleIdx="1" presStyleCnt="3" custScaleY="118308" custLinFactNeighborX="226" custLinFactNeighborY="-3995"/>
      <dgm:spPr/>
      <dgm:t>
        <a:bodyPr/>
        <a:lstStyle/>
        <a:p>
          <a:endParaRPr lang="en-GB"/>
        </a:p>
      </dgm:t>
    </dgm:pt>
    <dgm:pt modelId="{EAE9101D-8644-4558-8F6E-2F876F80D10A}" type="pres">
      <dgm:prSet presAssocID="{C5DE96F5-5A31-460C-9000-F5A537BD5EF2}" presName="middleBoxChildren" presStyleCnt="0"/>
      <dgm:spPr/>
      <dgm:t>
        <a:bodyPr/>
        <a:lstStyle/>
        <a:p>
          <a:endParaRPr lang="en-US"/>
        </a:p>
      </dgm:t>
    </dgm:pt>
    <dgm:pt modelId="{20B24517-AEB5-4765-A6A7-BB9AD9D5A795}" type="pres">
      <dgm:prSet presAssocID="{F5277DDA-C5B3-4D65-9162-EF32E596056D}" presName="mChild" presStyleLbl="fgAcc1" presStyleIdx="2" presStyleCnt="6" custAng="10800000" custFlipVert="1" custScaleX="111418" custScaleY="56907" custLinFactNeighborX="3220" custLinFactNeighborY="361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1C232E-59AF-4538-9FE2-269821E4F116}" type="pres">
      <dgm:prSet presAssocID="{C5DE96F5-5A31-460C-9000-F5A537BD5EF2}" presName="centerBox" presStyleCnt="0"/>
      <dgm:spPr/>
      <dgm:t>
        <a:bodyPr/>
        <a:lstStyle/>
        <a:p>
          <a:endParaRPr lang="en-US"/>
        </a:p>
      </dgm:t>
    </dgm:pt>
    <dgm:pt modelId="{3083DECA-7F3F-43AB-A5B5-8031C4DA6AB2}" type="pres">
      <dgm:prSet presAssocID="{C5DE96F5-5A31-460C-9000-F5A537BD5EF2}" presName="centerBoxParent" presStyleLbl="node1" presStyleIdx="2" presStyleCnt="3" custScaleX="101359" custScaleY="192228" custLinFactNeighborX="2213" custLinFactNeighborY="-30275"/>
      <dgm:spPr/>
      <dgm:t>
        <a:bodyPr/>
        <a:lstStyle/>
        <a:p>
          <a:endParaRPr lang="en-GB"/>
        </a:p>
      </dgm:t>
    </dgm:pt>
    <dgm:pt modelId="{8482411E-F9FB-47B2-BAE3-8404568413CB}" type="pres">
      <dgm:prSet presAssocID="{C5DE96F5-5A31-460C-9000-F5A537BD5EF2}" presName="centerBoxChildren" presStyleCnt="0"/>
      <dgm:spPr/>
      <dgm:t>
        <a:bodyPr/>
        <a:lstStyle/>
        <a:p>
          <a:endParaRPr lang="en-US"/>
        </a:p>
      </dgm:t>
    </dgm:pt>
    <dgm:pt modelId="{FDCE4123-776D-4FA2-89EB-775244BD4475}" type="pres">
      <dgm:prSet presAssocID="{02082EA7-E921-4EF4-9550-D9B6418EC3E1}" presName="cChild" presStyleLbl="fgAcc1" presStyleIdx="3" presStyleCnt="6" custScaleX="126185" custScaleY="139262" custLinFactX="4226" custLinFactY="-4981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FAD609-E051-482F-A0FA-9CCE67EF40C0}" type="pres">
      <dgm:prSet presAssocID="{85447A19-384F-4AE9-BCDF-2C8FD4FBEF8B}" presName="centerSibTrans" presStyleCnt="0"/>
      <dgm:spPr/>
      <dgm:t>
        <a:bodyPr/>
        <a:lstStyle/>
        <a:p>
          <a:endParaRPr lang="en-US"/>
        </a:p>
      </dgm:t>
    </dgm:pt>
    <dgm:pt modelId="{41E6CFFE-467D-4E8F-AACB-A0AA101CE5FC}" type="pres">
      <dgm:prSet presAssocID="{EAD5C6AD-6FE4-4656-A1C9-8F513E596B33}" presName="cChild" presStyleLbl="fgAcc1" presStyleIdx="4" presStyleCnt="6" custScaleX="125117" custScaleY="139262" custLinFactX="3243" custLinFactY="-4981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57912A-5D96-44A3-83B8-14734FC875E1}" type="pres">
      <dgm:prSet presAssocID="{3FF23438-B3AA-4059-A83D-2405FF5C2A5A}" presName="centerSibTrans" presStyleCnt="0"/>
      <dgm:spPr/>
      <dgm:t>
        <a:bodyPr/>
        <a:lstStyle/>
        <a:p>
          <a:endParaRPr lang="en-US"/>
        </a:p>
      </dgm:t>
    </dgm:pt>
    <dgm:pt modelId="{F079073A-2640-4E57-AA57-2AD222889FBF}" type="pres">
      <dgm:prSet presAssocID="{3D35C1B6-CDA8-49AC-8608-58FAEE8E5A7E}" presName="cChild" presStyleLbl="fgAcc1" presStyleIdx="5" presStyleCnt="6" custScaleX="136708" custScaleY="139262" custLinFactX="2260" custLinFactY="-4981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1EF065E-D21C-496B-9BE6-BAA5A859176F}" type="presOf" srcId="{416A6631-716A-463B-80E9-35E0366B4FC8}" destId="{3083DECA-7F3F-43AB-A5B5-8031C4DA6AB2}" srcOrd="0" destOrd="0" presId="urn:microsoft.com/office/officeart/2005/8/layout/target2"/>
    <dgm:cxn modelId="{7F6C8A97-00FD-49E9-9563-E7D5339D8C80}" srcId="{C5DE96F5-5A31-460C-9000-F5A537BD5EF2}" destId="{8D299D9F-05B5-4026-9F3B-9FBFA7959ECD}" srcOrd="1" destOrd="0" parTransId="{381CA9C7-302D-46D7-AACC-FD8F3B45F9A7}" sibTransId="{5185579E-CAC9-4765-B3EE-476B730BB1B6}"/>
    <dgm:cxn modelId="{744DD89E-817E-41AC-BC7E-437F4875B9FE}" type="presOf" srcId="{02082EA7-E921-4EF4-9550-D9B6418EC3E1}" destId="{FDCE4123-776D-4FA2-89EB-775244BD4475}" srcOrd="0" destOrd="0" presId="urn:microsoft.com/office/officeart/2005/8/layout/target2"/>
    <dgm:cxn modelId="{9912E382-5747-4888-B4DF-396BA34559EF}" srcId="{C5DE96F5-5A31-460C-9000-F5A537BD5EF2}" destId="{BC6265C2-6C66-4069-B9E1-8075697A0C1C}" srcOrd="8" destOrd="0" parTransId="{8ABFB09C-B875-4910-AB62-E287DEE70769}" sibTransId="{79F2BD37-0E4D-4EF9-8845-FFA04E9CA172}"/>
    <dgm:cxn modelId="{5D121EE1-280E-40F9-84C7-1BE6E014BD3D}" srcId="{C5DE96F5-5A31-460C-9000-F5A537BD5EF2}" destId="{E27C1A88-5A6E-4287-BA98-DBB600E3C2FE}" srcOrd="4" destOrd="0" parTransId="{55DDFB9A-247A-445E-AE56-4F44C9E80C9C}" sibTransId="{C01FCC14-1576-4109-BF63-47499D2017E4}"/>
    <dgm:cxn modelId="{04BFA303-CCE2-4A0B-BF2F-C88344C592D9}" srcId="{C5DE96F5-5A31-460C-9000-F5A537BD5EF2}" destId="{416A6631-716A-463B-80E9-35E0366B4FC8}" srcOrd="2" destOrd="0" parTransId="{825D43DE-0D18-4C37-8621-15DBC5D8CE71}" sibTransId="{143FC097-0A76-40CE-AA95-43AF47970F0F}"/>
    <dgm:cxn modelId="{72203F2D-68A7-4CCC-80AB-2069A4E331D9}" srcId="{C5DE96F5-5A31-460C-9000-F5A537BD5EF2}" destId="{0A901D26-8725-4B48-9F76-4E77F3783AE8}" srcOrd="6" destOrd="0" parTransId="{566C7548-A614-4CC5-AA5E-0FF78934C3D0}" sibTransId="{BAA24386-BB81-42EF-AEE6-22EB6D54C70A}"/>
    <dgm:cxn modelId="{F61E004B-BF4C-473A-882B-E02F3B10F54B}" srcId="{6117CFEA-7C88-472F-88C8-E86EED7913E3}" destId="{7BC23984-876B-4826-8C78-2A0A161C14B8}" srcOrd="1" destOrd="0" parTransId="{A5012C29-2B4D-4458-9F3A-D0BDCCD11C3F}" sibTransId="{D9FDC345-073F-4EE2-A1C0-B7080676AABF}"/>
    <dgm:cxn modelId="{137FF23C-2605-4E98-967B-D77C89F1690B}" type="presOf" srcId="{8D299D9F-05B5-4026-9F3B-9FBFA7959ECD}" destId="{C65DB3CB-2228-421C-9B13-26B7EAF48FE4}" srcOrd="0" destOrd="0" presId="urn:microsoft.com/office/officeart/2005/8/layout/target2"/>
    <dgm:cxn modelId="{FE53362B-99AA-4C75-827C-DA5AB3ED7F3B}" srcId="{C5DE96F5-5A31-460C-9000-F5A537BD5EF2}" destId="{6117CFEA-7C88-472F-88C8-E86EED7913E3}" srcOrd="0" destOrd="0" parTransId="{FE20EB1D-AAD1-4B1A-A09F-C5C20A103B36}" sibTransId="{7A25F0FF-3C33-489D-A51E-09FEF12A120D}"/>
    <dgm:cxn modelId="{424973C3-93B5-4ABF-9B84-6BA237FB7B90}" srcId="{C5DE96F5-5A31-460C-9000-F5A537BD5EF2}" destId="{5F911899-33B7-428E-880E-4D91609618CE}" srcOrd="7" destOrd="0" parTransId="{E7DD9D46-D487-440F-B4E2-B8DEED69DBEF}" sibTransId="{CC4F5CE9-812A-4717-B40A-6FB24A3DA72A}"/>
    <dgm:cxn modelId="{52E14EC7-1BFF-4B45-AE7B-A02C7041776C}" type="presOf" srcId="{3D35C1B6-CDA8-49AC-8608-58FAEE8E5A7E}" destId="{F079073A-2640-4E57-AA57-2AD222889FBF}" srcOrd="0" destOrd="0" presId="urn:microsoft.com/office/officeart/2005/8/layout/target2"/>
    <dgm:cxn modelId="{7E494EA7-BCA8-44DC-844C-6A31281D96E6}" type="presOf" srcId="{F5277DDA-C5B3-4D65-9162-EF32E596056D}" destId="{20B24517-AEB5-4765-A6A7-BB9AD9D5A795}" srcOrd="0" destOrd="0" presId="urn:microsoft.com/office/officeart/2005/8/layout/target2"/>
    <dgm:cxn modelId="{1AF7EFE5-039D-4675-A5FF-291216707953}" type="presOf" srcId="{6117CFEA-7C88-472F-88C8-E86EED7913E3}" destId="{1ADD5C7F-47BB-465E-AA75-9A9A84E02C8C}" srcOrd="0" destOrd="0" presId="urn:microsoft.com/office/officeart/2005/8/layout/target2"/>
    <dgm:cxn modelId="{F559CE94-0EDD-494E-89DD-FF38EFAD2410}" srcId="{8D299D9F-05B5-4026-9F3B-9FBFA7959ECD}" destId="{F5277DDA-C5B3-4D65-9162-EF32E596056D}" srcOrd="0" destOrd="0" parTransId="{5D164095-7569-4B5C-B7D7-6BE47370FB26}" sibTransId="{77FE85C5-1EA5-4414-A1A9-789403C3E307}"/>
    <dgm:cxn modelId="{DC38D9E8-ED49-418E-AB72-37509DE65BFA}" srcId="{C5DE96F5-5A31-460C-9000-F5A537BD5EF2}" destId="{6E113A35-28D8-466B-95DD-7F50FBDA6976}" srcOrd="5" destOrd="0" parTransId="{5C26A1AE-714E-436C-8F2A-4C5C2F4024B2}" sibTransId="{DF746A08-3EFE-4EFB-A612-35296C7CF48C}"/>
    <dgm:cxn modelId="{692BE905-DD7F-4BB8-BCC1-4368DC98C098}" srcId="{416A6631-716A-463B-80E9-35E0366B4FC8}" destId="{3D35C1B6-CDA8-49AC-8608-58FAEE8E5A7E}" srcOrd="2" destOrd="0" parTransId="{D82F94DE-40BC-48FE-9BEB-317B3DADBDC7}" sibTransId="{F68BD9C4-4CA7-4919-9AFA-FBE5A7E0B884}"/>
    <dgm:cxn modelId="{1FAB826B-E9A4-4ABC-804F-A780B1DD19A0}" srcId="{C5DE96F5-5A31-460C-9000-F5A537BD5EF2}" destId="{DA3CE537-8FFA-41D4-B440-547512FDFCD3}" srcOrd="3" destOrd="0" parTransId="{1318E8F5-AAA9-4FB1-9CBF-F5CA5E4C324B}" sibTransId="{BBCCCF37-BF2B-419C-9123-54D9C84D0982}"/>
    <dgm:cxn modelId="{0C3C138A-B8AF-4D04-A20F-3C50C35F04B7}" type="presOf" srcId="{7BC23984-876B-4826-8C78-2A0A161C14B8}" destId="{54230FB0-4419-494F-8A44-EB205CA53633}" srcOrd="0" destOrd="0" presId="urn:microsoft.com/office/officeart/2005/8/layout/target2"/>
    <dgm:cxn modelId="{E1323390-89DC-4775-9201-486EBDBB19F0}" srcId="{416A6631-716A-463B-80E9-35E0366B4FC8}" destId="{EAD5C6AD-6FE4-4656-A1C9-8F513E596B33}" srcOrd="1" destOrd="0" parTransId="{D7355BB2-6561-436B-AF57-98B9F8313C74}" sibTransId="{3FF23438-B3AA-4059-A83D-2405FF5C2A5A}"/>
    <dgm:cxn modelId="{04C0A06E-E48C-45A8-8F9E-52084CCC5EF5}" srcId="{416A6631-716A-463B-80E9-35E0366B4FC8}" destId="{02082EA7-E921-4EF4-9550-D9B6418EC3E1}" srcOrd="0" destOrd="0" parTransId="{67572BBC-C4DD-4F42-918B-4417B384CBD9}" sibTransId="{85447A19-384F-4AE9-BCDF-2C8FD4FBEF8B}"/>
    <dgm:cxn modelId="{1E8CECB3-228B-4C46-A84B-1CED8D182912}" type="presOf" srcId="{C70A5D16-4E4B-4FE8-93E6-4965F1917C30}" destId="{878E1553-457C-4A7E-A9A1-639972572D8E}" srcOrd="0" destOrd="0" presId="urn:microsoft.com/office/officeart/2005/8/layout/target2"/>
    <dgm:cxn modelId="{749EF242-08E0-41F4-9B58-0ED6BEC877E7}" type="presOf" srcId="{EAD5C6AD-6FE4-4656-A1C9-8F513E596B33}" destId="{41E6CFFE-467D-4E8F-AACB-A0AA101CE5FC}" srcOrd="0" destOrd="0" presId="urn:microsoft.com/office/officeart/2005/8/layout/target2"/>
    <dgm:cxn modelId="{43D121F3-226E-405F-BE69-3BC48F7EB932}" srcId="{6117CFEA-7C88-472F-88C8-E86EED7913E3}" destId="{C70A5D16-4E4B-4FE8-93E6-4965F1917C30}" srcOrd="0" destOrd="0" parTransId="{9ED0F2D7-A630-4BF0-AF6E-0202FD150D37}" sibTransId="{071B6451-E8A0-4931-A32E-2C98EA10FD92}"/>
    <dgm:cxn modelId="{29B2B86D-1542-4663-8D26-C5C0930FE055}" type="presOf" srcId="{C5DE96F5-5A31-460C-9000-F5A537BD5EF2}" destId="{129689A3-0AED-4ECF-BC89-55272C8A266B}" srcOrd="0" destOrd="0" presId="urn:microsoft.com/office/officeart/2005/8/layout/target2"/>
    <dgm:cxn modelId="{24EE4CBC-F6C2-496D-A271-7029B4642AD7}" type="presParOf" srcId="{129689A3-0AED-4ECF-BC89-55272C8A266B}" destId="{EFFD14D2-D249-485B-A28C-F394CCCA017C}" srcOrd="0" destOrd="0" presId="urn:microsoft.com/office/officeart/2005/8/layout/target2"/>
    <dgm:cxn modelId="{0C15B322-53BE-427E-B3A3-C61FFA5F5ABD}" type="presParOf" srcId="{EFFD14D2-D249-485B-A28C-F394CCCA017C}" destId="{1ADD5C7F-47BB-465E-AA75-9A9A84E02C8C}" srcOrd="0" destOrd="0" presId="urn:microsoft.com/office/officeart/2005/8/layout/target2"/>
    <dgm:cxn modelId="{C902274E-B52D-4785-80AB-22FD2E5DBC2F}" type="presParOf" srcId="{EFFD14D2-D249-485B-A28C-F394CCCA017C}" destId="{3B8BCDE8-8501-4D37-A2D7-51B0EBE6B595}" srcOrd="1" destOrd="0" presId="urn:microsoft.com/office/officeart/2005/8/layout/target2"/>
    <dgm:cxn modelId="{D0C3356E-319C-45AC-8100-60965B3168D9}" type="presParOf" srcId="{3B8BCDE8-8501-4D37-A2D7-51B0EBE6B595}" destId="{878E1553-457C-4A7E-A9A1-639972572D8E}" srcOrd="0" destOrd="0" presId="urn:microsoft.com/office/officeart/2005/8/layout/target2"/>
    <dgm:cxn modelId="{1B4412E8-4078-4518-A8B7-548240187B7F}" type="presParOf" srcId="{3B8BCDE8-8501-4D37-A2D7-51B0EBE6B595}" destId="{17CD985F-CAE9-4404-8872-92249DA4B939}" srcOrd="1" destOrd="0" presId="urn:microsoft.com/office/officeart/2005/8/layout/target2"/>
    <dgm:cxn modelId="{3C45E594-A55E-4237-B6FE-FB7CA9C3F502}" type="presParOf" srcId="{3B8BCDE8-8501-4D37-A2D7-51B0EBE6B595}" destId="{54230FB0-4419-494F-8A44-EB205CA53633}" srcOrd="2" destOrd="0" presId="urn:microsoft.com/office/officeart/2005/8/layout/target2"/>
    <dgm:cxn modelId="{D9474DCA-2F01-4DEF-8AAD-C7D4E2DD219B}" type="presParOf" srcId="{129689A3-0AED-4ECF-BC89-55272C8A266B}" destId="{D803097E-DA7C-4647-B53C-E1DDCFE28D69}" srcOrd="1" destOrd="0" presId="urn:microsoft.com/office/officeart/2005/8/layout/target2"/>
    <dgm:cxn modelId="{D02ACB47-B02D-4264-B74C-7B37E7B3A83F}" type="presParOf" srcId="{D803097E-DA7C-4647-B53C-E1DDCFE28D69}" destId="{C65DB3CB-2228-421C-9B13-26B7EAF48FE4}" srcOrd="0" destOrd="0" presId="urn:microsoft.com/office/officeart/2005/8/layout/target2"/>
    <dgm:cxn modelId="{B548EA4B-B7B5-4558-A97C-7C7A288FE1B8}" type="presParOf" srcId="{D803097E-DA7C-4647-B53C-E1DDCFE28D69}" destId="{EAE9101D-8644-4558-8F6E-2F876F80D10A}" srcOrd="1" destOrd="0" presId="urn:microsoft.com/office/officeart/2005/8/layout/target2"/>
    <dgm:cxn modelId="{A84A08CB-082E-4FDD-8908-C8BFF9716AD3}" type="presParOf" srcId="{EAE9101D-8644-4558-8F6E-2F876F80D10A}" destId="{20B24517-AEB5-4765-A6A7-BB9AD9D5A795}" srcOrd="0" destOrd="0" presId="urn:microsoft.com/office/officeart/2005/8/layout/target2"/>
    <dgm:cxn modelId="{2B723470-A5DE-4F4C-AE60-400E3AE908B3}" type="presParOf" srcId="{129689A3-0AED-4ECF-BC89-55272C8A266B}" destId="{A21C232E-59AF-4538-9FE2-269821E4F116}" srcOrd="2" destOrd="0" presId="urn:microsoft.com/office/officeart/2005/8/layout/target2"/>
    <dgm:cxn modelId="{1FAB6A4D-C69B-42B5-8403-29C7C4382BD7}" type="presParOf" srcId="{A21C232E-59AF-4538-9FE2-269821E4F116}" destId="{3083DECA-7F3F-43AB-A5B5-8031C4DA6AB2}" srcOrd="0" destOrd="0" presId="urn:microsoft.com/office/officeart/2005/8/layout/target2"/>
    <dgm:cxn modelId="{B0FC8CAA-9371-4534-BF6E-EAB1932877D5}" type="presParOf" srcId="{A21C232E-59AF-4538-9FE2-269821E4F116}" destId="{8482411E-F9FB-47B2-BAE3-8404568413CB}" srcOrd="1" destOrd="0" presId="urn:microsoft.com/office/officeart/2005/8/layout/target2"/>
    <dgm:cxn modelId="{25143133-9D04-4621-A1E2-5AB55B10A7C5}" type="presParOf" srcId="{8482411E-F9FB-47B2-BAE3-8404568413CB}" destId="{FDCE4123-776D-4FA2-89EB-775244BD4475}" srcOrd="0" destOrd="0" presId="urn:microsoft.com/office/officeart/2005/8/layout/target2"/>
    <dgm:cxn modelId="{5B158858-0A94-4720-960A-32B35094E587}" type="presParOf" srcId="{8482411E-F9FB-47B2-BAE3-8404568413CB}" destId="{E5FAD609-E051-482F-A0FA-9CCE67EF40C0}" srcOrd="1" destOrd="0" presId="urn:microsoft.com/office/officeart/2005/8/layout/target2"/>
    <dgm:cxn modelId="{55C27DF8-8A4C-4B44-B8E8-A8610CCF683F}" type="presParOf" srcId="{8482411E-F9FB-47B2-BAE3-8404568413CB}" destId="{41E6CFFE-467D-4E8F-AACB-A0AA101CE5FC}" srcOrd="2" destOrd="0" presId="urn:microsoft.com/office/officeart/2005/8/layout/target2"/>
    <dgm:cxn modelId="{3510E8D0-890F-4C3A-A9D8-326795ABEB8C}" type="presParOf" srcId="{8482411E-F9FB-47B2-BAE3-8404568413CB}" destId="{3457912A-5D96-44A3-83B8-14734FC875E1}" srcOrd="3" destOrd="0" presId="urn:microsoft.com/office/officeart/2005/8/layout/target2"/>
    <dgm:cxn modelId="{A9E68A70-853F-438F-ABB5-9B292F9E5D9D}" type="presParOf" srcId="{8482411E-F9FB-47B2-BAE3-8404568413CB}" destId="{F079073A-2640-4E57-AA57-2AD222889FBF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CFB01-5AD6-4EAC-9245-3B9DAAE2B9E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CBCB9-A684-4047-BB35-5B18E3B7DE7E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Agriculture &amp; Rural Development Department</a:t>
          </a:r>
          <a:endParaRPr lang="en-US" dirty="0"/>
        </a:p>
      </dgm:t>
    </dgm:pt>
    <dgm:pt modelId="{64F16E3D-15AA-4A5A-BE62-2B9CFA193411}" type="parTrans" cxnId="{3FE54824-437F-4AB2-98F6-3D71681E07F9}">
      <dgm:prSet/>
      <dgm:spPr/>
      <dgm:t>
        <a:bodyPr/>
        <a:lstStyle/>
        <a:p>
          <a:endParaRPr lang="en-US"/>
        </a:p>
      </dgm:t>
    </dgm:pt>
    <dgm:pt modelId="{462865CF-7387-4ABA-9169-6EDE00A4D132}" type="sibTrans" cxnId="{3FE54824-437F-4AB2-98F6-3D71681E07F9}">
      <dgm:prSet/>
      <dgm:spPr/>
      <dgm:t>
        <a:bodyPr/>
        <a:lstStyle/>
        <a:p>
          <a:endParaRPr lang="en-US"/>
        </a:p>
      </dgm:t>
    </dgm:pt>
    <dgm:pt modelId="{5F36A2B5-76EE-4540-A320-DD1ED3637C3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 smtClean="0"/>
            <a:t>Integrated Rural Development</a:t>
          </a:r>
        </a:p>
        <a:p>
          <a:r>
            <a:rPr lang="en-GB" dirty="0" smtClean="0"/>
            <a:t>(IRD)</a:t>
          </a:r>
          <a:endParaRPr lang="en-US" dirty="0"/>
        </a:p>
      </dgm:t>
    </dgm:pt>
    <dgm:pt modelId="{6057A404-48FB-4EA1-9D81-10CB5E26C4FA}" type="parTrans" cxnId="{48B6D132-F696-4DC0-BE07-2E636500EC2A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212E888-AF59-4816-BEDA-902B2C4BA362}" type="sibTrans" cxnId="{48B6D132-F696-4DC0-BE07-2E636500EC2A}">
      <dgm:prSet/>
      <dgm:spPr/>
      <dgm:t>
        <a:bodyPr/>
        <a:lstStyle/>
        <a:p>
          <a:endParaRPr lang="en-US"/>
        </a:p>
      </dgm:t>
    </dgm:pt>
    <dgm:pt modelId="{5DD0B143-AE16-4CFF-A23C-8CD8B9C7BB31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 smtClean="0"/>
            <a:t>Water Resources and Environment</a:t>
          </a:r>
        </a:p>
        <a:p>
          <a:r>
            <a:rPr lang="en-GB" dirty="0" smtClean="0"/>
            <a:t>(WEN)</a:t>
          </a:r>
          <a:endParaRPr lang="en-US" dirty="0"/>
        </a:p>
      </dgm:t>
    </dgm:pt>
    <dgm:pt modelId="{B344785A-3915-4738-9436-0306CF8BBE81}" type="parTrans" cxnId="{F8B03853-3F4D-40A1-8BFE-F63EB50E39B3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8152570-3F2B-49C5-B740-468A3D9EB8FC}" type="sibTrans" cxnId="{F8B03853-3F4D-40A1-8BFE-F63EB50E39B3}">
      <dgm:prSet/>
      <dgm:spPr/>
      <dgm:t>
        <a:bodyPr/>
        <a:lstStyle/>
        <a:p>
          <a:endParaRPr lang="en-US"/>
        </a:p>
      </dgm:t>
    </dgm:pt>
    <dgm:pt modelId="{A113DD3B-C6CD-4A4C-892F-E31DC3F7922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 smtClean="0"/>
            <a:t>Agriculture and Food Security</a:t>
          </a:r>
        </a:p>
        <a:p>
          <a:r>
            <a:rPr lang="en-GB" dirty="0" smtClean="0"/>
            <a:t>(AFS) </a:t>
          </a:r>
          <a:endParaRPr lang="en-US" dirty="0"/>
        </a:p>
      </dgm:t>
    </dgm:pt>
    <dgm:pt modelId="{48CA0188-1C7C-45C2-A99F-0D482747E3B0}" type="parTrans" cxnId="{40CD3906-1460-41A6-9536-13D40B82DA62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1089AF7-45DD-4978-80CF-53CB63C6B1F0}" type="sibTrans" cxnId="{40CD3906-1460-41A6-9536-13D40B82DA62}">
      <dgm:prSet/>
      <dgm:spPr/>
      <dgm:t>
        <a:bodyPr/>
        <a:lstStyle/>
        <a:p>
          <a:endParaRPr lang="en-US"/>
        </a:p>
      </dgm:t>
    </dgm:pt>
    <dgm:pt modelId="{9DE295FD-DA3B-47F4-873F-C327C2067DBD}" type="pres">
      <dgm:prSet presAssocID="{9DACFB01-5AD6-4EAC-9245-3B9DAAE2B9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B157E8-9BC3-4518-8AE6-D31B1488A1D3}" type="pres">
      <dgm:prSet presAssocID="{BA9CBCB9-A684-4047-BB35-5B18E3B7DE7E}" presName="hierRoot1" presStyleCnt="0">
        <dgm:presLayoutVars>
          <dgm:hierBranch val="init"/>
        </dgm:presLayoutVars>
      </dgm:prSet>
      <dgm:spPr/>
    </dgm:pt>
    <dgm:pt modelId="{EC3AA091-D3B1-4306-AC9E-80B6AFC641BB}" type="pres">
      <dgm:prSet presAssocID="{BA9CBCB9-A684-4047-BB35-5B18E3B7DE7E}" presName="rootComposite1" presStyleCnt="0"/>
      <dgm:spPr/>
    </dgm:pt>
    <dgm:pt modelId="{5A6F6171-BD5B-40DF-9E6F-33D7F53F9FC1}" type="pres">
      <dgm:prSet presAssocID="{BA9CBCB9-A684-4047-BB35-5B18E3B7DE7E}" presName="rootText1" presStyleLbl="node0" presStyleIdx="0" presStyleCnt="1" custLinFactNeighborX="451" custLinFactNeighborY="-292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51D7C9-D9CF-4325-B944-6AAF09660582}" type="pres">
      <dgm:prSet presAssocID="{BA9CBCB9-A684-4047-BB35-5B18E3B7DE7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9F55E39-3D8F-49B4-8CDA-E07683346FB7}" type="pres">
      <dgm:prSet presAssocID="{BA9CBCB9-A684-4047-BB35-5B18E3B7DE7E}" presName="hierChild2" presStyleCnt="0"/>
      <dgm:spPr/>
    </dgm:pt>
    <dgm:pt modelId="{4456FF91-2D31-4F8D-B408-821F5C7854AB}" type="pres">
      <dgm:prSet presAssocID="{6057A404-48FB-4EA1-9D81-10CB5E26C4F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D6B2690-F90D-4E1D-8348-C14D25BD2122}" type="pres">
      <dgm:prSet presAssocID="{5F36A2B5-76EE-4540-A320-DD1ED3637C34}" presName="hierRoot2" presStyleCnt="0">
        <dgm:presLayoutVars>
          <dgm:hierBranch val="init"/>
        </dgm:presLayoutVars>
      </dgm:prSet>
      <dgm:spPr/>
    </dgm:pt>
    <dgm:pt modelId="{F6FCF99F-0F29-4618-A7B9-2E2513DEB5EC}" type="pres">
      <dgm:prSet presAssocID="{5F36A2B5-76EE-4540-A320-DD1ED3637C34}" presName="rootComposite" presStyleCnt="0"/>
      <dgm:spPr/>
    </dgm:pt>
    <dgm:pt modelId="{D780C359-1AA1-40E2-9D1D-42961415A1E2}" type="pres">
      <dgm:prSet presAssocID="{5F36A2B5-76EE-4540-A320-DD1ED3637C3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F179CA-7FBA-4C96-A93C-2CA97987E30D}" type="pres">
      <dgm:prSet presAssocID="{5F36A2B5-76EE-4540-A320-DD1ED3637C34}" presName="rootConnector" presStyleLbl="node2" presStyleIdx="0" presStyleCnt="3"/>
      <dgm:spPr/>
      <dgm:t>
        <a:bodyPr/>
        <a:lstStyle/>
        <a:p>
          <a:endParaRPr lang="en-US"/>
        </a:p>
      </dgm:t>
    </dgm:pt>
    <dgm:pt modelId="{F0D9BE76-0F6E-4595-A15E-387D1CC5C666}" type="pres">
      <dgm:prSet presAssocID="{5F36A2B5-76EE-4540-A320-DD1ED3637C34}" presName="hierChild4" presStyleCnt="0"/>
      <dgm:spPr/>
    </dgm:pt>
    <dgm:pt modelId="{9224ADE4-4E7A-4354-B771-9C1958C91108}" type="pres">
      <dgm:prSet presAssocID="{5F36A2B5-76EE-4540-A320-DD1ED3637C34}" presName="hierChild5" presStyleCnt="0"/>
      <dgm:spPr/>
    </dgm:pt>
    <dgm:pt modelId="{4BDE353F-E7A9-49E6-9AD9-8D0355E53A52}" type="pres">
      <dgm:prSet presAssocID="{48CA0188-1C7C-45C2-A99F-0D482747E3B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E48163B-47B3-4176-91BF-D94404DA47B6}" type="pres">
      <dgm:prSet presAssocID="{A113DD3B-C6CD-4A4C-892F-E31DC3F79226}" presName="hierRoot2" presStyleCnt="0">
        <dgm:presLayoutVars>
          <dgm:hierBranch val="init"/>
        </dgm:presLayoutVars>
      </dgm:prSet>
      <dgm:spPr/>
    </dgm:pt>
    <dgm:pt modelId="{3C8B3B06-3AA9-4DDE-A1CA-75514BED455B}" type="pres">
      <dgm:prSet presAssocID="{A113DD3B-C6CD-4A4C-892F-E31DC3F79226}" presName="rootComposite" presStyleCnt="0"/>
      <dgm:spPr/>
    </dgm:pt>
    <dgm:pt modelId="{21417100-8809-4651-8FA5-6F3A3490440F}" type="pres">
      <dgm:prSet presAssocID="{A113DD3B-C6CD-4A4C-892F-E31DC3F7922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F124A2-DDFB-400C-9094-B1194FCDED05}" type="pres">
      <dgm:prSet presAssocID="{A113DD3B-C6CD-4A4C-892F-E31DC3F79226}" presName="rootConnector" presStyleLbl="node2" presStyleIdx="1" presStyleCnt="3"/>
      <dgm:spPr/>
      <dgm:t>
        <a:bodyPr/>
        <a:lstStyle/>
        <a:p>
          <a:endParaRPr lang="en-US"/>
        </a:p>
      </dgm:t>
    </dgm:pt>
    <dgm:pt modelId="{2A59E124-CEC1-42AA-9407-438C8FBB72A2}" type="pres">
      <dgm:prSet presAssocID="{A113DD3B-C6CD-4A4C-892F-E31DC3F79226}" presName="hierChild4" presStyleCnt="0"/>
      <dgm:spPr/>
    </dgm:pt>
    <dgm:pt modelId="{B1DD3870-685D-4D75-B907-73A1AFCA41A1}" type="pres">
      <dgm:prSet presAssocID="{A113DD3B-C6CD-4A4C-892F-E31DC3F79226}" presName="hierChild5" presStyleCnt="0"/>
      <dgm:spPr/>
    </dgm:pt>
    <dgm:pt modelId="{F86E7E59-9A31-4D07-AC0C-EB587657BE3B}" type="pres">
      <dgm:prSet presAssocID="{B344785A-3915-4738-9436-0306CF8BBE8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F23BAA1-C4E1-422C-83DD-616714E9BEAA}" type="pres">
      <dgm:prSet presAssocID="{5DD0B143-AE16-4CFF-A23C-8CD8B9C7BB31}" presName="hierRoot2" presStyleCnt="0">
        <dgm:presLayoutVars>
          <dgm:hierBranch val="init"/>
        </dgm:presLayoutVars>
      </dgm:prSet>
      <dgm:spPr/>
    </dgm:pt>
    <dgm:pt modelId="{ED343017-D650-48CF-AF6B-D7B2ADA15BFF}" type="pres">
      <dgm:prSet presAssocID="{5DD0B143-AE16-4CFF-A23C-8CD8B9C7BB31}" presName="rootComposite" presStyleCnt="0"/>
      <dgm:spPr/>
    </dgm:pt>
    <dgm:pt modelId="{D971407C-0606-4810-9C80-91BE6BEFF440}" type="pres">
      <dgm:prSet presAssocID="{5DD0B143-AE16-4CFF-A23C-8CD8B9C7BB3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C7C8F-95DF-447A-AB1B-6FAC13884D8F}" type="pres">
      <dgm:prSet presAssocID="{5DD0B143-AE16-4CFF-A23C-8CD8B9C7BB31}" presName="rootConnector" presStyleLbl="node2" presStyleIdx="2" presStyleCnt="3"/>
      <dgm:spPr/>
      <dgm:t>
        <a:bodyPr/>
        <a:lstStyle/>
        <a:p>
          <a:endParaRPr lang="en-US"/>
        </a:p>
      </dgm:t>
    </dgm:pt>
    <dgm:pt modelId="{E3622036-F89F-4F37-B6EA-702D21867D94}" type="pres">
      <dgm:prSet presAssocID="{5DD0B143-AE16-4CFF-A23C-8CD8B9C7BB31}" presName="hierChild4" presStyleCnt="0"/>
      <dgm:spPr/>
    </dgm:pt>
    <dgm:pt modelId="{5A2D0DE7-202B-42A1-BD2B-2291BF77CB4C}" type="pres">
      <dgm:prSet presAssocID="{5DD0B143-AE16-4CFF-A23C-8CD8B9C7BB31}" presName="hierChild5" presStyleCnt="0"/>
      <dgm:spPr/>
    </dgm:pt>
    <dgm:pt modelId="{B918721B-4D4D-4845-912E-90B4A1389CE3}" type="pres">
      <dgm:prSet presAssocID="{BA9CBCB9-A684-4047-BB35-5B18E3B7DE7E}" presName="hierChild3" presStyleCnt="0"/>
      <dgm:spPr/>
    </dgm:pt>
  </dgm:ptLst>
  <dgm:cxnLst>
    <dgm:cxn modelId="{3FE54824-437F-4AB2-98F6-3D71681E07F9}" srcId="{9DACFB01-5AD6-4EAC-9245-3B9DAAE2B9EA}" destId="{BA9CBCB9-A684-4047-BB35-5B18E3B7DE7E}" srcOrd="0" destOrd="0" parTransId="{64F16E3D-15AA-4A5A-BE62-2B9CFA193411}" sibTransId="{462865CF-7387-4ABA-9169-6EDE00A4D132}"/>
    <dgm:cxn modelId="{049FA269-8E9B-46FD-A091-A7B70BDB60D2}" type="presOf" srcId="{B344785A-3915-4738-9436-0306CF8BBE81}" destId="{F86E7E59-9A31-4D07-AC0C-EB587657BE3B}" srcOrd="0" destOrd="0" presId="urn:microsoft.com/office/officeart/2005/8/layout/orgChart1"/>
    <dgm:cxn modelId="{DEC1BF81-A5F9-48D6-BC0A-0FA31FC872A8}" type="presOf" srcId="{6057A404-48FB-4EA1-9D81-10CB5E26C4FA}" destId="{4456FF91-2D31-4F8D-B408-821F5C7854AB}" srcOrd="0" destOrd="0" presId="urn:microsoft.com/office/officeart/2005/8/layout/orgChart1"/>
    <dgm:cxn modelId="{40CD3906-1460-41A6-9536-13D40B82DA62}" srcId="{BA9CBCB9-A684-4047-BB35-5B18E3B7DE7E}" destId="{A113DD3B-C6CD-4A4C-892F-E31DC3F79226}" srcOrd="1" destOrd="0" parTransId="{48CA0188-1C7C-45C2-A99F-0D482747E3B0}" sibTransId="{E1089AF7-45DD-4978-80CF-53CB63C6B1F0}"/>
    <dgm:cxn modelId="{2BC54152-F997-4F26-B025-D4E12DFE9F3D}" type="presOf" srcId="{5F36A2B5-76EE-4540-A320-DD1ED3637C34}" destId="{03F179CA-7FBA-4C96-A93C-2CA97987E30D}" srcOrd="1" destOrd="0" presId="urn:microsoft.com/office/officeart/2005/8/layout/orgChart1"/>
    <dgm:cxn modelId="{F2070F31-9707-450D-A363-E59DA4EFF5DD}" type="presOf" srcId="{5DD0B143-AE16-4CFF-A23C-8CD8B9C7BB31}" destId="{D971407C-0606-4810-9C80-91BE6BEFF440}" srcOrd="0" destOrd="0" presId="urn:microsoft.com/office/officeart/2005/8/layout/orgChart1"/>
    <dgm:cxn modelId="{F937417C-881B-49B8-8226-0B4BADCEB005}" type="presOf" srcId="{BA9CBCB9-A684-4047-BB35-5B18E3B7DE7E}" destId="{5A6F6171-BD5B-40DF-9E6F-33D7F53F9FC1}" srcOrd="0" destOrd="0" presId="urn:microsoft.com/office/officeart/2005/8/layout/orgChart1"/>
    <dgm:cxn modelId="{8BBD8886-20D7-460C-B2F2-1439F340F521}" type="presOf" srcId="{A113DD3B-C6CD-4A4C-892F-E31DC3F79226}" destId="{D3F124A2-DDFB-400C-9094-B1194FCDED05}" srcOrd="1" destOrd="0" presId="urn:microsoft.com/office/officeart/2005/8/layout/orgChart1"/>
    <dgm:cxn modelId="{00670D48-E113-4512-BE42-6B437029A694}" type="presOf" srcId="{48CA0188-1C7C-45C2-A99F-0D482747E3B0}" destId="{4BDE353F-E7A9-49E6-9AD9-8D0355E53A52}" srcOrd="0" destOrd="0" presId="urn:microsoft.com/office/officeart/2005/8/layout/orgChart1"/>
    <dgm:cxn modelId="{B892497F-4339-464F-A8D8-3019F7E4BAF3}" type="presOf" srcId="{9DACFB01-5AD6-4EAC-9245-3B9DAAE2B9EA}" destId="{9DE295FD-DA3B-47F4-873F-C327C2067DBD}" srcOrd="0" destOrd="0" presId="urn:microsoft.com/office/officeart/2005/8/layout/orgChart1"/>
    <dgm:cxn modelId="{48B6D132-F696-4DC0-BE07-2E636500EC2A}" srcId="{BA9CBCB9-A684-4047-BB35-5B18E3B7DE7E}" destId="{5F36A2B5-76EE-4540-A320-DD1ED3637C34}" srcOrd="0" destOrd="0" parTransId="{6057A404-48FB-4EA1-9D81-10CB5E26C4FA}" sibTransId="{5212E888-AF59-4816-BEDA-902B2C4BA362}"/>
    <dgm:cxn modelId="{F8B03853-3F4D-40A1-8BFE-F63EB50E39B3}" srcId="{BA9CBCB9-A684-4047-BB35-5B18E3B7DE7E}" destId="{5DD0B143-AE16-4CFF-A23C-8CD8B9C7BB31}" srcOrd="2" destOrd="0" parTransId="{B344785A-3915-4738-9436-0306CF8BBE81}" sibTransId="{98152570-3F2B-49C5-B740-468A3D9EB8FC}"/>
    <dgm:cxn modelId="{C0CF27CD-2E62-4A8E-B79F-BF0DE172EF57}" type="presOf" srcId="{A113DD3B-C6CD-4A4C-892F-E31DC3F79226}" destId="{21417100-8809-4651-8FA5-6F3A3490440F}" srcOrd="0" destOrd="0" presId="urn:microsoft.com/office/officeart/2005/8/layout/orgChart1"/>
    <dgm:cxn modelId="{2310B2AC-A719-406C-A0E2-D00F6CF2AD18}" type="presOf" srcId="{5F36A2B5-76EE-4540-A320-DD1ED3637C34}" destId="{D780C359-1AA1-40E2-9D1D-42961415A1E2}" srcOrd="0" destOrd="0" presId="urn:microsoft.com/office/officeart/2005/8/layout/orgChart1"/>
    <dgm:cxn modelId="{B53C34BB-2B00-4FBE-A973-479A64D0AB4A}" type="presOf" srcId="{5DD0B143-AE16-4CFF-A23C-8CD8B9C7BB31}" destId="{F2AC7C8F-95DF-447A-AB1B-6FAC13884D8F}" srcOrd="1" destOrd="0" presId="urn:microsoft.com/office/officeart/2005/8/layout/orgChart1"/>
    <dgm:cxn modelId="{3CC2E6DD-1E9C-4A1B-AA3E-F9FEFDB071C6}" type="presOf" srcId="{BA9CBCB9-A684-4047-BB35-5B18E3B7DE7E}" destId="{E151D7C9-D9CF-4325-B944-6AAF09660582}" srcOrd="1" destOrd="0" presId="urn:microsoft.com/office/officeart/2005/8/layout/orgChart1"/>
    <dgm:cxn modelId="{2BECC0C8-784D-4A08-BE71-5114152B4751}" type="presParOf" srcId="{9DE295FD-DA3B-47F4-873F-C327C2067DBD}" destId="{80B157E8-9BC3-4518-8AE6-D31B1488A1D3}" srcOrd="0" destOrd="0" presId="urn:microsoft.com/office/officeart/2005/8/layout/orgChart1"/>
    <dgm:cxn modelId="{F4077593-CBCC-423E-9650-E522F61CEDE5}" type="presParOf" srcId="{80B157E8-9BC3-4518-8AE6-D31B1488A1D3}" destId="{EC3AA091-D3B1-4306-AC9E-80B6AFC641BB}" srcOrd="0" destOrd="0" presId="urn:microsoft.com/office/officeart/2005/8/layout/orgChart1"/>
    <dgm:cxn modelId="{283E6BFC-9FFC-4C6B-8C3F-1E736289BB04}" type="presParOf" srcId="{EC3AA091-D3B1-4306-AC9E-80B6AFC641BB}" destId="{5A6F6171-BD5B-40DF-9E6F-33D7F53F9FC1}" srcOrd="0" destOrd="0" presId="urn:microsoft.com/office/officeart/2005/8/layout/orgChart1"/>
    <dgm:cxn modelId="{F5807132-E25E-4EF4-AEB4-CE6FED2CD922}" type="presParOf" srcId="{EC3AA091-D3B1-4306-AC9E-80B6AFC641BB}" destId="{E151D7C9-D9CF-4325-B944-6AAF09660582}" srcOrd="1" destOrd="0" presId="urn:microsoft.com/office/officeart/2005/8/layout/orgChart1"/>
    <dgm:cxn modelId="{26DEBF35-2C37-46B0-ABCE-CB557D7196D0}" type="presParOf" srcId="{80B157E8-9BC3-4518-8AE6-D31B1488A1D3}" destId="{F9F55E39-3D8F-49B4-8CDA-E07683346FB7}" srcOrd="1" destOrd="0" presId="urn:microsoft.com/office/officeart/2005/8/layout/orgChart1"/>
    <dgm:cxn modelId="{AC744E75-EE2A-47F7-9FDE-BA6D8AF2E142}" type="presParOf" srcId="{F9F55E39-3D8F-49B4-8CDA-E07683346FB7}" destId="{4456FF91-2D31-4F8D-B408-821F5C7854AB}" srcOrd="0" destOrd="0" presId="urn:microsoft.com/office/officeart/2005/8/layout/orgChart1"/>
    <dgm:cxn modelId="{5B489AA7-889D-451F-990D-FF11A7DEAB12}" type="presParOf" srcId="{F9F55E39-3D8F-49B4-8CDA-E07683346FB7}" destId="{4D6B2690-F90D-4E1D-8348-C14D25BD2122}" srcOrd="1" destOrd="0" presId="urn:microsoft.com/office/officeart/2005/8/layout/orgChart1"/>
    <dgm:cxn modelId="{6AB353CF-0016-463A-80FF-D8722DC40E04}" type="presParOf" srcId="{4D6B2690-F90D-4E1D-8348-C14D25BD2122}" destId="{F6FCF99F-0F29-4618-A7B9-2E2513DEB5EC}" srcOrd="0" destOrd="0" presId="urn:microsoft.com/office/officeart/2005/8/layout/orgChart1"/>
    <dgm:cxn modelId="{03283009-96E6-4401-B940-78678EDD992A}" type="presParOf" srcId="{F6FCF99F-0F29-4618-A7B9-2E2513DEB5EC}" destId="{D780C359-1AA1-40E2-9D1D-42961415A1E2}" srcOrd="0" destOrd="0" presId="urn:microsoft.com/office/officeart/2005/8/layout/orgChart1"/>
    <dgm:cxn modelId="{88070496-183F-4BAE-B896-25677B44314D}" type="presParOf" srcId="{F6FCF99F-0F29-4618-A7B9-2E2513DEB5EC}" destId="{03F179CA-7FBA-4C96-A93C-2CA97987E30D}" srcOrd="1" destOrd="0" presId="urn:microsoft.com/office/officeart/2005/8/layout/orgChart1"/>
    <dgm:cxn modelId="{556EFA1C-F90F-4C4C-B2A1-A7CC923C06F5}" type="presParOf" srcId="{4D6B2690-F90D-4E1D-8348-C14D25BD2122}" destId="{F0D9BE76-0F6E-4595-A15E-387D1CC5C666}" srcOrd="1" destOrd="0" presId="urn:microsoft.com/office/officeart/2005/8/layout/orgChart1"/>
    <dgm:cxn modelId="{7CBAA6E4-DC24-48FD-919D-D5DBE3490E2A}" type="presParOf" srcId="{4D6B2690-F90D-4E1D-8348-C14D25BD2122}" destId="{9224ADE4-4E7A-4354-B771-9C1958C91108}" srcOrd="2" destOrd="0" presId="urn:microsoft.com/office/officeart/2005/8/layout/orgChart1"/>
    <dgm:cxn modelId="{F5905325-3509-4CDA-8451-AF0D2CD870FC}" type="presParOf" srcId="{F9F55E39-3D8F-49B4-8CDA-E07683346FB7}" destId="{4BDE353F-E7A9-49E6-9AD9-8D0355E53A52}" srcOrd="2" destOrd="0" presId="urn:microsoft.com/office/officeart/2005/8/layout/orgChart1"/>
    <dgm:cxn modelId="{1ACC9183-1BCD-4738-A2DC-4BE9BDD4FDEA}" type="presParOf" srcId="{F9F55E39-3D8F-49B4-8CDA-E07683346FB7}" destId="{FE48163B-47B3-4176-91BF-D94404DA47B6}" srcOrd="3" destOrd="0" presId="urn:microsoft.com/office/officeart/2005/8/layout/orgChart1"/>
    <dgm:cxn modelId="{38A2CBC1-F46A-446B-AE77-A11635C1DBE6}" type="presParOf" srcId="{FE48163B-47B3-4176-91BF-D94404DA47B6}" destId="{3C8B3B06-3AA9-4DDE-A1CA-75514BED455B}" srcOrd="0" destOrd="0" presId="urn:microsoft.com/office/officeart/2005/8/layout/orgChart1"/>
    <dgm:cxn modelId="{41AFF65B-8E51-400A-A7CE-5ECC8C3F71D0}" type="presParOf" srcId="{3C8B3B06-3AA9-4DDE-A1CA-75514BED455B}" destId="{21417100-8809-4651-8FA5-6F3A3490440F}" srcOrd="0" destOrd="0" presId="urn:microsoft.com/office/officeart/2005/8/layout/orgChart1"/>
    <dgm:cxn modelId="{DBC9F991-5FF8-4327-80E8-2674EA4C1E79}" type="presParOf" srcId="{3C8B3B06-3AA9-4DDE-A1CA-75514BED455B}" destId="{D3F124A2-DDFB-400C-9094-B1194FCDED05}" srcOrd="1" destOrd="0" presId="urn:microsoft.com/office/officeart/2005/8/layout/orgChart1"/>
    <dgm:cxn modelId="{E52E0349-D8BA-4A9C-90D6-F3C4B16BD257}" type="presParOf" srcId="{FE48163B-47B3-4176-91BF-D94404DA47B6}" destId="{2A59E124-CEC1-42AA-9407-438C8FBB72A2}" srcOrd="1" destOrd="0" presId="urn:microsoft.com/office/officeart/2005/8/layout/orgChart1"/>
    <dgm:cxn modelId="{DC17FEAF-F079-4CD3-A484-056C9682B0D2}" type="presParOf" srcId="{FE48163B-47B3-4176-91BF-D94404DA47B6}" destId="{B1DD3870-685D-4D75-B907-73A1AFCA41A1}" srcOrd="2" destOrd="0" presId="urn:microsoft.com/office/officeart/2005/8/layout/orgChart1"/>
    <dgm:cxn modelId="{B1B289E0-29A9-4E81-9A05-321A0E510F3D}" type="presParOf" srcId="{F9F55E39-3D8F-49B4-8CDA-E07683346FB7}" destId="{F86E7E59-9A31-4D07-AC0C-EB587657BE3B}" srcOrd="4" destOrd="0" presId="urn:microsoft.com/office/officeart/2005/8/layout/orgChart1"/>
    <dgm:cxn modelId="{EE4539A2-D4B8-4D7E-8233-5D13B4AE5586}" type="presParOf" srcId="{F9F55E39-3D8F-49B4-8CDA-E07683346FB7}" destId="{FF23BAA1-C4E1-422C-83DD-616714E9BEAA}" srcOrd="5" destOrd="0" presId="urn:microsoft.com/office/officeart/2005/8/layout/orgChart1"/>
    <dgm:cxn modelId="{4C6EA1A4-DB29-4C26-9FA9-129EC8E4C10A}" type="presParOf" srcId="{FF23BAA1-C4E1-422C-83DD-616714E9BEAA}" destId="{ED343017-D650-48CF-AF6B-D7B2ADA15BFF}" srcOrd="0" destOrd="0" presId="urn:microsoft.com/office/officeart/2005/8/layout/orgChart1"/>
    <dgm:cxn modelId="{E16AC9F5-AF8F-4CB1-B812-91194E8F80D4}" type="presParOf" srcId="{ED343017-D650-48CF-AF6B-D7B2ADA15BFF}" destId="{D971407C-0606-4810-9C80-91BE6BEFF440}" srcOrd="0" destOrd="0" presId="urn:microsoft.com/office/officeart/2005/8/layout/orgChart1"/>
    <dgm:cxn modelId="{3C7D6112-6D7F-4603-A7F5-F009053284BB}" type="presParOf" srcId="{ED343017-D650-48CF-AF6B-D7B2ADA15BFF}" destId="{F2AC7C8F-95DF-447A-AB1B-6FAC13884D8F}" srcOrd="1" destOrd="0" presId="urn:microsoft.com/office/officeart/2005/8/layout/orgChart1"/>
    <dgm:cxn modelId="{F4247FDD-ADC1-4F7A-881C-D2AD11730B1A}" type="presParOf" srcId="{FF23BAA1-C4E1-422C-83DD-616714E9BEAA}" destId="{E3622036-F89F-4F37-B6EA-702D21867D94}" srcOrd="1" destOrd="0" presId="urn:microsoft.com/office/officeart/2005/8/layout/orgChart1"/>
    <dgm:cxn modelId="{754D8183-3878-437D-99FF-E1B2FC58445F}" type="presParOf" srcId="{FF23BAA1-C4E1-422C-83DD-616714E9BEAA}" destId="{5A2D0DE7-202B-42A1-BD2B-2291BF77CB4C}" srcOrd="2" destOrd="0" presId="urn:microsoft.com/office/officeart/2005/8/layout/orgChart1"/>
    <dgm:cxn modelId="{B30C50C5-4B8A-44F5-BF9F-270C7F355DEC}" type="presParOf" srcId="{80B157E8-9BC3-4518-8AE6-D31B1488A1D3}" destId="{B918721B-4D4D-4845-912E-90B4A1389C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ECF453-40AE-41DF-8EFB-90AFD5D3DA9A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FBE2C8D9-6F48-4E61-9F02-A4F4E7B55115}">
      <dgm:prSet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Water and Environment</a:t>
          </a:r>
        </a:p>
      </dgm:t>
    </dgm:pt>
    <dgm:pt modelId="{C2FF6C8B-273C-4EA8-AAC7-8549AAC22339}" type="parTrans" cxnId="{982CB6FC-CA87-421A-AB8A-685B938F333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FB63D0C-3586-4C60-AEA9-E147EE4205D6}" type="sibTrans" cxnId="{982CB6FC-CA87-421A-AB8A-685B938F333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B968516-88EC-472B-B023-8592F912D5A6}">
      <dgm:prSet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Rural Development</a:t>
          </a:r>
        </a:p>
      </dgm:t>
    </dgm:pt>
    <dgm:pt modelId="{F8FAC38B-40CC-4FF6-A926-9A453B7DDD2B}" type="parTrans" cxnId="{E6DF3506-376E-4AA5-B599-47A6941E967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0D86CEF-82F3-48FF-B8A2-ADDA13BDEE75}" type="sibTrans" cxnId="{E6DF3506-376E-4AA5-B599-47A6941E967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D433394-28A7-4447-9B75-CD9E0EBCC831}">
      <dgm:prSet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Food Security</a:t>
          </a:r>
        </a:p>
      </dgm:t>
    </dgm:pt>
    <dgm:pt modelId="{E150A5EA-4DB7-4AC5-BB48-D70FC696B6D2}" type="parTrans" cxnId="{13EB9454-7C53-4CEC-A4E2-CD2924710AA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EB1A3CC-58C1-48F1-863F-36DA4B849045}" type="sibTrans" cxnId="{13EB9454-7C53-4CEC-A4E2-CD2924710AA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D8CD3A4-6C72-4EB5-8EF3-397FF64EE5DB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Water infrastructure</a:t>
          </a:r>
        </a:p>
      </dgm:t>
    </dgm:pt>
    <dgm:pt modelId="{E7416120-AF1E-45DC-82F7-7F493384516D}" type="parTrans" cxnId="{67B6A181-D223-437A-AD50-60077F856A7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281FF3A-5362-47B7-8E21-5AA19ECEA112}" type="sibTrans" cxnId="{67B6A181-D223-437A-AD50-60077F856A7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7FB18CA-9077-484F-A293-35BCC08E9291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Livelihood diversification</a:t>
          </a:r>
        </a:p>
      </dgm:t>
    </dgm:pt>
    <dgm:pt modelId="{8684A507-5D58-4F69-B4CD-8054B071A020}" type="parTrans" cxnId="{F8473222-4344-43B0-A01F-86357F8541E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2208020-740C-4853-94F5-749FF0A993BB}" type="sibTrans" cxnId="{F8473222-4344-43B0-A01F-86357F8541E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3B743C6-6E56-4ED2-80B0-27F9152458A2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Crop diversification</a:t>
          </a:r>
        </a:p>
      </dgm:t>
    </dgm:pt>
    <dgm:pt modelId="{02A2FB8B-C5DA-4314-AFE1-473D900C773D}" type="parTrans" cxnId="{58C960F0-1C90-471D-B1F2-6FA309737DA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FB7786B-D572-4757-A368-9FD89EF7A6AC}" type="sibTrans" cxnId="{58C960F0-1C90-471D-B1F2-6FA309737DA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78C9B8D-9CC8-4BEC-82EA-A0C09733547C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Managing shocks</a:t>
          </a:r>
        </a:p>
      </dgm:t>
    </dgm:pt>
    <dgm:pt modelId="{8553B01C-4E43-4E3A-9007-EF768FD52D70}" type="parTrans" cxnId="{75C0C4B5-D300-485B-821C-2C53919ACDF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AA47914-E02F-47EF-80E0-E86FA9B811EF}" type="sibTrans" cxnId="{75C0C4B5-D300-485B-821C-2C53919ACDF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EC9E97B-2B4D-498E-9524-0BC2BE4585CB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Productivity</a:t>
          </a:r>
        </a:p>
      </dgm:t>
    </dgm:pt>
    <dgm:pt modelId="{8ADFBF2D-2196-4B78-8690-61B5515B0DF4}" type="parTrans" cxnId="{3EFEFD72-AB48-4231-9BF8-5BB0D32159E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3CAF554-D8EF-4DA5-BA4A-530E29E0A262}" type="sibTrans" cxnId="{3EFEFD72-AB48-4231-9BF8-5BB0D32159E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89FAA0A-4AB6-40A7-97B4-A6E4ADE23EB5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Skills and employment</a:t>
          </a:r>
        </a:p>
      </dgm:t>
    </dgm:pt>
    <dgm:pt modelId="{128DF0AE-2EEC-43C8-819E-AADE10078DDB}" type="parTrans" cxnId="{F140B116-5B94-4A71-A806-FA2DA0A4136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556A9FA-338E-48AE-AB1C-7DE38E2B16C8}" type="sibTrans" cxnId="{F140B116-5B94-4A71-A806-FA2DA0A4136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94E928C-917F-483C-BA32-596ECA699E4B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Rural Non-farm Economy</a:t>
          </a:r>
        </a:p>
      </dgm:t>
    </dgm:pt>
    <dgm:pt modelId="{F02F5D39-65F6-47AA-A380-680C8CC9987E}" type="parTrans" cxnId="{D4F47AF3-9B09-48C6-B3D5-41226C9AC79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5F9BAFC-D4D6-485E-B3BF-BFA78D2D3CE3}" type="sibTrans" cxnId="{D4F47AF3-9B09-48C6-B3D5-41226C9AC79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BC411AC-E5A3-417C-BD41-67F20D567CA9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Water and Sanitation</a:t>
          </a:r>
        </a:p>
      </dgm:t>
    </dgm:pt>
    <dgm:pt modelId="{146CA575-7800-452A-88A2-61456BECA785}" type="parTrans" cxnId="{8BC0D42F-4B0B-4A96-B862-53592A2B873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66D8533-146D-4435-A4EE-BEA822CAB055}" type="sibTrans" cxnId="{8BC0D42F-4B0B-4A96-B862-53592A2B873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6D29B3F-FF62-4503-B0D2-3BD594CD83E3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Microfinance</a:t>
          </a:r>
        </a:p>
      </dgm:t>
    </dgm:pt>
    <dgm:pt modelId="{F889A451-B398-4E88-9E84-4EF2C81B41B7}" type="parTrans" cxnId="{D1C8C7ED-BF5D-4D86-90CB-16D1E3FA7AC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2F6F5BB-62B9-4F1D-983E-E1F79023C62C}" type="sibTrans" cxnId="{D1C8C7ED-BF5D-4D86-90CB-16D1E3FA7AC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75EE2C5-F963-4245-91E5-61180A78C8E5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Value chains</a:t>
          </a:r>
        </a:p>
      </dgm:t>
    </dgm:pt>
    <dgm:pt modelId="{A50C6378-2BCF-4346-8590-14258EDA29B9}" type="parTrans" cxnId="{DD6DD4F2-6824-4B4A-A4A3-F3C5C0A5338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FA9CBE5-A12D-4E84-A1BF-3115160F2C30}" type="sibTrans" cxnId="{DD6DD4F2-6824-4B4A-A4A3-F3C5C0A5338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DEE572C-9155-4E51-90AA-747487381847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Environment and Climate Change</a:t>
          </a:r>
        </a:p>
      </dgm:t>
    </dgm:pt>
    <dgm:pt modelId="{0BF86958-F422-43F0-97F7-46DFD0D75236}" type="parTrans" cxnId="{BBE4A423-1A07-40CB-8F38-59CE99D78DB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BD66AB9-FF59-41D2-B96F-FE75B478C361}" type="sibTrans" cxnId="{BBE4A423-1A07-40CB-8F38-59CE99D78DB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0971F1A-FD06-4665-9028-7AC706CA539A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Water management</a:t>
          </a:r>
        </a:p>
      </dgm:t>
    </dgm:pt>
    <dgm:pt modelId="{1B857E8F-5D7D-451A-A5BA-8E1501E91FD9}" type="parTrans" cxnId="{A63454D6-C0EB-413E-9AFC-703FFA72A7C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BF570FA-996E-4BAD-84C1-FF53A0D6EFA4}" type="sibTrans" cxnId="{A63454D6-C0EB-413E-9AFC-703FFA72A7C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B22B8A4-E4B1-4590-B8D8-15582AD7FF98}" type="pres">
      <dgm:prSet presAssocID="{5DECF453-40AE-41DF-8EFB-90AFD5D3DA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02CD1A-8F1E-4175-AF22-7437DA96A810}" type="pres">
      <dgm:prSet presAssocID="{FBE2C8D9-6F48-4E61-9F02-A4F4E7B55115}" presName="compNode" presStyleCnt="0"/>
      <dgm:spPr/>
      <dgm:t>
        <a:bodyPr/>
        <a:lstStyle/>
        <a:p>
          <a:endParaRPr lang="en-US"/>
        </a:p>
      </dgm:t>
    </dgm:pt>
    <dgm:pt modelId="{6AE77DA3-EC6F-49C1-9EC8-4CEA3CD07480}" type="pres">
      <dgm:prSet presAssocID="{FBE2C8D9-6F48-4E61-9F02-A4F4E7B55115}" presName="aNode" presStyleLbl="bgShp" presStyleIdx="0" presStyleCnt="3"/>
      <dgm:spPr/>
      <dgm:t>
        <a:bodyPr/>
        <a:lstStyle/>
        <a:p>
          <a:endParaRPr lang="en-US"/>
        </a:p>
      </dgm:t>
    </dgm:pt>
    <dgm:pt modelId="{E3AD99E7-85BB-47DD-9FBB-12A894B18046}" type="pres">
      <dgm:prSet presAssocID="{FBE2C8D9-6F48-4E61-9F02-A4F4E7B55115}" presName="textNode" presStyleLbl="bgShp" presStyleIdx="0" presStyleCnt="3"/>
      <dgm:spPr/>
      <dgm:t>
        <a:bodyPr/>
        <a:lstStyle/>
        <a:p>
          <a:endParaRPr lang="en-US"/>
        </a:p>
      </dgm:t>
    </dgm:pt>
    <dgm:pt modelId="{8DB59D9D-39F4-4062-8B0C-81BCC893647E}" type="pres">
      <dgm:prSet presAssocID="{FBE2C8D9-6F48-4E61-9F02-A4F4E7B55115}" presName="compChildNode" presStyleCnt="0"/>
      <dgm:spPr/>
      <dgm:t>
        <a:bodyPr/>
        <a:lstStyle/>
        <a:p>
          <a:endParaRPr lang="en-US"/>
        </a:p>
      </dgm:t>
    </dgm:pt>
    <dgm:pt modelId="{48239BDD-E70D-454B-8D8A-4EC5CB45F881}" type="pres">
      <dgm:prSet presAssocID="{FBE2C8D9-6F48-4E61-9F02-A4F4E7B55115}" presName="theInnerList" presStyleCnt="0"/>
      <dgm:spPr/>
      <dgm:t>
        <a:bodyPr/>
        <a:lstStyle/>
        <a:p>
          <a:endParaRPr lang="en-US"/>
        </a:p>
      </dgm:t>
    </dgm:pt>
    <dgm:pt modelId="{6EF603E2-3348-4379-B4A6-BC6309F4B327}" type="pres">
      <dgm:prSet presAssocID="{5D8CD3A4-6C72-4EB5-8EF3-397FF64EE5DB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D33BB-AFAE-41E4-8522-CFCEF57164B6}" type="pres">
      <dgm:prSet presAssocID="{5D8CD3A4-6C72-4EB5-8EF3-397FF64EE5DB}" presName="aSpace2" presStyleCnt="0"/>
      <dgm:spPr/>
      <dgm:t>
        <a:bodyPr/>
        <a:lstStyle/>
        <a:p>
          <a:endParaRPr lang="en-US"/>
        </a:p>
      </dgm:t>
    </dgm:pt>
    <dgm:pt modelId="{5AD45CE1-7C76-4D63-AA2B-33AFBBB79E40}" type="pres">
      <dgm:prSet presAssocID="{D0971F1A-FD06-4665-9028-7AC706CA539A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E9B0B-F3A3-4069-B346-EBA3A66CB42E}" type="pres">
      <dgm:prSet presAssocID="{D0971F1A-FD06-4665-9028-7AC706CA539A}" presName="aSpace2" presStyleCnt="0"/>
      <dgm:spPr/>
    </dgm:pt>
    <dgm:pt modelId="{1DC7A201-7ECA-43DB-94A8-812803BB61AC}" type="pres">
      <dgm:prSet presAssocID="{7DEE572C-9155-4E51-90AA-747487381847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3A5DA-A1E3-4424-90C6-39112967603E}" type="pres">
      <dgm:prSet presAssocID="{7DEE572C-9155-4E51-90AA-747487381847}" presName="aSpace2" presStyleCnt="0"/>
      <dgm:spPr/>
    </dgm:pt>
    <dgm:pt modelId="{2F4F72B4-13EC-4366-A334-EE3DEB350865}" type="pres">
      <dgm:prSet presAssocID="{2BC411AC-E5A3-417C-BD41-67F20D567CA9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F863E-B8AF-4A9D-99A3-B4A2C62D6AC0}" type="pres">
      <dgm:prSet presAssocID="{FBE2C8D9-6F48-4E61-9F02-A4F4E7B55115}" presName="aSpace" presStyleCnt="0"/>
      <dgm:spPr/>
      <dgm:t>
        <a:bodyPr/>
        <a:lstStyle/>
        <a:p>
          <a:endParaRPr lang="en-US"/>
        </a:p>
      </dgm:t>
    </dgm:pt>
    <dgm:pt modelId="{0FE9AAD9-A594-45CF-AB8D-5FBDCB51AECD}" type="pres">
      <dgm:prSet presAssocID="{3B968516-88EC-472B-B023-8592F912D5A6}" presName="compNode" presStyleCnt="0"/>
      <dgm:spPr/>
      <dgm:t>
        <a:bodyPr/>
        <a:lstStyle/>
        <a:p>
          <a:endParaRPr lang="en-US"/>
        </a:p>
      </dgm:t>
    </dgm:pt>
    <dgm:pt modelId="{02052B27-291C-484D-9F31-5D543559A6D8}" type="pres">
      <dgm:prSet presAssocID="{3B968516-88EC-472B-B023-8592F912D5A6}" presName="aNode" presStyleLbl="bgShp" presStyleIdx="1" presStyleCnt="3"/>
      <dgm:spPr/>
      <dgm:t>
        <a:bodyPr/>
        <a:lstStyle/>
        <a:p>
          <a:endParaRPr lang="en-US"/>
        </a:p>
      </dgm:t>
    </dgm:pt>
    <dgm:pt modelId="{B55960C6-B385-43FD-B089-2EB3BA78E5C6}" type="pres">
      <dgm:prSet presAssocID="{3B968516-88EC-472B-B023-8592F912D5A6}" presName="textNode" presStyleLbl="bgShp" presStyleIdx="1" presStyleCnt="3"/>
      <dgm:spPr/>
      <dgm:t>
        <a:bodyPr/>
        <a:lstStyle/>
        <a:p>
          <a:endParaRPr lang="en-US"/>
        </a:p>
      </dgm:t>
    </dgm:pt>
    <dgm:pt modelId="{DAECE0B1-272E-4A46-B3B3-85A289377801}" type="pres">
      <dgm:prSet presAssocID="{3B968516-88EC-472B-B023-8592F912D5A6}" presName="compChildNode" presStyleCnt="0"/>
      <dgm:spPr/>
      <dgm:t>
        <a:bodyPr/>
        <a:lstStyle/>
        <a:p>
          <a:endParaRPr lang="en-US"/>
        </a:p>
      </dgm:t>
    </dgm:pt>
    <dgm:pt modelId="{66DF001A-DB21-44BA-96D5-079EEF9C36B7}" type="pres">
      <dgm:prSet presAssocID="{3B968516-88EC-472B-B023-8592F912D5A6}" presName="theInnerList" presStyleCnt="0"/>
      <dgm:spPr/>
      <dgm:t>
        <a:bodyPr/>
        <a:lstStyle/>
        <a:p>
          <a:endParaRPr lang="en-US"/>
        </a:p>
      </dgm:t>
    </dgm:pt>
    <dgm:pt modelId="{7A3E6F03-05BB-49E9-A6EE-908FC76AC936}" type="pres">
      <dgm:prSet presAssocID="{96D29B3F-FF62-4503-B0D2-3BD594CD83E3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9F74A-CED3-4690-9751-C20B2648EACD}" type="pres">
      <dgm:prSet presAssocID="{96D29B3F-FF62-4503-B0D2-3BD594CD83E3}" presName="aSpace2" presStyleCnt="0"/>
      <dgm:spPr/>
    </dgm:pt>
    <dgm:pt modelId="{139D5C6F-DDD1-4AB8-A2B3-ECC5AF239B08}" type="pres">
      <dgm:prSet presAssocID="{07FB18CA-9077-484F-A293-35BCC08E9291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63013-93C8-4893-8C9E-C4519EF6A8C7}" type="pres">
      <dgm:prSet presAssocID="{07FB18CA-9077-484F-A293-35BCC08E9291}" presName="aSpace2" presStyleCnt="0"/>
      <dgm:spPr/>
      <dgm:t>
        <a:bodyPr/>
        <a:lstStyle/>
        <a:p>
          <a:endParaRPr lang="en-US"/>
        </a:p>
      </dgm:t>
    </dgm:pt>
    <dgm:pt modelId="{DE3C87DC-D429-43F9-945A-33CD46DC2731}" type="pres">
      <dgm:prSet presAssocID="{189FAA0A-4AB6-40A7-97B4-A6E4ADE23EB5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88779-4730-49B7-8A0F-50F72F3A90CE}" type="pres">
      <dgm:prSet presAssocID="{189FAA0A-4AB6-40A7-97B4-A6E4ADE23EB5}" presName="aSpace2" presStyleCnt="0"/>
      <dgm:spPr/>
      <dgm:t>
        <a:bodyPr/>
        <a:lstStyle/>
        <a:p>
          <a:endParaRPr lang="en-US"/>
        </a:p>
      </dgm:t>
    </dgm:pt>
    <dgm:pt modelId="{458CD592-3924-45D5-AE31-D10573AFBBBF}" type="pres">
      <dgm:prSet presAssocID="{494E928C-917F-483C-BA32-596ECA699E4B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9D95E-9821-4DFD-AC08-6DA38D7A7570}" type="pres">
      <dgm:prSet presAssocID="{3B968516-88EC-472B-B023-8592F912D5A6}" presName="aSpace" presStyleCnt="0"/>
      <dgm:spPr/>
      <dgm:t>
        <a:bodyPr/>
        <a:lstStyle/>
        <a:p>
          <a:endParaRPr lang="en-US"/>
        </a:p>
      </dgm:t>
    </dgm:pt>
    <dgm:pt modelId="{DB563786-B924-44AD-B713-0E10D42885A9}" type="pres">
      <dgm:prSet presAssocID="{9D433394-28A7-4447-9B75-CD9E0EBCC831}" presName="compNode" presStyleCnt="0"/>
      <dgm:spPr/>
      <dgm:t>
        <a:bodyPr/>
        <a:lstStyle/>
        <a:p>
          <a:endParaRPr lang="en-US"/>
        </a:p>
      </dgm:t>
    </dgm:pt>
    <dgm:pt modelId="{A03F9A0A-CC2A-48E8-80AE-48F062140C2E}" type="pres">
      <dgm:prSet presAssocID="{9D433394-28A7-4447-9B75-CD9E0EBCC831}" presName="aNode" presStyleLbl="bgShp" presStyleIdx="2" presStyleCnt="3"/>
      <dgm:spPr/>
      <dgm:t>
        <a:bodyPr/>
        <a:lstStyle/>
        <a:p>
          <a:endParaRPr lang="en-US"/>
        </a:p>
      </dgm:t>
    </dgm:pt>
    <dgm:pt modelId="{21D212DE-239F-4BB8-A36D-B96CE01AFC67}" type="pres">
      <dgm:prSet presAssocID="{9D433394-28A7-4447-9B75-CD9E0EBCC831}" presName="textNode" presStyleLbl="bgShp" presStyleIdx="2" presStyleCnt="3"/>
      <dgm:spPr/>
      <dgm:t>
        <a:bodyPr/>
        <a:lstStyle/>
        <a:p>
          <a:endParaRPr lang="en-US"/>
        </a:p>
      </dgm:t>
    </dgm:pt>
    <dgm:pt modelId="{66DBE184-48A8-404A-A8D3-5B71E545EEFB}" type="pres">
      <dgm:prSet presAssocID="{9D433394-28A7-4447-9B75-CD9E0EBCC831}" presName="compChildNode" presStyleCnt="0"/>
      <dgm:spPr/>
      <dgm:t>
        <a:bodyPr/>
        <a:lstStyle/>
        <a:p>
          <a:endParaRPr lang="en-US"/>
        </a:p>
      </dgm:t>
    </dgm:pt>
    <dgm:pt modelId="{27A2BA5E-B02E-48EF-A683-1030904DE500}" type="pres">
      <dgm:prSet presAssocID="{9D433394-28A7-4447-9B75-CD9E0EBCC831}" presName="theInnerList" presStyleCnt="0"/>
      <dgm:spPr/>
      <dgm:t>
        <a:bodyPr/>
        <a:lstStyle/>
        <a:p>
          <a:endParaRPr lang="en-US"/>
        </a:p>
      </dgm:t>
    </dgm:pt>
    <dgm:pt modelId="{ED2B5FE7-D52E-4102-9770-9D0596765699}" type="pres">
      <dgm:prSet presAssocID="{B3B743C6-6E56-4ED2-80B0-27F9152458A2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1F0B5-04B2-4907-9E6A-E45EC36FC556}" type="pres">
      <dgm:prSet presAssocID="{B3B743C6-6E56-4ED2-80B0-27F9152458A2}" presName="aSpace2" presStyleCnt="0"/>
      <dgm:spPr/>
      <dgm:t>
        <a:bodyPr/>
        <a:lstStyle/>
        <a:p>
          <a:endParaRPr lang="en-US"/>
        </a:p>
      </dgm:t>
    </dgm:pt>
    <dgm:pt modelId="{1F09B772-B8AA-4160-B469-39C6D6551582}" type="pres">
      <dgm:prSet presAssocID="{475EE2C5-F963-4245-91E5-61180A78C8E5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134C7-266A-49EB-A887-7305525D10CA}" type="pres">
      <dgm:prSet presAssocID="{475EE2C5-F963-4245-91E5-61180A78C8E5}" presName="aSpace2" presStyleCnt="0"/>
      <dgm:spPr/>
    </dgm:pt>
    <dgm:pt modelId="{140D1881-5D87-4A4F-BF73-B4D84984C73B}" type="pres">
      <dgm:prSet presAssocID="{278C9B8D-9CC8-4BEC-82EA-A0C09733547C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AC224-CF75-4AA0-8644-6706F9DD5FCE}" type="pres">
      <dgm:prSet presAssocID="{278C9B8D-9CC8-4BEC-82EA-A0C09733547C}" presName="aSpace2" presStyleCnt="0"/>
      <dgm:spPr/>
      <dgm:t>
        <a:bodyPr/>
        <a:lstStyle/>
        <a:p>
          <a:endParaRPr lang="en-US"/>
        </a:p>
      </dgm:t>
    </dgm:pt>
    <dgm:pt modelId="{F653D64D-425C-437B-ACC5-6D4262C264F3}" type="pres">
      <dgm:prSet presAssocID="{2EC9E97B-2B4D-498E-9524-0BC2BE4585CB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C0C4B5-D300-485B-821C-2C53919ACDFD}" srcId="{9D433394-28A7-4447-9B75-CD9E0EBCC831}" destId="{278C9B8D-9CC8-4BEC-82EA-A0C09733547C}" srcOrd="2" destOrd="0" parTransId="{8553B01C-4E43-4E3A-9007-EF768FD52D70}" sibTransId="{7AA47914-E02F-47EF-80E0-E86FA9B811EF}"/>
    <dgm:cxn modelId="{CC80AC9E-FC21-413A-9F7F-EDBB7DCAD075}" type="presOf" srcId="{FBE2C8D9-6F48-4E61-9F02-A4F4E7B55115}" destId="{6AE77DA3-EC6F-49C1-9EC8-4CEA3CD07480}" srcOrd="0" destOrd="0" presId="urn:microsoft.com/office/officeart/2005/8/layout/lProcess2"/>
    <dgm:cxn modelId="{AC2CECFA-6D45-482B-B891-04EAADE2CDD6}" type="presOf" srcId="{96D29B3F-FF62-4503-B0D2-3BD594CD83E3}" destId="{7A3E6F03-05BB-49E9-A6EE-908FC76AC936}" srcOrd="0" destOrd="0" presId="urn:microsoft.com/office/officeart/2005/8/layout/lProcess2"/>
    <dgm:cxn modelId="{8BC0D42F-4B0B-4A96-B862-53592A2B8738}" srcId="{FBE2C8D9-6F48-4E61-9F02-A4F4E7B55115}" destId="{2BC411AC-E5A3-417C-BD41-67F20D567CA9}" srcOrd="3" destOrd="0" parTransId="{146CA575-7800-452A-88A2-61456BECA785}" sibTransId="{C66D8533-146D-4435-A4EE-BEA822CAB055}"/>
    <dgm:cxn modelId="{291A6A05-E45D-4232-BF90-FBCB4B613356}" type="presOf" srcId="{D0971F1A-FD06-4665-9028-7AC706CA539A}" destId="{5AD45CE1-7C76-4D63-AA2B-33AFBBB79E40}" srcOrd="0" destOrd="0" presId="urn:microsoft.com/office/officeart/2005/8/layout/lProcess2"/>
    <dgm:cxn modelId="{95F856B0-E257-4130-A0D5-1244A4EBF9C6}" type="presOf" srcId="{3B968516-88EC-472B-B023-8592F912D5A6}" destId="{B55960C6-B385-43FD-B089-2EB3BA78E5C6}" srcOrd="1" destOrd="0" presId="urn:microsoft.com/office/officeart/2005/8/layout/lProcess2"/>
    <dgm:cxn modelId="{67B6A181-D223-437A-AD50-60077F856A7D}" srcId="{FBE2C8D9-6F48-4E61-9F02-A4F4E7B55115}" destId="{5D8CD3A4-6C72-4EB5-8EF3-397FF64EE5DB}" srcOrd="0" destOrd="0" parTransId="{E7416120-AF1E-45DC-82F7-7F493384516D}" sibTransId="{1281FF3A-5362-47B7-8E21-5AA19ECEA112}"/>
    <dgm:cxn modelId="{65DB78E6-840F-4E99-BBB3-39C57B0D8A34}" type="presOf" srcId="{FBE2C8D9-6F48-4E61-9F02-A4F4E7B55115}" destId="{E3AD99E7-85BB-47DD-9FBB-12A894B18046}" srcOrd="1" destOrd="0" presId="urn:microsoft.com/office/officeart/2005/8/layout/lProcess2"/>
    <dgm:cxn modelId="{33202D70-55FB-49B4-B1E8-45929ED89989}" type="presOf" srcId="{3B968516-88EC-472B-B023-8592F912D5A6}" destId="{02052B27-291C-484D-9F31-5D543559A6D8}" srcOrd="0" destOrd="0" presId="urn:microsoft.com/office/officeart/2005/8/layout/lProcess2"/>
    <dgm:cxn modelId="{3EFEFD72-AB48-4231-9BF8-5BB0D32159E8}" srcId="{9D433394-28A7-4447-9B75-CD9E0EBCC831}" destId="{2EC9E97B-2B4D-498E-9524-0BC2BE4585CB}" srcOrd="3" destOrd="0" parTransId="{8ADFBF2D-2196-4B78-8690-61B5515B0DF4}" sibTransId="{D3CAF554-D8EF-4DA5-BA4A-530E29E0A262}"/>
    <dgm:cxn modelId="{DD6DD4F2-6824-4B4A-A4A3-F3C5C0A5338E}" srcId="{9D433394-28A7-4447-9B75-CD9E0EBCC831}" destId="{475EE2C5-F963-4245-91E5-61180A78C8E5}" srcOrd="1" destOrd="0" parTransId="{A50C6378-2BCF-4346-8590-14258EDA29B9}" sibTransId="{5FA9CBE5-A12D-4E84-A1BF-3115160F2C30}"/>
    <dgm:cxn modelId="{863BC871-255D-4091-8CC5-0BE84568103C}" type="presOf" srcId="{2BC411AC-E5A3-417C-BD41-67F20D567CA9}" destId="{2F4F72B4-13EC-4366-A334-EE3DEB350865}" srcOrd="0" destOrd="0" presId="urn:microsoft.com/office/officeart/2005/8/layout/lProcess2"/>
    <dgm:cxn modelId="{33C15B5D-1397-4434-A8A0-4CA59D747765}" type="presOf" srcId="{278C9B8D-9CC8-4BEC-82EA-A0C09733547C}" destId="{140D1881-5D87-4A4F-BF73-B4D84984C73B}" srcOrd="0" destOrd="0" presId="urn:microsoft.com/office/officeart/2005/8/layout/lProcess2"/>
    <dgm:cxn modelId="{29B55B57-C41F-4322-80D9-24272298CD43}" type="presOf" srcId="{5D8CD3A4-6C72-4EB5-8EF3-397FF64EE5DB}" destId="{6EF603E2-3348-4379-B4A6-BC6309F4B327}" srcOrd="0" destOrd="0" presId="urn:microsoft.com/office/officeart/2005/8/layout/lProcess2"/>
    <dgm:cxn modelId="{BBE4A423-1A07-40CB-8F38-59CE99D78DB9}" srcId="{FBE2C8D9-6F48-4E61-9F02-A4F4E7B55115}" destId="{7DEE572C-9155-4E51-90AA-747487381847}" srcOrd="2" destOrd="0" parTransId="{0BF86958-F422-43F0-97F7-46DFD0D75236}" sibTransId="{BBD66AB9-FF59-41D2-B96F-FE75B478C361}"/>
    <dgm:cxn modelId="{88E2F45D-F0BB-4B25-8F83-782942CEBF51}" type="presOf" srcId="{7DEE572C-9155-4E51-90AA-747487381847}" destId="{1DC7A201-7ECA-43DB-94A8-812803BB61AC}" srcOrd="0" destOrd="0" presId="urn:microsoft.com/office/officeart/2005/8/layout/lProcess2"/>
    <dgm:cxn modelId="{F8473222-4344-43B0-A01F-86357F8541E8}" srcId="{3B968516-88EC-472B-B023-8592F912D5A6}" destId="{07FB18CA-9077-484F-A293-35BCC08E9291}" srcOrd="1" destOrd="0" parTransId="{8684A507-5D58-4F69-B4CD-8054B071A020}" sibTransId="{52208020-740C-4853-94F5-749FF0A993BB}"/>
    <dgm:cxn modelId="{D1C8C7ED-BF5D-4D86-90CB-16D1E3FA7ACE}" srcId="{3B968516-88EC-472B-B023-8592F912D5A6}" destId="{96D29B3F-FF62-4503-B0D2-3BD594CD83E3}" srcOrd="0" destOrd="0" parTransId="{F889A451-B398-4E88-9E84-4EF2C81B41B7}" sibTransId="{D2F6F5BB-62B9-4F1D-983E-E1F79023C62C}"/>
    <dgm:cxn modelId="{A63454D6-C0EB-413E-9AFC-703FFA72A7C3}" srcId="{FBE2C8D9-6F48-4E61-9F02-A4F4E7B55115}" destId="{D0971F1A-FD06-4665-9028-7AC706CA539A}" srcOrd="1" destOrd="0" parTransId="{1B857E8F-5D7D-451A-A5BA-8E1501E91FD9}" sibTransId="{2BF570FA-996E-4BAD-84C1-FF53A0D6EFA4}"/>
    <dgm:cxn modelId="{4B09548E-F17A-4CB5-A957-48E3E5FDCF8F}" type="presOf" srcId="{9D433394-28A7-4447-9B75-CD9E0EBCC831}" destId="{A03F9A0A-CC2A-48E8-80AE-48F062140C2E}" srcOrd="0" destOrd="0" presId="urn:microsoft.com/office/officeart/2005/8/layout/lProcess2"/>
    <dgm:cxn modelId="{CB786009-EC17-4BA8-8120-D7BB66287CAD}" type="presOf" srcId="{B3B743C6-6E56-4ED2-80B0-27F9152458A2}" destId="{ED2B5FE7-D52E-4102-9770-9D0596765699}" srcOrd="0" destOrd="0" presId="urn:microsoft.com/office/officeart/2005/8/layout/lProcess2"/>
    <dgm:cxn modelId="{A246B8C2-2187-4D7B-995C-BBB11CD35880}" type="presOf" srcId="{494E928C-917F-483C-BA32-596ECA699E4B}" destId="{458CD592-3924-45D5-AE31-D10573AFBBBF}" srcOrd="0" destOrd="0" presId="urn:microsoft.com/office/officeart/2005/8/layout/lProcess2"/>
    <dgm:cxn modelId="{982CB6FC-CA87-421A-AB8A-685B938F3331}" srcId="{5DECF453-40AE-41DF-8EFB-90AFD5D3DA9A}" destId="{FBE2C8D9-6F48-4E61-9F02-A4F4E7B55115}" srcOrd="0" destOrd="0" parTransId="{C2FF6C8B-273C-4EA8-AAC7-8549AAC22339}" sibTransId="{FFB63D0C-3586-4C60-AEA9-E147EE4205D6}"/>
    <dgm:cxn modelId="{5A63AB9E-115A-480E-95EC-34985E2E57F7}" type="presOf" srcId="{2EC9E97B-2B4D-498E-9524-0BC2BE4585CB}" destId="{F653D64D-425C-437B-ACC5-6D4262C264F3}" srcOrd="0" destOrd="0" presId="urn:microsoft.com/office/officeart/2005/8/layout/lProcess2"/>
    <dgm:cxn modelId="{58C960F0-1C90-471D-B1F2-6FA309737DAE}" srcId="{9D433394-28A7-4447-9B75-CD9E0EBCC831}" destId="{B3B743C6-6E56-4ED2-80B0-27F9152458A2}" srcOrd="0" destOrd="0" parTransId="{02A2FB8B-C5DA-4314-AFE1-473D900C773D}" sibTransId="{2FB7786B-D572-4757-A368-9FD89EF7A6AC}"/>
    <dgm:cxn modelId="{E6DF3506-376E-4AA5-B599-47A6941E9676}" srcId="{5DECF453-40AE-41DF-8EFB-90AFD5D3DA9A}" destId="{3B968516-88EC-472B-B023-8592F912D5A6}" srcOrd="1" destOrd="0" parTransId="{F8FAC38B-40CC-4FF6-A926-9A453B7DDD2B}" sibTransId="{A0D86CEF-82F3-48FF-B8A2-ADDA13BDEE75}"/>
    <dgm:cxn modelId="{A6AF390F-DC5A-4FB9-9A4F-A5C57B3E7433}" type="presOf" srcId="{07FB18CA-9077-484F-A293-35BCC08E9291}" destId="{139D5C6F-DDD1-4AB8-A2B3-ECC5AF239B08}" srcOrd="0" destOrd="0" presId="urn:microsoft.com/office/officeart/2005/8/layout/lProcess2"/>
    <dgm:cxn modelId="{617319F2-F79C-4BF4-ABAD-99703882BDA6}" type="presOf" srcId="{9D433394-28A7-4447-9B75-CD9E0EBCC831}" destId="{21D212DE-239F-4BB8-A36D-B96CE01AFC67}" srcOrd="1" destOrd="0" presId="urn:microsoft.com/office/officeart/2005/8/layout/lProcess2"/>
    <dgm:cxn modelId="{F140B116-5B94-4A71-A806-FA2DA0A4136D}" srcId="{3B968516-88EC-472B-B023-8592F912D5A6}" destId="{189FAA0A-4AB6-40A7-97B4-A6E4ADE23EB5}" srcOrd="2" destOrd="0" parTransId="{128DF0AE-2EEC-43C8-819E-AADE10078DDB}" sibTransId="{9556A9FA-338E-48AE-AB1C-7DE38E2B16C8}"/>
    <dgm:cxn modelId="{13EB9454-7C53-4CEC-A4E2-CD2924710AA7}" srcId="{5DECF453-40AE-41DF-8EFB-90AFD5D3DA9A}" destId="{9D433394-28A7-4447-9B75-CD9E0EBCC831}" srcOrd="2" destOrd="0" parTransId="{E150A5EA-4DB7-4AC5-BB48-D70FC696B6D2}" sibTransId="{0EB1A3CC-58C1-48F1-863F-36DA4B849045}"/>
    <dgm:cxn modelId="{FF49F7AC-ACD5-4F4C-839C-E1BB1C49B26C}" type="presOf" srcId="{5DECF453-40AE-41DF-8EFB-90AFD5D3DA9A}" destId="{FB22B8A4-E4B1-4590-B8D8-15582AD7FF98}" srcOrd="0" destOrd="0" presId="urn:microsoft.com/office/officeart/2005/8/layout/lProcess2"/>
    <dgm:cxn modelId="{D4F47AF3-9B09-48C6-B3D5-41226C9AC792}" srcId="{3B968516-88EC-472B-B023-8592F912D5A6}" destId="{494E928C-917F-483C-BA32-596ECA699E4B}" srcOrd="3" destOrd="0" parTransId="{F02F5D39-65F6-47AA-A380-680C8CC9987E}" sibTransId="{A5F9BAFC-D4D6-485E-B3BF-BFA78D2D3CE3}"/>
    <dgm:cxn modelId="{E84B6A34-D582-4127-9405-5379E80FE13D}" type="presOf" srcId="{189FAA0A-4AB6-40A7-97B4-A6E4ADE23EB5}" destId="{DE3C87DC-D429-43F9-945A-33CD46DC2731}" srcOrd="0" destOrd="0" presId="urn:microsoft.com/office/officeart/2005/8/layout/lProcess2"/>
    <dgm:cxn modelId="{6B42A222-E80B-4C11-92E1-B2DDA74F56C3}" type="presOf" srcId="{475EE2C5-F963-4245-91E5-61180A78C8E5}" destId="{1F09B772-B8AA-4160-B469-39C6D6551582}" srcOrd="0" destOrd="0" presId="urn:microsoft.com/office/officeart/2005/8/layout/lProcess2"/>
    <dgm:cxn modelId="{4C51DB06-73AE-4C15-80FE-04135736AB1F}" type="presParOf" srcId="{FB22B8A4-E4B1-4590-B8D8-15582AD7FF98}" destId="{6C02CD1A-8F1E-4175-AF22-7437DA96A810}" srcOrd="0" destOrd="0" presId="urn:microsoft.com/office/officeart/2005/8/layout/lProcess2"/>
    <dgm:cxn modelId="{6B8AC3A8-86E5-4724-ACED-F593879C8E78}" type="presParOf" srcId="{6C02CD1A-8F1E-4175-AF22-7437DA96A810}" destId="{6AE77DA3-EC6F-49C1-9EC8-4CEA3CD07480}" srcOrd="0" destOrd="0" presId="urn:microsoft.com/office/officeart/2005/8/layout/lProcess2"/>
    <dgm:cxn modelId="{3D02DCE7-78C3-4747-89B5-5BA975268996}" type="presParOf" srcId="{6C02CD1A-8F1E-4175-AF22-7437DA96A810}" destId="{E3AD99E7-85BB-47DD-9FBB-12A894B18046}" srcOrd="1" destOrd="0" presId="urn:microsoft.com/office/officeart/2005/8/layout/lProcess2"/>
    <dgm:cxn modelId="{2C0D2BB0-6632-4F38-846B-33E5E4546749}" type="presParOf" srcId="{6C02CD1A-8F1E-4175-AF22-7437DA96A810}" destId="{8DB59D9D-39F4-4062-8B0C-81BCC893647E}" srcOrd="2" destOrd="0" presId="urn:microsoft.com/office/officeart/2005/8/layout/lProcess2"/>
    <dgm:cxn modelId="{54C889F7-DCF6-4A29-B7C8-EDCD1FC641CD}" type="presParOf" srcId="{8DB59D9D-39F4-4062-8B0C-81BCC893647E}" destId="{48239BDD-E70D-454B-8D8A-4EC5CB45F881}" srcOrd="0" destOrd="0" presId="urn:microsoft.com/office/officeart/2005/8/layout/lProcess2"/>
    <dgm:cxn modelId="{80C711AD-B8CC-4601-9564-78EC552FF4B7}" type="presParOf" srcId="{48239BDD-E70D-454B-8D8A-4EC5CB45F881}" destId="{6EF603E2-3348-4379-B4A6-BC6309F4B327}" srcOrd="0" destOrd="0" presId="urn:microsoft.com/office/officeart/2005/8/layout/lProcess2"/>
    <dgm:cxn modelId="{7B7CCF11-D187-42F6-A8FE-F0559C2427F7}" type="presParOf" srcId="{48239BDD-E70D-454B-8D8A-4EC5CB45F881}" destId="{F2BD33BB-AFAE-41E4-8522-CFCEF57164B6}" srcOrd="1" destOrd="0" presId="urn:microsoft.com/office/officeart/2005/8/layout/lProcess2"/>
    <dgm:cxn modelId="{5E15D978-960D-4EA7-B40A-1C4EDD0C0563}" type="presParOf" srcId="{48239BDD-E70D-454B-8D8A-4EC5CB45F881}" destId="{5AD45CE1-7C76-4D63-AA2B-33AFBBB79E40}" srcOrd="2" destOrd="0" presId="urn:microsoft.com/office/officeart/2005/8/layout/lProcess2"/>
    <dgm:cxn modelId="{2937B398-5A83-4C55-BC15-72F34BD2DB9D}" type="presParOf" srcId="{48239BDD-E70D-454B-8D8A-4EC5CB45F881}" destId="{D80E9B0B-F3A3-4069-B346-EBA3A66CB42E}" srcOrd="3" destOrd="0" presId="urn:microsoft.com/office/officeart/2005/8/layout/lProcess2"/>
    <dgm:cxn modelId="{D5423656-1DCD-48E2-A1F5-74D3CE26AE6C}" type="presParOf" srcId="{48239BDD-E70D-454B-8D8A-4EC5CB45F881}" destId="{1DC7A201-7ECA-43DB-94A8-812803BB61AC}" srcOrd="4" destOrd="0" presId="urn:microsoft.com/office/officeart/2005/8/layout/lProcess2"/>
    <dgm:cxn modelId="{02BD4633-AFB4-4BEF-9C04-C29760A4693A}" type="presParOf" srcId="{48239BDD-E70D-454B-8D8A-4EC5CB45F881}" destId="{9173A5DA-A1E3-4424-90C6-39112967603E}" srcOrd="5" destOrd="0" presId="urn:microsoft.com/office/officeart/2005/8/layout/lProcess2"/>
    <dgm:cxn modelId="{C794A81B-9C62-4559-94C2-422E3361B6B1}" type="presParOf" srcId="{48239BDD-E70D-454B-8D8A-4EC5CB45F881}" destId="{2F4F72B4-13EC-4366-A334-EE3DEB350865}" srcOrd="6" destOrd="0" presId="urn:microsoft.com/office/officeart/2005/8/layout/lProcess2"/>
    <dgm:cxn modelId="{3CD04EEA-7F93-4962-AAD7-8E2BF7CC009F}" type="presParOf" srcId="{FB22B8A4-E4B1-4590-B8D8-15582AD7FF98}" destId="{44AF863E-B8AF-4A9D-99A3-B4A2C62D6AC0}" srcOrd="1" destOrd="0" presId="urn:microsoft.com/office/officeart/2005/8/layout/lProcess2"/>
    <dgm:cxn modelId="{DB847E17-7F74-4E01-BCD0-684E615B0904}" type="presParOf" srcId="{FB22B8A4-E4B1-4590-B8D8-15582AD7FF98}" destId="{0FE9AAD9-A594-45CF-AB8D-5FBDCB51AECD}" srcOrd="2" destOrd="0" presId="urn:microsoft.com/office/officeart/2005/8/layout/lProcess2"/>
    <dgm:cxn modelId="{B2BDE1B5-B8AF-4F74-9071-5F2E41346083}" type="presParOf" srcId="{0FE9AAD9-A594-45CF-AB8D-5FBDCB51AECD}" destId="{02052B27-291C-484D-9F31-5D543559A6D8}" srcOrd="0" destOrd="0" presId="urn:microsoft.com/office/officeart/2005/8/layout/lProcess2"/>
    <dgm:cxn modelId="{3B383ED8-90CF-4924-991E-DF7A557C552B}" type="presParOf" srcId="{0FE9AAD9-A594-45CF-AB8D-5FBDCB51AECD}" destId="{B55960C6-B385-43FD-B089-2EB3BA78E5C6}" srcOrd="1" destOrd="0" presId="urn:microsoft.com/office/officeart/2005/8/layout/lProcess2"/>
    <dgm:cxn modelId="{E08FA8F4-AD17-4886-9B31-A447B313C49A}" type="presParOf" srcId="{0FE9AAD9-A594-45CF-AB8D-5FBDCB51AECD}" destId="{DAECE0B1-272E-4A46-B3B3-85A289377801}" srcOrd="2" destOrd="0" presId="urn:microsoft.com/office/officeart/2005/8/layout/lProcess2"/>
    <dgm:cxn modelId="{A328FCC1-6BB6-46ED-A5DF-906491153461}" type="presParOf" srcId="{DAECE0B1-272E-4A46-B3B3-85A289377801}" destId="{66DF001A-DB21-44BA-96D5-079EEF9C36B7}" srcOrd="0" destOrd="0" presId="urn:microsoft.com/office/officeart/2005/8/layout/lProcess2"/>
    <dgm:cxn modelId="{2D77D7C6-3611-45C9-8A71-8120F605AC8C}" type="presParOf" srcId="{66DF001A-DB21-44BA-96D5-079EEF9C36B7}" destId="{7A3E6F03-05BB-49E9-A6EE-908FC76AC936}" srcOrd="0" destOrd="0" presId="urn:microsoft.com/office/officeart/2005/8/layout/lProcess2"/>
    <dgm:cxn modelId="{672FC2DB-AECA-44CF-A40E-35EA756167C4}" type="presParOf" srcId="{66DF001A-DB21-44BA-96D5-079EEF9C36B7}" destId="{D159F74A-CED3-4690-9751-C20B2648EACD}" srcOrd="1" destOrd="0" presId="urn:microsoft.com/office/officeart/2005/8/layout/lProcess2"/>
    <dgm:cxn modelId="{C5669171-571D-4874-B9B7-2FA619515CF9}" type="presParOf" srcId="{66DF001A-DB21-44BA-96D5-079EEF9C36B7}" destId="{139D5C6F-DDD1-4AB8-A2B3-ECC5AF239B08}" srcOrd="2" destOrd="0" presId="urn:microsoft.com/office/officeart/2005/8/layout/lProcess2"/>
    <dgm:cxn modelId="{D508F537-F15E-448D-AEAC-A7ABF5338B9C}" type="presParOf" srcId="{66DF001A-DB21-44BA-96D5-079EEF9C36B7}" destId="{3DC63013-93C8-4893-8C9E-C4519EF6A8C7}" srcOrd="3" destOrd="0" presId="urn:microsoft.com/office/officeart/2005/8/layout/lProcess2"/>
    <dgm:cxn modelId="{707C7804-7A48-4C69-8AD6-A31F2F8C0815}" type="presParOf" srcId="{66DF001A-DB21-44BA-96D5-079EEF9C36B7}" destId="{DE3C87DC-D429-43F9-945A-33CD46DC2731}" srcOrd="4" destOrd="0" presId="urn:microsoft.com/office/officeart/2005/8/layout/lProcess2"/>
    <dgm:cxn modelId="{89B2F69C-B659-4D37-8752-25846AF9E674}" type="presParOf" srcId="{66DF001A-DB21-44BA-96D5-079EEF9C36B7}" destId="{00388779-4730-49B7-8A0F-50F72F3A90CE}" srcOrd="5" destOrd="0" presId="urn:microsoft.com/office/officeart/2005/8/layout/lProcess2"/>
    <dgm:cxn modelId="{E7A6F7BB-1658-436F-A8F7-6B1A727295A3}" type="presParOf" srcId="{66DF001A-DB21-44BA-96D5-079EEF9C36B7}" destId="{458CD592-3924-45D5-AE31-D10573AFBBBF}" srcOrd="6" destOrd="0" presId="urn:microsoft.com/office/officeart/2005/8/layout/lProcess2"/>
    <dgm:cxn modelId="{F63D333C-795A-4E6B-9180-C11D8941AC77}" type="presParOf" srcId="{FB22B8A4-E4B1-4590-B8D8-15582AD7FF98}" destId="{A269D95E-9821-4DFD-AC08-6DA38D7A7570}" srcOrd="3" destOrd="0" presId="urn:microsoft.com/office/officeart/2005/8/layout/lProcess2"/>
    <dgm:cxn modelId="{BA7710A0-B183-4D7D-B9CB-CEF322EDA3EB}" type="presParOf" srcId="{FB22B8A4-E4B1-4590-B8D8-15582AD7FF98}" destId="{DB563786-B924-44AD-B713-0E10D42885A9}" srcOrd="4" destOrd="0" presId="urn:microsoft.com/office/officeart/2005/8/layout/lProcess2"/>
    <dgm:cxn modelId="{6B592A7F-8333-4A43-91B0-81DAA95E18CE}" type="presParOf" srcId="{DB563786-B924-44AD-B713-0E10D42885A9}" destId="{A03F9A0A-CC2A-48E8-80AE-48F062140C2E}" srcOrd="0" destOrd="0" presId="urn:microsoft.com/office/officeart/2005/8/layout/lProcess2"/>
    <dgm:cxn modelId="{D62C80DF-EE6C-4BFE-A8B3-80B4553CFABD}" type="presParOf" srcId="{DB563786-B924-44AD-B713-0E10D42885A9}" destId="{21D212DE-239F-4BB8-A36D-B96CE01AFC67}" srcOrd="1" destOrd="0" presId="urn:microsoft.com/office/officeart/2005/8/layout/lProcess2"/>
    <dgm:cxn modelId="{0F8484BD-9707-4AF1-8A7F-8514607E61F3}" type="presParOf" srcId="{DB563786-B924-44AD-B713-0E10D42885A9}" destId="{66DBE184-48A8-404A-A8D3-5B71E545EEFB}" srcOrd="2" destOrd="0" presId="urn:microsoft.com/office/officeart/2005/8/layout/lProcess2"/>
    <dgm:cxn modelId="{45294212-AF23-4275-9600-F52755CAEE72}" type="presParOf" srcId="{66DBE184-48A8-404A-A8D3-5B71E545EEFB}" destId="{27A2BA5E-B02E-48EF-A683-1030904DE500}" srcOrd="0" destOrd="0" presId="urn:microsoft.com/office/officeart/2005/8/layout/lProcess2"/>
    <dgm:cxn modelId="{307E161D-127E-4C70-94E4-0E95C05EC181}" type="presParOf" srcId="{27A2BA5E-B02E-48EF-A683-1030904DE500}" destId="{ED2B5FE7-D52E-4102-9770-9D0596765699}" srcOrd="0" destOrd="0" presId="urn:microsoft.com/office/officeart/2005/8/layout/lProcess2"/>
    <dgm:cxn modelId="{A1450282-2F6E-4BF5-9EFF-54A184A8BB39}" type="presParOf" srcId="{27A2BA5E-B02E-48EF-A683-1030904DE500}" destId="{4B11F0B5-04B2-4907-9E6A-E45EC36FC556}" srcOrd="1" destOrd="0" presId="urn:microsoft.com/office/officeart/2005/8/layout/lProcess2"/>
    <dgm:cxn modelId="{20831852-B6D0-4AA7-B490-9B5094CC8F16}" type="presParOf" srcId="{27A2BA5E-B02E-48EF-A683-1030904DE500}" destId="{1F09B772-B8AA-4160-B469-39C6D6551582}" srcOrd="2" destOrd="0" presId="urn:microsoft.com/office/officeart/2005/8/layout/lProcess2"/>
    <dgm:cxn modelId="{E5D8831B-77D1-4326-91A9-E06FC8646C9E}" type="presParOf" srcId="{27A2BA5E-B02E-48EF-A683-1030904DE500}" destId="{4F1134C7-266A-49EB-A887-7305525D10CA}" srcOrd="3" destOrd="0" presId="urn:microsoft.com/office/officeart/2005/8/layout/lProcess2"/>
    <dgm:cxn modelId="{4596D369-771E-4324-A4B9-2B3400FE6730}" type="presParOf" srcId="{27A2BA5E-B02E-48EF-A683-1030904DE500}" destId="{140D1881-5D87-4A4F-BF73-B4D84984C73B}" srcOrd="4" destOrd="0" presId="urn:microsoft.com/office/officeart/2005/8/layout/lProcess2"/>
    <dgm:cxn modelId="{FB09F11E-3508-4C01-9654-B0ECF22DB73A}" type="presParOf" srcId="{27A2BA5E-B02E-48EF-A683-1030904DE500}" destId="{24AAC224-CF75-4AA0-8644-6706F9DD5FCE}" srcOrd="5" destOrd="0" presId="urn:microsoft.com/office/officeart/2005/8/layout/lProcess2"/>
    <dgm:cxn modelId="{4FD03835-3951-42C1-A5FD-F5F0750651C6}" type="presParOf" srcId="{27A2BA5E-B02E-48EF-A683-1030904DE500}" destId="{F653D64D-425C-437B-ACC5-6D4262C264F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D5C7F-47BB-465E-AA75-9A9A84E02C8C}">
      <dsp:nvSpPr>
        <dsp:cNvPr id="0" name=""/>
        <dsp:cNvSpPr/>
      </dsp:nvSpPr>
      <dsp:spPr>
        <a:xfrm>
          <a:off x="0" y="0"/>
          <a:ext cx="8839200" cy="5472000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0" bIns="424688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0" b="0" kern="1200" dirty="0">
            <a:latin typeface="Arial" pitchFamily="34" charset="0"/>
            <a:cs typeface="Arial" pitchFamily="34" charset="0"/>
          </a:endParaRPr>
        </a:p>
      </dsp:txBody>
      <dsp:txXfrm>
        <a:off x="136229" y="136229"/>
        <a:ext cx="8566742" cy="5199542"/>
      </dsp:txXfrm>
    </dsp:sp>
    <dsp:sp modelId="{878E1553-457C-4A7E-A9A1-639972572D8E}">
      <dsp:nvSpPr>
        <dsp:cNvPr id="0" name=""/>
        <dsp:cNvSpPr/>
      </dsp:nvSpPr>
      <dsp:spPr>
        <a:xfrm>
          <a:off x="76200" y="533414"/>
          <a:ext cx="1643786" cy="349562"/>
        </a:xfrm>
        <a:prstGeom prst="roundRect">
          <a:avLst>
            <a:gd name="adj" fmla="val 105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  <a:latin typeface="Arial" pitchFamily="34" charset="0"/>
              <a:cs typeface="Arial" pitchFamily="34" charset="0"/>
            </a:rPr>
            <a:t>Alleviate Poverty</a:t>
          </a:r>
          <a:endParaRPr lang="en-GB" sz="1400" b="1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86950" y="544164"/>
        <a:ext cx="1622286" cy="328062"/>
      </dsp:txXfrm>
    </dsp:sp>
    <dsp:sp modelId="{54230FB0-4419-494F-8A44-EB205CA53633}">
      <dsp:nvSpPr>
        <dsp:cNvPr id="0" name=""/>
        <dsp:cNvSpPr/>
      </dsp:nvSpPr>
      <dsp:spPr>
        <a:xfrm>
          <a:off x="76200" y="1752601"/>
          <a:ext cx="1643786" cy="1204469"/>
        </a:xfrm>
        <a:prstGeom prst="roundRect">
          <a:avLst>
            <a:gd name="adj" fmla="val 105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Improvement of Agro-technologies &amp; Natural Resources Management</a:t>
          </a:r>
          <a:endParaRPr lang="en-GB" sz="1400" b="1" i="1" kern="1200" dirty="0">
            <a:solidFill>
              <a:srgbClr val="FF000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13242" y="1789643"/>
        <a:ext cx="1569702" cy="1130385"/>
      </dsp:txXfrm>
    </dsp:sp>
    <dsp:sp modelId="{C65DB3CB-2228-421C-9B13-26B7EAF48FE4}">
      <dsp:nvSpPr>
        <dsp:cNvPr id="0" name=""/>
        <dsp:cNvSpPr/>
      </dsp:nvSpPr>
      <dsp:spPr>
        <a:xfrm>
          <a:off x="1783321" y="864340"/>
          <a:ext cx="6850380" cy="4531669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2432304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Pillars</a:t>
          </a:r>
          <a:endParaRPr lang="en-GB" sz="2400" b="1" kern="1200" dirty="0">
            <a:latin typeface="Arial" pitchFamily="34" charset="0"/>
            <a:cs typeface="Arial" pitchFamily="34" charset="0"/>
          </a:endParaRPr>
        </a:p>
      </dsp:txBody>
      <dsp:txXfrm>
        <a:off x="1922685" y="1003704"/>
        <a:ext cx="6571652" cy="4252941"/>
      </dsp:txXfrm>
    </dsp:sp>
    <dsp:sp modelId="{20B24517-AEB5-4765-A6A7-BB9AD9D5A795}">
      <dsp:nvSpPr>
        <dsp:cNvPr id="0" name=""/>
        <dsp:cNvSpPr/>
      </dsp:nvSpPr>
      <dsp:spPr>
        <a:xfrm rot="10800000" flipV="1">
          <a:off x="1904998" y="3505210"/>
          <a:ext cx="1526511" cy="1253365"/>
        </a:xfrm>
        <a:prstGeom prst="roundRect">
          <a:avLst>
            <a:gd name="adj" fmla="val 105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Addressing the Manpower Needs and Staff Skill Mix Requirements</a:t>
          </a:r>
          <a:endParaRPr lang="en-GB" sz="14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 rot="-10800000">
        <a:off x="1943543" y="3543755"/>
        <a:ext cx="1449421" cy="1176275"/>
      </dsp:txXfrm>
    </dsp:sp>
    <dsp:sp modelId="{3083DECA-7F3F-43AB-A5B5-8031C4DA6AB2}">
      <dsp:nvSpPr>
        <dsp:cNvPr id="0" name=""/>
        <dsp:cNvSpPr/>
      </dsp:nvSpPr>
      <dsp:spPr>
        <a:xfrm>
          <a:off x="3566713" y="1063997"/>
          <a:ext cx="4972425" cy="4207486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235456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Intervention Areas</a:t>
          </a:r>
          <a:endParaRPr lang="en-GB" sz="2400" b="1" kern="1200" dirty="0">
            <a:latin typeface="Arial" pitchFamily="34" charset="0"/>
            <a:cs typeface="Arial" pitchFamily="34" charset="0"/>
          </a:endParaRPr>
        </a:p>
      </dsp:txBody>
      <dsp:txXfrm>
        <a:off x="3696108" y="1193392"/>
        <a:ext cx="4713635" cy="3948696"/>
      </dsp:txXfrm>
    </dsp:sp>
    <dsp:sp modelId="{FDCE4123-776D-4FA2-89EB-775244BD4475}">
      <dsp:nvSpPr>
        <dsp:cNvPr id="0" name=""/>
        <dsp:cNvSpPr/>
      </dsp:nvSpPr>
      <dsp:spPr>
        <a:xfrm>
          <a:off x="3697800" y="2052004"/>
          <a:ext cx="1493174" cy="1371674"/>
        </a:xfrm>
        <a:prstGeom prst="roundRect">
          <a:avLst>
            <a:gd name="adj" fmla="val 105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Community Driven Development (CDD)</a:t>
          </a:r>
          <a:endParaRPr lang="en-GB" sz="1600" b="1" kern="1200" dirty="0">
            <a:latin typeface="Arial" pitchFamily="34" charset="0"/>
            <a:cs typeface="Arial" pitchFamily="34" charset="0"/>
          </a:endParaRPr>
        </a:p>
      </dsp:txBody>
      <dsp:txXfrm>
        <a:off x="3739984" y="2094188"/>
        <a:ext cx="1408806" cy="1287306"/>
      </dsp:txXfrm>
    </dsp:sp>
    <dsp:sp modelId="{41E6CFFE-467D-4E8F-AACB-A0AA101CE5FC}">
      <dsp:nvSpPr>
        <dsp:cNvPr id="0" name=""/>
        <dsp:cNvSpPr/>
      </dsp:nvSpPr>
      <dsp:spPr>
        <a:xfrm>
          <a:off x="5213007" y="2052004"/>
          <a:ext cx="1480536" cy="1371674"/>
        </a:xfrm>
        <a:prstGeom prst="roundRect">
          <a:avLst>
            <a:gd name="adj" fmla="val 105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1" u="none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Value Chain Enhancement</a:t>
          </a:r>
          <a:endParaRPr lang="en-GB" sz="1600" b="1" i="1" u="none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5255191" y="2094188"/>
        <a:ext cx="1396168" cy="1287306"/>
      </dsp:txXfrm>
    </dsp:sp>
    <dsp:sp modelId="{F079073A-2640-4E57-AA57-2AD222889FBF}">
      <dsp:nvSpPr>
        <dsp:cNvPr id="0" name=""/>
        <dsp:cNvSpPr/>
      </dsp:nvSpPr>
      <dsp:spPr>
        <a:xfrm>
          <a:off x="6715577" y="2052004"/>
          <a:ext cx="1617695" cy="1371674"/>
        </a:xfrm>
        <a:prstGeom prst="roundRect">
          <a:avLst>
            <a:gd name="adj" fmla="val 105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itchFamily="34" charset="0"/>
              <a:cs typeface="Arial" pitchFamily="34" charset="0"/>
            </a:rPr>
            <a:t>Water Infrastructure Program</a:t>
          </a:r>
          <a:endParaRPr lang="en-GB" sz="1600" b="1" kern="1200" dirty="0">
            <a:latin typeface="Arial" pitchFamily="34" charset="0"/>
            <a:cs typeface="Arial" pitchFamily="34" charset="0"/>
          </a:endParaRPr>
        </a:p>
      </dsp:txBody>
      <dsp:txXfrm>
        <a:off x="6757761" y="2094188"/>
        <a:ext cx="1533327" cy="1287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D0C10F-1234-447C-B908-391FAF4D2008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B4BEB0-EF0F-4E6A-BB05-4FEB167882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1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latin typeface="Arial Black" panose="020B0A04020102020204" pitchFamily="34" charset="0"/>
              </a:rPr>
              <a:t>Assalamou Aleikoum</a:t>
            </a:r>
          </a:p>
          <a:p>
            <a:r>
              <a:rPr lang="en-US" sz="1600" dirty="0" smtClean="0">
                <a:latin typeface="Arial Black" panose="020B0A04020102020204" pitchFamily="34" charset="0"/>
              </a:rPr>
              <a:t>Thank you Chairman</a:t>
            </a:r>
            <a:r>
              <a:rPr lang="en-US" sz="1600" baseline="0" dirty="0" smtClean="0">
                <a:latin typeface="Arial Black" panose="020B0A04020102020204" pitchFamily="34" charset="0"/>
              </a:rPr>
              <a:t> for giving me the </a:t>
            </a:r>
            <a:r>
              <a:rPr lang="en-US" sz="1600" b="1" baseline="0" dirty="0" smtClean="0">
                <a:latin typeface="Arial Black" panose="020B0A04020102020204" pitchFamily="34" charset="0"/>
              </a:rPr>
              <a:t>opportunity to share with the audience a couple of slides to present what the IDBG is doing in supporting Capacity Building and Export promotion in the Agro Food Processing sector</a:t>
            </a:r>
            <a:r>
              <a:rPr lang="en-US" sz="1600" baseline="0" dirty="0" smtClean="0">
                <a:latin typeface="Arial Black" panose="020B0A04020102020204" pitchFamily="34" charset="0"/>
              </a:rPr>
              <a:t>.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4BEB0-EF0F-4E6A-BB05-4FEB167882B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Outcomes to be achieved through the following 5 components: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(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A): Construction of Slaughterhouses and meat processing plant. (building 2 facilities)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(B): Feedlot Operations Establishment (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Feedlot  for growing and Finishing feeder calves and lambs)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(C): Small Producers and organization development (human capital development – Halal certification)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(D): Access to Finance (support small herds holders to enhance livestock value &amp; feed slaughterhouses)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E: Project Management and Coordination (put appropriate corporate project management)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4BEB0-EF0F-4E6A-BB05-4FEB167882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06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1A0D-F8D3-4D0E-AA43-2D2B8C240B4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1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1A0D-F8D3-4D0E-AA43-2D2B8C240B4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0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Strategic</a:t>
            </a:r>
            <a:r>
              <a:rPr lang="en-US" baseline="0" dirty="0" smtClean="0"/>
              <a:t> fit and alignment to </a:t>
            </a:r>
            <a:r>
              <a:rPr lang="en-US" b="1" baseline="0" dirty="0" smtClean="0"/>
              <a:t>show how the working session theme is addressed in the Bank strategy.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Area of focus – Organization </a:t>
            </a:r>
            <a:r>
              <a:rPr lang="en-US" b="1" baseline="0" dirty="0" smtClean="0"/>
              <a:t>to illustrate how AGR is organized to respond to the need of developing capacity building and supporting export in the Agro Food processing sector.</a:t>
            </a:r>
          </a:p>
          <a:p>
            <a:pPr marL="171450" indent="-171450">
              <a:buFontTx/>
              <a:buChar char="-"/>
            </a:pPr>
            <a:r>
              <a:rPr lang="en-US" b="0" dirty="0" smtClean="0"/>
              <a:t>Investment in Agriculture </a:t>
            </a:r>
            <a:r>
              <a:rPr lang="en-US" b="0" baseline="0" dirty="0" smtClean="0"/>
              <a:t> – to </a:t>
            </a:r>
            <a:r>
              <a:rPr lang="en-US" b="1" baseline="0" dirty="0" smtClean="0"/>
              <a:t>illustrate how and to what extent AGR is supporting this sub sector</a:t>
            </a:r>
            <a:r>
              <a:rPr lang="en-US" b="0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Footprint – </a:t>
            </a:r>
            <a:r>
              <a:rPr lang="en-US" b="1" baseline="0" dirty="0" smtClean="0"/>
              <a:t>just to showcase of one example </a:t>
            </a:r>
          </a:p>
          <a:p>
            <a:pPr marL="171450" indent="-171450">
              <a:buFontTx/>
              <a:buChar char="-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4BEB0-EF0F-4E6A-BB05-4FEB167882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9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IDB has gone through a reform which culminated with the creation of new departments such as the AGR, which mandate is to provide effective development assistance for 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sustainable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, 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equitable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 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and inclusive agricultural growth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, and 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food and nutrition security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; and Promote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south-south collaboration and solidarity.</a:t>
            </a: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endParaRPr lang="en-US" b="1" dirty="0" smtClean="0">
              <a:solidFill>
                <a:schemeClr val="tx2">
                  <a:lumMod val="50000"/>
                </a:schemeClr>
              </a:solidFill>
              <a:ea typeface="ＭＳ Ｐゴシック" pitchFamily="-108" charset="-128"/>
              <a:cs typeface="ＭＳ Ｐゴシック"/>
            </a:endParaRP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This mandates has been articulated into the following 6 sector objectives: Alleviate poverty --- </a:t>
            </a: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endParaRPr lang="en-US" b="1" dirty="0" smtClean="0">
              <a:solidFill>
                <a:schemeClr val="tx2">
                  <a:lumMod val="50000"/>
                </a:schemeClr>
              </a:solidFill>
              <a:ea typeface="ＭＳ Ｐゴシック" pitchFamily="-108" charset="-128"/>
              <a:cs typeface="ＭＳ Ｐゴシック"/>
            </a:endParaRP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And 3 focus areas and 3 cross cutting themes.</a:t>
            </a: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endParaRPr lang="en-US" b="1" dirty="0" smtClean="0">
              <a:solidFill>
                <a:schemeClr val="tx2">
                  <a:lumMod val="50000"/>
                </a:schemeClr>
              </a:solidFill>
              <a:ea typeface="ＭＳ Ｐゴシック" pitchFamily="-108" charset="-128"/>
              <a:cs typeface="ＭＳ Ｐゴシック"/>
            </a:endParaRP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Each of the focus areas is being supported</a:t>
            </a:r>
            <a:r>
              <a:rPr lang="en-US" b="1" baseline="0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 by a division as follows: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ea typeface="ＭＳ Ｐゴシック" pitchFamily="-108" charset="-128"/>
              <a:cs typeface="ＭＳ Ｐゴシック"/>
            </a:endParaRP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endParaRPr lang="en-US" b="1" dirty="0" smtClean="0">
              <a:solidFill>
                <a:schemeClr val="tx2">
                  <a:lumMod val="50000"/>
                </a:schemeClr>
              </a:solidFill>
              <a:ea typeface="ＭＳ Ｐゴシック" pitchFamily="-108" charset="-128"/>
              <a:cs typeface="ＭＳ Ｐゴシック"/>
            </a:endParaRP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endParaRPr lang="en-US" b="1" dirty="0" smtClean="0">
              <a:solidFill>
                <a:schemeClr val="tx2">
                  <a:lumMod val="50000"/>
                </a:schemeClr>
              </a:solidFill>
              <a:ea typeface="ＭＳ Ｐゴシック" pitchFamily="-10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4BEB0-EF0F-4E6A-BB05-4FEB167882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4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IRD dealing with CDD as main focus area</a:t>
            </a:r>
          </a:p>
          <a:p>
            <a:r>
              <a:rPr lang="en-US" sz="1600" dirty="0" smtClean="0"/>
              <a:t>AFS</a:t>
            </a:r>
            <a:r>
              <a:rPr lang="en-US" sz="1600" baseline="0" dirty="0" smtClean="0"/>
              <a:t> coping with Value Chain enhancement difficulties and </a:t>
            </a:r>
          </a:p>
          <a:p>
            <a:r>
              <a:rPr lang="en-US" sz="1600" baseline="0" dirty="0" smtClean="0"/>
              <a:t>WEN being responsible for the Water Infrastructure program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4BEB0-EF0F-4E6A-BB05-4FEB167882B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8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Themes:</a:t>
            </a: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climate-smart agriculture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and building resilience of smallholders  </a:t>
            </a:r>
          </a:p>
          <a:p>
            <a:pPr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linking farmers to markets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 (value chain incl.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agro-processing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) </a:t>
            </a: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farmers-extension-research linkages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for transfer of appropriate technologies to enhance smallholders’ crop and livestock productivity, </a:t>
            </a: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Farmers access to credit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 through development of innovative Islamic financial products and services for stallholders</a:t>
            </a: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strengthening rural institutions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for inclusive and equitable economic growth.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4BEB0-EF0F-4E6A-BB05-4FEB167882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7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investment in Agriculture with the reform – with</a:t>
            </a:r>
            <a:r>
              <a:rPr lang="en-US" baseline="0" dirty="0" smtClean="0"/>
              <a:t> a share jumping from 3 to 17 % recently.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4BEB0-EF0F-4E6A-BB05-4FEB167882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83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 of irrigation and drainage</a:t>
            </a:r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importance of Agro-industry in terms of amount.</a:t>
            </a:r>
            <a:endParaRPr lang="en-US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4BEB0-EF0F-4E6A-BB05-4FEB167882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5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Agro industry projects  are widespread and include: White Nile Sugar in Sudan – Cotton Ginning plants in Sudan – Olive Oil in Morocco and Palm oil production in Sierra Leone-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 (3) agro processing proposals under review by IDB in the region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Horticulture development Projects in Kazakhstan and Uzbekistan for  respective amount of  US$ 130 and 200 million.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Livestock / Halal Meat Chain Enhancement project in Kyrgyzstan for 30 million US$ with the view of  unlocking the country’s livestock potential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51A0D-F8D3-4D0E-AA43-2D2B8C240B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80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4BEB0-EF0F-4E6A-BB05-4FEB167882B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39B-2107-4165-BD2A-DA63228A1C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11E-2F6F-4DBA-9822-48E3E4391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4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39B-2107-4165-BD2A-DA63228A1C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11E-2F6F-4DBA-9822-48E3E4391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4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39B-2107-4165-BD2A-DA63228A1C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11E-2F6F-4DBA-9822-48E3E4391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42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b="1" dirty="0">
              <a:solidFill>
                <a:prstClr val="white"/>
              </a:solidFill>
              <a:latin typeface="Corbel" pitchFamily="-108" charset="0"/>
              <a:cs typeface="Arial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31188" y="444500"/>
            <a:ext cx="5873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Arial" charset="0"/>
                <a:cs typeface="Arial" charset="0"/>
                <a:sym typeface="Wingdings" pitchFamily="-108" charset="2"/>
              </a:rPr>
              <a:t></a:t>
            </a:r>
            <a:endParaRPr lang="en-US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rtlCol="0" anchor="b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72E4-6740-44B1-8FD8-6F091195EBFE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1BF8-4529-4430-A511-85C6D35F6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27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A21E-CDA1-4A03-BAE3-2FB3676983B9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D880-CD0E-40A9-B443-39A60D89CFE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96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b="1" dirty="0">
              <a:solidFill>
                <a:prstClr val="white"/>
              </a:solidFill>
              <a:latin typeface="Corbel" pitchFamily="-108" charset="0"/>
              <a:cs typeface="Arial" charset="0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231188" y="444500"/>
            <a:ext cx="5873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Arial" charset="0"/>
                <a:cs typeface="Arial" charset="0"/>
                <a:sym typeface="Wingdings" pitchFamily="-108" charset="2"/>
              </a:rPr>
              <a:t></a:t>
            </a:r>
            <a:endParaRPr lang="en-US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5DB9-31EA-40DF-8B98-07CC943449AA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9B7B-A515-4CBB-8832-72B47E4F0D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7238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b="1" dirty="0">
              <a:solidFill>
                <a:prstClr val="white"/>
              </a:solidFill>
              <a:latin typeface="Corbel" pitchFamily="-108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31188" y="4802188"/>
            <a:ext cx="5873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Arial" charset="0"/>
                <a:cs typeface="Arial" charset="0"/>
                <a:sym typeface="Wingdings" pitchFamily="-108" charset="2"/>
              </a:rPr>
              <a:t></a:t>
            </a:r>
            <a:endParaRPr lang="en-US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rtlCol="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5F3C-DA0E-4718-B525-3C61B4D965E4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08DD-137B-4A42-A207-66BCBAC48D3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24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b="1" dirty="0">
              <a:solidFill>
                <a:prstClr val="white"/>
              </a:solidFill>
              <a:latin typeface="Corbel" pitchFamily="-108" charset="0"/>
              <a:cs typeface="Arial" charset="0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31188" y="4802188"/>
            <a:ext cx="5873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Arial" charset="0"/>
                <a:cs typeface="Arial" charset="0"/>
                <a:sym typeface="Wingdings" pitchFamily="-108" charset="2"/>
              </a:rPr>
              <a:t></a:t>
            </a:r>
            <a:endParaRPr lang="en-US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/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9A20-E275-473C-977D-A3AE40494DB4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CD0A-A682-4E97-8AE2-AA3203BACFB0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6388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E160-B7F8-4664-B8E5-8B5A91530176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94D44-5B3B-4193-96F5-FE96D24E171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67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E09D-2172-4DD0-9694-50B34A9E42F2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EB4D-87ED-425B-81A1-37D228C1C42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64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FA31-36E8-4010-BD9D-E5E089E78BB7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4A8A-5F0C-46C9-832B-033DE56E5D7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1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39B-2107-4165-BD2A-DA63228A1C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11E-2F6F-4DBA-9822-48E3E4391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00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824B-5AD4-446E-B11C-FD11A8292A87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FFF4-7976-4AE1-AF9D-74A99ECD4F9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07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4EDE-681E-4EBE-B23A-89C1949FCB9E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677A-78D9-4E96-AA3C-DE0D81D74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82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b="1" dirty="0">
              <a:solidFill>
                <a:prstClr val="white"/>
              </a:solidFill>
              <a:latin typeface="Corbel" pitchFamily="-108" charset="0"/>
              <a:cs typeface="Arial" charset="0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rtlCol="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7CF7-7394-47F0-AE51-5E0472610B4C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65CE-AEED-4C44-A79C-481F69B3538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27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2B6A-EB6F-4E0C-BDEA-DFCE755E0982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0F72-B229-4D50-A040-1E782FC419D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5361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b="1" dirty="0">
              <a:solidFill>
                <a:prstClr val="white"/>
              </a:solidFill>
              <a:latin typeface="Corbel" pitchFamily="-108" charset="0"/>
              <a:cs typeface="Arial" charset="0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E4B0-4E6C-47FD-A4A0-3D1C0CACF07A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334C-FFFB-459B-833D-5D262A37B9D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6234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b="1" dirty="0">
              <a:solidFill>
                <a:prstClr val="white"/>
              </a:solidFill>
              <a:latin typeface="Corbel" pitchFamily="-108" charset="0"/>
              <a:cs typeface="Arial" charset="0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rtlCol="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F7DA4-521C-4E29-953F-C58C91C80061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4699-27CE-4E4F-9612-EE309038559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79746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CE93-D473-40B9-99D0-330CA7B2558B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42EE4-68E8-4E08-B5BB-C6CA74C81DD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52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2" y="1577847"/>
              <a:ext cx="159918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637" y="1577847"/>
              <a:ext cx="2741779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7415" y="1577847"/>
              <a:ext cx="4233121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6BA-84FE-414D-B531-0DABA7BCA20F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3A7FE-D8EA-4177-841C-0BD72DC79CB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86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b="1" dirty="0">
              <a:solidFill>
                <a:prstClr val="white"/>
              </a:solidFill>
              <a:latin typeface="Corbel" pitchFamily="-108" charset="0"/>
              <a:cs typeface="Arial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31188" y="444500"/>
            <a:ext cx="5873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Arial" charset="0"/>
                <a:cs typeface="Arial" charset="0"/>
                <a:sym typeface="Wingdings" pitchFamily="-108" charset="2"/>
              </a:rPr>
              <a:t></a:t>
            </a:r>
            <a:endParaRPr lang="en-US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rtlCol="0" anchor="b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72E4-6740-44B1-8FD8-6F091195EBFE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1BF8-4529-4430-A511-85C6D35F6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2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A21E-CDA1-4A03-BAE3-2FB3676983B9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D880-CD0E-40A9-B443-39A60D89CFE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9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39B-2107-4165-BD2A-DA63228A1C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11E-2F6F-4DBA-9822-48E3E4391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46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b="1" dirty="0">
              <a:solidFill>
                <a:prstClr val="white"/>
              </a:solidFill>
              <a:latin typeface="Corbel" pitchFamily="-108" charset="0"/>
              <a:cs typeface="Arial" charset="0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231188" y="444500"/>
            <a:ext cx="5873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Arial" charset="0"/>
                <a:cs typeface="Arial" charset="0"/>
                <a:sym typeface="Wingdings" pitchFamily="-108" charset="2"/>
              </a:rPr>
              <a:t></a:t>
            </a:r>
            <a:endParaRPr lang="en-US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05DB9-31EA-40DF-8B98-07CC943449AA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9B7B-A515-4CBB-8832-72B47E4F0D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9069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b="1" dirty="0">
              <a:solidFill>
                <a:prstClr val="white"/>
              </a:solidFill>
              <a:latin typeface="Corbel" pitchFamily="-108" charset="0"/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31188" y="4802188"/>
            <a:ext cx="5873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Arial" charset="0"/>
                <a:cs typeface="Arial" charset="0"/>
                <a:sym typeface="Wingdings" pitchFamily="-108" charset="2"/>
              </a:rPr>
              <a:t></a:t>
            </a:r>
            <a:endParaRPr lang="en-US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rtlCol="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5F3C-DA0E-4718-B525-3C61B4D965E4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08DD-137B-4A42-A207-66BCBAC48D3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5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b="1" dirty="0">
              <a:solidFill>
                <a:prstClr val="white"/>
              </a:solidFill>
              <a:latin typeface="Corbel" pitchFamily="-108" charset="0"/>
              <a:cs typeface="Arial" charset="0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31188" y="4802188"/>
            <a:ext cx="5873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Arial" charset="0"/>
                <a:cs typeface="Arial" charset="0"/>
                <a:sym typeface="Wingdings" pitchFamily="-108" charset="2"/>
              </a:rPr>
              <a:t></a:t>
            </a:r>
            <a:endParaRPr lang="en-US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/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9A20-E275-473C-977D-A3AE40494DB4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CD0A-A682-4E97-8AE2-AA3203BACFB0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6475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E160-B7F8-4664-B8E5-8B5A91530176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94D44-5B3B-4193-96F5-FE96D24E171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35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E09D-2172-4DD0-9694-50B34A9E42F2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EB4D-87ED-425B-81A1-37D228C1C42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31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FA31-36E8-4010-BD9D-E5E089E78BB7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4A8A-5F0C-46C9-832B-033DE56E5D7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47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824B-5AD4-446E-B11C-FD11A8292A87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FFF4-7976-4AE1-AF9D-74A99ECD4F9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60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4EDE-681E-4EBE-B23A-89C1949FCB9E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677A-78D9-4E96-AA3C-DE0D81D74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42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b="1" dirty="0">
              <a:solidFill>
                <a:prstClr val="white"/>
              </a:solidFill>
              <a:latin typeface="Corbel" pitchFamily="-108" charset="0"/>
              <a:cs typeface="Arial" charset="0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rtlCol="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7CF7-7394-47F0-AE51-5E0472610B4C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65CE-AEED-4C44-A79C-481F69B3538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198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2B6A-EB6F-4E0C-BDEA-DFCE755E0982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0F72-B229-4D50-A040-1E782FC419D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198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39B-2107-4165-BD2A-DA63228A1C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11E-2F6F-4DBA-9822-48E3E4391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439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b="1" dirty="0">
              <a:solidFill>
                <a:prstClr val="white"/>
              </a:solidFill>
              <a:latin typeface="Corbel" pitchFamily="-108" charset="0"/>
              <a:cs typeface="Arial" charset="0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E4B0-4E6C-47FD-A4A0-3D1C0CACF07A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334C-FFFB-459B-833D-5D262A37B9D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41990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00" b="1" dirty="0">
              <a:solidFill>
                <a:prstClr val="white"/>
              </a:solidFill>
              <a:latin typeface="Corbel" pitchFamily="-108" charset="0"/>
              <a:cs typeface="Arial" charset="0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rtlCol="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F7DA4-521C-4E29-953F-C58C91C80061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4699-27CE-4E4F-9612-EE309038559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63760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CE93-D473-40B9-99D0-330CA7B2558B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42EE4-68E8-4E08-B5BB-C6CA74C81DD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97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2" y="1577847"/>
              <a:ext cx="159918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637" y="1577847"/>
              <a:ext cx="2741779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7415" y="1577847"/>
              <a:ext cx="4233121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6BA-84FE-414D-B531-0DABA7BCA20F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
             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3A7FE-D8EA-4177-841C-0BD72DC79CB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0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39B-2107-4165-BD2A-DA63228A1C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11E-2F6F-4DBA-9822-48E3E4391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6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39B-2107-4165-BD2A-DA63228A1C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11E-2F6F-4DBA-9822-48E3E4391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0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39B-2107-4165-BD2A-DA63228A1C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11E-2F6F-4DBA-9822-48E3E4391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8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39B-2107-4165-BD2A-DA63228A1C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11E-2F6F-4DBA-9822-48E3E4391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39B-2107-4165-BD2A-DA63228A1C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011E-2F6F-4DBA-9822-48E3E4391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B239B-2107-4165-BD2A-DA63228A1C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3011E-2F6F-4DBA-9822-48E3E4391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13" cstate="print">
            <a:lum contrast="18000"/>
          </a:blip>
          <a:srcRect/>
          <a:stretch>
            <a:fillRect/>
          </a:stretch>
        </p:blipFill>
        <p:spPr bwMode="auto">
          <a:xfrm>
            <a:off x="0" y="6324600"/>
            <a:ext cx="4826210" cy="5333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119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1700D4-1460-4EA8-85E8-84929712FE63}" type="datetime1">
              <a:rPr lang="en-US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11/2/2014</a:t>
            </a:fld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10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262626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3C592B-20BE-42BE-8928-77CB6D756F35}" type="slidenum">
              <a:rPr lang="ar-SA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5" name="Picture 16" descr="new_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Content Placeholder 4" descr="IDB logo - hi rez.bmp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 t="-5003" b="-5003"/>
          <a:stretch>
            <a:fillRect/>
          </a:stretch>
        </p:blipFill>
        <p:spPr bwMode="auto">
          <a:xfrm>
            <a:off x="8153400" y="571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13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ＭＳ Ｐゴシック" pitchFamily="-108" charset="-128"/>
          <a:cs typeface="ＭＳ Ｐゴシック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8" charset="0"/>
          <a:ea typeface="ＭＳ Ｐゴシック" pitchFamily="-108" charset="-128"/>
          <a:cs typeface="ＭＳ Ｐゴシック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8" charset="0"/>
          <a:ea typeface="ＭＳ Ｐゴシック" pitchFamily="-108" charset="-128"/>
          <a:cs typeface="ＭＳ Ｐゴシック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8" charset="0"/>
          <a:ea typeface="ＭＳ Ｐゴシック" pitchFamily="-108" charset="-128"/>
          <a:cs typeface="ＭＳ Ｐゴシック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8" charset="0"/>
          <a:ea typeface="ＭＳ Ｐゴシック" pitchFamily="-108" charset="-128"/>
          <a:cs typeface="ＭＳ Ｐゴシック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8" charset="0"/>
          <a:ea typeface="ＭＳ Ｐゴシック" pitchFamily="-108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8" charset="0"/>
          <a:ea typeface="ＭＳ Ｐゴシック" pitchFamily="-108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8" charset="0"/>
          <a:ea typeface="ＭＳ Ｐゴシック" pitchFamily="-108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8" charset="0"/>
          <a:ea typeface="ＭＳ Ｐゴシック" pitchFamily="-108" charset="-128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sz="2400" kern="1200">
          <a:solidFill>
            <a:srgbClr val="262626"/>
          </a:solidFill>
          <a:latin typeface="+mn-lt"/>
          <a:ea typeface="ＭＳ Ｐゴシック" pitchFamily="-108" charset="-128"/>
          <a:cs typeface="ＭＳ Ｐゴシック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"/>
        <a:defRPr sz="2200" kern="1200">
          <a:solidFill>
            <a:srgbClr val="262626"/>
          </a:solidFill>
          <a:latin typeface="+mn-lt"/>
          <a:ea typeface="ＭＳ Ｐゴシック" pitchFamily="-108" charset="-128"/>
          <a:cs typeface="ＭＳ Ｐゴシック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sz="2000" kern="1200">
          <a:solidFill>
            <a:srgbClr val="262626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"/>
        <a:defRPr kern="1200">
          <a:solidFill>
            <a:srgbClr val="262626"/>
          </a:solidFill>
          <a:latin typeface="+mn-lt"/>
          <a:ea typeface="ＭＳ Ｐゴシック" pitchFamily="-108" charset="-128"/>
          <a:cs typeface="ＭＳ Ｐゴシック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kern="1200">
          <a:solidFill>
            <a:srgbClr val="262626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1700D4-1460-4EA8-85E8-84929712FE63}" type="datetime1">
              <a:rPr lang="en-US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11/2/2014</a:t>
            </a:fld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10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262626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3C592B-20BE-42BE-8928-77CB6D756F35}" type="slidenum">
              <a:rPr lang="ar-SA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5" name="Picture 16" descr="new_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Content Placeholder 4" descr="IDB logo - hi rez.bmp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 t="-5003" b="-5003"/>
          <a:stretch>
            <a:fillRect/>
          </a:stretch>
        </p:blipFill>
        <p:spPr bwMode="auto">
          <a:xfrm>
            <a:off x="8153400" y="5715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571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ＭＳ Ｐゴシック" pitchFamily="-108" charset="-128"/>
          <a:cs typeface="ＭＳ Ｐゴシック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8" charset="0"/>
          <a:ea typeface="ＭＳ Ｐゴシック" pitchFamily="-108" charset="-128"/>
          <a:cs typeface="ＭＳ Ｐゴシック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8" charset="0"/>
          <a:ea typeface="ＭＳ Ｐゴシック" pitchFamily="-108" charset="-128"/>
          <a:cs typeface="ＭＳ Ｐゴシック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8" charset="0"/>
          <a:ea typeface="ＭＳ Ｐゴシック" pitchFamily="-108" charset="-128"/>
          <a:cs typeface="ＭＳ Ｐゴシック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8" charset="0"/>
          <a:ea typeface="ＭＳ Ｐゴシック" pitchFamily="-108" charset="-128"/>
          <a:cs typeface="ＭＳ Ｐゴシック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8" charset="0"/>
          <a:ea typeface="ＭＳ Ｐゴシック" pitchFamily="-108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8" charset="0"/>
          <a:ea typeface="ＭＳ Ｐゴシック" pitchFamily="-108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8" charset="0"/>
          <a:ea typeface="ＭＳ Ｐゴシック" pitchFamily="-108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pitchFamily="-108" charset="0"/>
          <a:ea typeface="ＭＳ Ｐゴシック" pitchFamily="-108" charset="-128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sz="2400" kern="1200">
          <a:solidFill>
            <a:srgbClr val="262626"/>
          </a:solidFill>
          <a:latin typeface="+mn-lt"/>
          <a:ea typeface="ＭＳ Ｐゴシック" pitchFamily="-108" charset="-128"/>
          <a:cs typeface="ＭＳ Ｐゴシック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"/>
        <a:defRPr sz="2200" kern="1200">
          <a:solidFill>
            <a:srgbClr val="262626"/>
          </a:solidFill>
          <a:latin typeface="+mn-lt"/>
          <a:ea typeface="ＭＳ Ｐゴシック" pitchFamily="-108" charset="-128"/>
          <a:cs typeface="ＭＳ Ｐゴシック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sz="2000" kern="1200">
          <a:solidFill>
            <a:srgbClr val="262626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"/>
        <a:defRPr kern="1200">
          <a:solidFill>
            <a:srgbClr val="262626"/>
          </a:solidFill>
          <a:latin typeface="+mn-lt"/>
          <a:ea typeface="ＭＳ Ｐゴシック" pitchFamily="-108" charset="-128"/>
          <a:cs typeface="ＭＳ Ｐゴシック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kern="1200">
          <a:solidFill>
            <a:srgbClr val="262626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6.jpeg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23" y="0"/>
            <a:ext cx="1161553" cy="1219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895600"/>
            <a:ext cx="9144000" cy="172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b="1" i="1" dirty="0" smtClean="0">
                <a:solidFill>
                  <a:schemeClr val="tx2">
                    <a:lumMod val="50000"/>
                  </a:schemeClr>
                </a:solidFill>
              </a:rPr>
              <a:t>FIRST INVESTMENT FORUM ON OIC PLAN OF ACTION FOR COOPERATION WITH CENTRAL ASIA </a:t>
            </a:r>
            <a:endParaRPr lang="en-GB" sz="32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endParaRPr lang="en-GB" sz="2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GB" sz="2800" b="1" i="1" dirty="0" smtClean="0">
                <a:solidFill>
                  <a:schemeClr val="accent3">
                    <a:lumMod val="75000"/>
                  </a:schemeClr>
                </a:solidFill>
              </a:rPr>
              <a:t>Working Session III: Capacity Building and Export Promotion in the Agro Food Processing Sector </a:t>
            </a:r>
          </a:p>
          <a:p>
            <a:pPr>
              <a:defRPr/>
            </a:pPr>
            <a:endParaRPr lang="en-GB" sz="2800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Dushanbe, 28 October 2014</a:t>
            </a:r>
          </a:p>
          <a:p>
            <a:pPr>
              <a:defRPr/>
            </a:pPr>
            <a:endParaRPr lang="en-GB" sz="2500" b="1" dirty="0">
              <a:solidFill>
                <a:srgbClr val="006600"/>
              </a:solidFill>
            </a:endParaRPr>
          </a:p>
          <a:p>
            <a:pPr>
              <a:defRPr/>
            </a:pPr>
            <a:r>
              <a:rPr lang="en-GB" sz="2500" b="1" dirty="0" smtClean="0">
                <a:solidFill>
                  <a:srgbClr val="006600"/>
                </a:solidFill>
              </a:rPr>
              <a:t>Mayoro Niang</a:t>
            </a:r>
          </a:p>
          <a:p>
            <a:pPr>
              <a:defRPr/>
            </a:pPr>
            <a:r>
              <a:rPr lang="en-GB" sz="2500" dirty="0">
                <a:solidFill>
                  <a:schemeClr val="tx2">
                    <a:lumMod val="50000"/>
                  </a:schemeClr>
                </a:solidFill>
              </a:rPr>
              <a:t>Agriculture and Rural Development Department</a:t>
            </a:r>
            <a:endParaRPr lang="en-US" sz="2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1070"/>
            <a:ext cx="9144000" cy="5569974"/>
          </a:xfrm>
        </p:spPr>
        <p:txBody>
          <a:bodyPr>
            <a:normAutofit fontScale="85000" lnSpcReduction="20000"/>
          </a:bodyPr>
          <a:lstStyle/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The Country is able to export Certified Halal Red Meat to international markets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(within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the common custom region and Middle East Countries) by 2020</a:t>
            </a: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Contribute to increased production and productivity of cattle, sheep, and goat through access to finance, training, and innovation.</a:t>
            </a: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Increase in the  contribution of livestock sector to  the GDP .</a:t>
            </a: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Reduction of population living below poverty line in rural areas.</a:t>
            </a: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Increase population awareness about food safety.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01076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500" b="1" i="1" cap="small" dirty="0" smtClean="0">
                <a:solidFill>
                  <a:srgbClr val="006600"/>
                </a:solidFill>
              </a:rPr>
              <a:t>halal Meat Value Chain (Kyrgyzstan)</a:t>
            </a:r>
          </a:p>
          <a:p>
            <a:pPr>
              <a:defRPr/>
            </a:pPr>
            <a:r>
              <a:rPr lang="en-GB" sz="5000" b="1" i="1" cap="small" dirty="0" smtClean="0">
                <a:solidFill>
                  <a:srgbClr val="006600"/>
                </a:solidFill>
              </a:rPr>
              <a:t> </a:t>
            </a:r>
            <a:endParaRPr lang="en-US" sz="5000" b="1" i="1" cap="small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021" y="1524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5000" b="1" cap="small" dirty="0" smtClean="0">
                <a:solidFill>
                  <a:srgbClr val="006600"/>
                </a:solidFill>
              </a:rPr>
              <a:t>Conclusion </a:t>
            </a:r>
            <a:endParaRPr lang="en-US" sz="5000" b="1" i="1" cap="small" dirty="0">
              <a:solidFill>
                <a:srgbClr val="0066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2821" y="1828800"/>
            <a:ext cx="8534400" cy="4629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According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to FAO, about 1.3 billion tons of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108" charset="-128"/>
                <a:cs typeface="ＭＳ Ｐゴシック"/>
              </a:rPr>
              <a:t>food is lost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or wasted every year, which amount to roughly one third of all food produced for human consumption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.</a:t>
            </a:r>
          </a:p>
          <a:p>
            <a:pPr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About fifty percent of the global food loss can be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-108" charset="-128"/>
                <a:cs typeface="ＭＳ Ｐゴシック"/>
              </a:rPr>
              <a:t>curbed by enhancing agro-processing capacities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 of small and medium sized farmers who produce 80 percent of the food consumed in the developing world.  </a:t>
            </a:r>
          </a:p>
          <a:p>
            <a:pPr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IDB member countries produce 18 out of the 20 most important agricultural commodities produced world wide. Therefore, value-addition and agro-processing industries are important economic sectors that could significantly contribute to poverty alleviation and food security in IDB/OIC member countries.  </a:t>
            </a:r>
          </a:p>
          <a:p>
            <a:pPr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It is part of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108" charset="-128"/>
                <a:cs typeface="ＭＳ Ｐゴシック"/>
              </a:rPr>
              <a:t>IDB strategy to increase its support to member countries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 build their agro-processing industries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ea typeface="ＭＳ Ｐゴシック" pitchFamily="-108" charset="-128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008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09" y="585573"/>
            <a:ext cx="1387581" cy="139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9" name="Slide Number Placeholder 10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1461-CD1C-4497-A409-A180897ABA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" b="49348"/>
          <a:stretch/>
        </p:blipFill>
        <p:spPr>
          <a:xfrm>
            <a:off x="-38864" y="6310526"/>
            <a:ext cx="9252529" cy="557192"/>
          </a:xfrm>
          <a:prstGeom prst="rect">
            <a:avLst/>
          </a:prstGeom>
        </p:spPr>
      </p:pic>
      <p:sp>
        <p:nvSpPr>
          <p:cNvPr id="21" name="Text Placeholder 8"/>
          <p:cNvSpPr txBox="1">
            <a:spLocks/>
          </p:cNvSpPr>
          <p:nvPr/>
        </p:nvSpPr>
        <p:spPr>
          <a:xfrm>
            <a:off x="1371600" y="3048000"/>
            <a:ext cx="6705600" cy="2286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rgbClr val="741D02"/>
            </a:extrusionClr>
          </a:sp3d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000" b="1" dirty="0" smtClean="0">
                <a:ln/>
                <a:solidFill>
                  <a:srgbClr val="007434"/>
                </a:solidFill>
              </a:rPr>
              <a:t>Thank You</a:t>
            </a:r>
            <a:endParaRPr lang="en-US" sz="5000" b="1" dirty="0">
              <a:ln/>
              <a:solidFill>
                <a:srgbClr val="007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9832" y="3048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5000" b="1" cap="small" dirty="0" smtClean="0">
                <a:solidFill>
                  <a:srgbClr val="006600"/>
                </a:solidFill>
              </a:rPr>
              <a:t>Outline</a:t>
            </a:r>
            <a:endParaRPr lang="en-US" sz="5000" b="1" i="1" cap="small" dirty="0">
              <a:solidFill>
                <a:srgbClr val="006600"/>
              </a:solidFill>
            </a:endParaRP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109616" y="914400"/>
            <a:ext cx="8905103" cy="502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Strategic alignment</a:t>
            </a:r>
            <a:endParaRPr lang="en-US" dirty="0">
              <a:solidFill>
                <a:schemeClr val="tx2">
                  <a:lumMod val="50000"/>
                </a:schemeClr>
              </a:solidFill>
              <a:ea typeface="ＭＳ Ｐゴシック" pitchFamily="-108" charset="-128"/>
              <a:cs typeface="ＭＳ Ｐゴシック"/>
            </a:endParaRPr>
          </a:p>
          <a:p>
            <a:pPr algn="just">
              <a:spcBef>
                <a:spcPts val="0"/>
              </a:spcBef>
            </a:pPr>
            <a:endParaRPr lang="en-US" sz="2800" dirty="0">
              <a:solidFill>
                <a:schemeClr val="tx2">
                  <a:lumMod val="50000"/>
                </a:schemeClr>
              </a:solidFill>
              <a:ea typeface="ＭＳ Ｐゴシック" pitchFamily="-108" charset="-128"/>
              <a:cs typeface="ＭＳ Ｐゴシック"/>
            </a:endParaRPr>
          </a:p>
          <a:p>
            <a:pPr algn="just">
              <a:spcBef>
                <a:spcPts val="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AGR - Areas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 focus - Organization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ea typeface="ＭＳ Ｐゴシック" pitchFamily="-108" charset="-128"/>
              <a:cs typeface="ＭＳ Ｐゴシック"/>
            </a:endParaRPr>
          </a:p>
          <a:p>
            <a:pPr algn="just"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IDB investment in Agriculture  </a:t>
            </a:r>
          </a:p>
          <a:p>
            <a:pPr algn="just">
              <a:spcBef>
                <a:spcPts val="0"/>
              </a:spcBef>
            </a:pP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pitchFamily="-108" charset="-128"/>
              <a:cs typeface="ＭＳ Ｐゴシック"/>
            </a:endParaRPr>
          </a:p>
          <a:p>
            <a:pPr algn="just">
              <a:spcBef>
                <a:spcPts val="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AGR footprint in Agribusiness development – Case of Halal Meat Processing in Kyrgyz Republic</a:t>
            </a:r>
          </a:p>
          <a:p>
            <a:pPr algn="just">
              <a:spcBef>
                <a:spcPts val="0"/>
              </a:spcBef>
            </a:pP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pitchFamily="-108" charset="-128"/>
              <a:cs typeface="ＭＳ Ｐゴシック"/>
            </a:endParaRPr>
          </a:p>
          <a:p>
            <a:pPr algn="just">
              <a:spcBef>
                <a:spcPts val="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Conclusion</a:t>
            </a:r>
            <a:endParaRPr lang="en-US" dirty="0">
              <a:solidFill>
                <a:schemeClr val="tx2">
                  <a:lumMod val="50000"/>
                </a:schemeClr>
              </a:solidFill>
              <a:ea typeface="ＭＳ Ｐゴシック" pitchFamily="-108" charset="-128"/>
              <a:cs typeface="ＭＳ Ｐゴシック"/>
            </a:endParaRPr>
          </a:p>
          <a:p>
            <a:pPr marL="0" indent="0" algn="just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38100" y="23537"/>
            <a:ext cx="9144000" cy="13414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 smtClean="0"/>
              <a:t>Strategic alignment </a:t>
            </a:r>
            <a:br>
              <a:rPr lang="en-US" sz="3600" dirty="0" smtClean="0"/>
            </a:br>
            <a:r>
              <a:rPr lang="en-US" sz="3600" dirty="0" smtClean="0"/>
              <a:t>Agriculture &amp; Rural Development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3557" name="Slide Number Placeholder 3"/>
          <p:cNvSpPr txBox="1">
            <a:spLocks/>
          </p:cNvSpPr>
          <p:nvPr/>
        </p:nvSpPr>
        <p:spPr bwMode="auto">
          <a:xfrm>
            <a:off x="8305800" y="166688"/>
            <a:ext cx="6318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50A3ABE-605F-4AD3-A549-C345B67E11FB}" type="slidenum">
              <a:rPr lang="ar-SA" sz="1400" b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4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3933055289"/>
              </p:ext>
            </p:extLst>
          </p:nvPr>
        </p:nvGraphicFramePr>
        <p:xfrm>
          <a:off x="152400" y="1371600"/>
          <a:ext cx="8839200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8" name="Straight Arrow Connector 37"/>
          <p:cNvCxnSpPr/>
          <p:nvPr/>
        </p:nvCxnSpPr>
        <p:spPr>
          <a:xfrm>
            <a:off x="457200" y="1295400"/>
            <a:ext cx="8305800" cy="1588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3962400" y="2971800"/>
            <a:ext cx="4495800" cy="381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Three Focus Areas</a:t>
            </a:r>
            <a:endParaRPr lang="en-GB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eft-Right Arrow 39"/>
          <p:cNvSpPr/>
          <p:nvPr/>
        </p:nvSpPr>
        <p:spPr>
          <a:xfrm>
            <a:off x="3886200" y="4876800"/>
            <a:ext cx="4572000" cy="457200"/>
          </a:xfrm>
          <a:prstGeom prst="left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Three Cross- Cutting Themes</a:t>
            </a:r>
            <a:endParaRPr lang="en-GB" sz="1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5935"/>
              </p:ext>
            </p:extLst>
          </p:nvPr>
        </p:nvGraphicFramePr>
        <p:xfrm>
          <a:off x="3962400" y="5410200"/>
          <a:ext cx="4572000" cy="9906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371600"/>
                <a:gridCol w="1905000"/>
                <a:gridCol w="1295400"/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Microfinance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Special Initiatives – flagship programs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Capacity Building</a:t>
                      </a:r>
                      <a:endParaRPr lang="en-GB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" name="Rounded Rectangle 42"/>
          <p:cNvSpPr/>
          <p:nvPr/>
        </p:nvSpPr>
        <p:spPr>
          <a:xfrm>
            <a:off x="1981200" y="2895600"/>
            <a:ext cx="1600200" cy="1676400"/>
          </a:xfrm>
          <a:prstGeom prst="roundRect">
            <a:avLst/>
          </a:prstGeom>
          <a:solidFill>
            <a:schemeClr val="bg1">
              <a:alpha val="89804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Developing a </a:t>
            </a:r>
            <a:r>
              <a:rPr lang="en-US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Comprehensive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strategy for Agriculture and Rural Development </a:t>
            </a:r>
            <a:endParaRPr lang="en-GB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73" name="TextBox 9"/>
          <p:cNvSpPr txBox="1">
            <a:spLocks noChangeArrowheads="1"/>
          </p:cNvSpPr>
          <p:nvPr/>
        </p:nvSpPr>
        <p:spPr bwMode="auto">
          <a:xfrm>
            <a:off x="0" y="14478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Objectives</a:t>
            </a:r>
            <a:endParaRPr lang="en-GB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28600" y="5867400"/>
            <a:ext cx="1643063" cy="762000"/>
            <a:chOff x="76200" y="2362218"/>
            <a:chExt cx="1643786" cy="1509139"/>
          </a:xfrm>
        </p:grpSpPr>
        <p:sp>
          <p:nvSpPr>
            <p:cNvPr id="46" name="Rounded Rectangle 45"/>
            <p:cNvSpPr/>
            <p:nvPr/>
          </p:nvSpPr>
          <p:spPr>
            <a:xfrm>
              <a:off x="76200" y="2362218"/>
              <a:ext cx="1643786" cy="1509139"/>
            </a:xfrm>
            <a:prstGeom prst="roundRect">
              <a:avLst>
                <a:gd name="adj" fmla="val 105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4"/>
            <p:cNvSpPr/>
            <p:nvPr/>
          </p:nvSpPr>
          <p:spPr>
            <a:xfrm>
              <a:off x="122258" y="2409380"/>
              <a:ext cx="1551669" cy="1414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Sustainable Water Management </a:t>
              </a:r>
              <a:endParaRPr lang="en-GB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228600" y="2362200"/>
            <a:ext cx="1643063" cy="717550"/>
            <a:chOff x="76200" y="914386"/>
            <a:chExt cx="1643786" cy="717280"/>
          </a:xfrm>
        </p:grpSpPr>
        <p:sp>
          <p:nvSpPr>
            <p:cNvPr id="49" name="Rounded Rectangle 48"/>
            <p:cNvSpPr/>
            <p:nvPr/>
          </p:nvSpPr>
          <p:spPr>
            <a:xfrm>
              <a:off x="76200" y="914386"/>
              <a:ext cx="1643786" cy="717280"/>
            </a:xfrm>
            <a:prstGeom prst="roundRect">
              <a:avLst>
                <a:gd name="adj" fmla="val 105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ounded Rectangle 4"/>
            <p:cNvSpPr/>
            <p:nvPr/>
          </p:nvSpPr>
          <p:spPr>
            <a:xfrm>
              <a:off x="76200" y="914386"/>
              <a:ext cx="1599316" cy="672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960" tIns="60960" rIns="60960" bIns="60960" spcCol="1270"/>
            <a:lstStyle/>
            <a:p>
              <a:pPr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Build Sustainable Livelihoods</a:t>
              </a:r>
              <a:endParaRPr lang="en-GB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28600" y="5181600"/>
            <a:ext cx="1643063" cy="609600"/>
            <a:chOff x="76200" y="2362218"/>
            <a:chExt cx="1643786" cy="1509139"/>
          </a:xfrm>
        </p:grpSpPr>
        <p:sp>
          <p:nvSpPr>
            <p:cNvPr id="52" name="Rounded Rectangle 51"/>
            <p:cNvSpPr/>
            <p:nvPr/>
          </p:nvSpPr>
          <p:spPr>
            <a:xfrm>
              <a:off x="76200" y="2362218"/>
              <a:ext cx="1643786" cy="1509139"/>
            </a:xfrm>
            <a:prstGeom prst="roundRect">
              <a:avLst>
                <a:gd name="adj" fmla="val 105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Rounded Rectangle 4"/>
            <p:cNvSpPr/>
            <p:nvPr/>
          </p:nvSpPr>
          <p:spPr>
            <a:xfrm>
              <a:off x="122258" y="2409379"/>
              <a:ext cx="1551669" cy="1414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Improve Market Access</a:t>
              </a:r>
              <a:endParaRPr lang="en-GB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228600" y="4419600"/>
            <a:ext cx="1643063" cy="685800"/>
            <a:chOff x="76200" y="2362218"/>
            <a:chExt cx="1643786" cy="1509139"/>
          </a:xfrm>
        </p:grpSpPr>
        <p:sp>
          <p:nvSpPr>
            <p:cNvPr id="55" name="Rounded Rectangle 54"/>
            <p:cNvSpPr/>
            <p:nvPr/>
          </p:nvSpPr>
          <p:spPr>
            <a:xfrm>
              <a:off x="76200" y="2362218"/>
              <a:ext cx="1643786" cy="1509139"/>
            </a:xfrm>
            <a:prstGeom prst="roundRect">
              <a:avLst>
                <a:gd name="adj" fmla="val 105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ounded Rectangle 4"/>
            <p:cNvSpPr/>
            <p:nvPr/>
          </p:nvSpPr>
          <p:spPr>
            <a:xfrm>
              <a:off x="122258" y="2407633"/>
              <a:ext cx="1551669" cy="1418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defTabSz="8001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Enhance Agricultural Productivity</a:t>
              </a:r>
              <a:endParaRPr lang="en-GB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2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99B6D8-578C-4781-BA70-03CCEF16CF4B}" type="slidenum">
              <a:rPr lang="ar-S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3810000" y="5334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AGR Department Structure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8" name="Picture 13" descr="P10002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7150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6" descr="P101032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7150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8" descr="agriculture production mktplac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57150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8" descr="http://allafrica.com/img/csi/00150055_efce761338df1799375a644d4afd1eaf/w5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71500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9" descr="Picture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57150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 11"/>
          <p:cNvGraphicFramePr/>
          <p:nvPr/>
        </p:nvGraphicFramePr>
        <p:xfrm>
          <a:off x="0" y="1219200"/>
          <a:ext cx="9144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00117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506698"/>
              </p:ext>
            </p:extLst>
          </p:nvPr>
        </p:nvGraphicFramePr>
        <p:xfrm>
          <a:off x="30271" y="1600200"/>
          <a:ext cx="8764859" cy="392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533400" y="5638800"/>
            <a:ext cx="8001000" cy="609600"/>
          </a:xfrm>
          <a:prstGeom prst="leftRightArrow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Capacity building AND RURAL INFRASTRUCTURE</a:t>
            </a:r>
            <a:endParaRPr lang="en-GB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01076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5000" b="1" cap="small" dirty="0" smtClean="0">
                <a:solidFill>
                  <a:srgbClr val="006600"/>
                </a:solidFill>
              </a:rPr>
              <a:t>IDB areas of focus in Agriculture</a:t>
            </a:r>
            <a:endParaRPr lang="en-US" sz="5000" b="1" i="1" cap="small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IDB invested more than USD 13 billion in agriculture since 1976. </a:t>
            </a:r>
            <a:endParaRPr lang="en-US" dirty="0">
              <a:solidFill>
                <a:schemeClr val="tx2">
                  <a:lumMod val="50000"/>
                </a:schemeClr>
              </a:solidFill>
              <a:ea typeface="ＭＳ Ｐゴシック" pitchFamily="-108" charset="-128"/>
              <a:cs typeface="ＭＳ Ｐゴシック"/>
            </a:endParaRP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The share of Agriculture in total IDB investment increased from 3% to 17% during 2009-2013</a:t>
            </a:r>
            <a:endParaRPr lang="en-US" dirty="0">
              <a:solidFill>
                <a:schemeClr val="tx2">
                  <a:lumMod val="50000"/>
                </a:schemeClr>
              </a:solidFill>
              <a:ea typeface="ＭＳ Ｐゴシック" pitchFamily="-108" charset="-128"/>
              <a:cs typeface="ＭＳ Ｐゴシック"/>
            </a:endParaRPr>
          </a:p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Current active investment in Agriculture is about USD 4 billions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01076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5000" b="1" cap="small" dirty="0" smtClean="0">
                <a:solidFill>
                  <a:srgbClr val="006600"/>
                </a:solidFill>
              </a:rPr>
              <a:t>IDB Investment in Agriculture</a:t>
            </a:r>
            <a:endParaRPr lang="en-US" sz="5000" b="1" i="1" cap="small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1000" y="284202"/>
            <a:ext cx="8763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prstClr val="black"/>
                </a:solidFill>
                <a:latin typeface="Tw Cen MT" pitchFamily="34" charset="0"/>
              </a:rPr>
              <a:t>Focus Sub-Sector</a:t>
            </a:r>
            <a:r>
              <a:rPr lang="en-US" sz="3000" dirty="0" smtClean="0">
                <a:solidFill>
                  <a:prstClr val="black"/>
                </a:solidFill>
              </a:rPr>
              <a:t>s and Thematic Areas</a:t>
            </a:r>
            <a:endParaRPr lang="en-US" sz="3000" dirty="0" smtClean="0">
              <a:solidFill>
                <a:prstClr val="black"/>
              </a:solidFill>
              <a:latin typeface="Tw Cen MT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/>
          <p:nvPr/>
        </p:nvGraphicFramePr>
        <p:xfrm>
          <a:off x="304800" y="1295400"/>
          <a:ext cx="6553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22" name="Picture 2" descr="http://agriculture.csi.edu/images/water/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295400"/>
            <a:ext cx="1969357" cy="1295400"/>
          </a:xfrm>
          <a:prstGeom prst="rect">
            <a:avLst/>
          </a:prstGeom>
          <a:noFill/>
        </p:spPr>
      </p:pic>
      <p:pic>
        <p:nvPicPr>
          <p:cNvPr id="30724" name="Picture 4" descr="http://www.forest.gov.tw/site/forest/public/MMO/EN_321/Forest%20Land%20Manage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743200"/>
            <a:ext cx="1987565" cy="1676400"/>
          </a:xfrm>
          <a:prstGeom prst="rect">
            <a:avLst/>
          </a:prstGeom>
          <a:noFill/>
        </p:spPr>
      </p:pic>
      <p:pic>
        <p:nvPicPr>
          <p:cNvPr id="30726" name="Picture 6" descr="http://www.agricultureinformation.com/mag/wp-content/uploads/2011/11/hak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572000"/>
            <a:ext cx="2133600" cy="1600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04800" y="5181600"/>
            <a:ext cx="65532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Infrastructure: A key component of IDB investments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lide Number Placeholder 10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1461-CD1C-4497-A409-A180897ABA4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667000"/>
            <a:ext cx="8458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500" cap="small" dirty="0" smtClean="0">
                <a:solidFill>
                  <a:srgbClr val="006600"/>
                </a:solidFill>
              </a:rPr>
              <a:t>AGR Footprint in agribusiness </a:t>
            </a:r>
          </a:p>
          <a:p>
            <a:pPr algn="just">
              <a:defRPr/>
            </a:pPr>
            <a:r>
              <a:rPr lang="en-US" sz="4000" cap="small" dirty="0" smtClean="0">
                <a:solidFill>
                  <a:srgbClr val="006600"/>
                </a:solidFill>
              </a:rPr>
              <a:t>Case of HALAL RED </a:t>
            </a:r>
            <a:r>
              <a:rPr lang="en-US" sz="4000" b="1" cap="small" dirty="0" smtClean="0">
                <a:solidFill>
                  <a:srgbClr val="006600"/>
                </a:solidFill>
              </a:rPr>
              <a:t>MEAT</a:t>
            </a:r>
            <a:r>
              <a:rPr lang="en-US" sz="4000" cap="small" dirty="0" smtClean="0">
                <a:solidFill>
                  <a:srgbClr val="006600"/>
                </a:solidFill>
              </a:rPr>
              <a:t> PRODUCTION</a:t>
            </a:r>
          </a:p>
          <a:p>
            <a:pPr algn="just">
              <a:defRPr/>
            </a:pPr>
            <a:r>
              <a:rPr lang="en-US" sz="4000" cap="small" dirty="0" smtClean="0">
                <a:solidFill>
                  <a:srgbClr val="006600"/>
                </a:solidFill>
              </a:rPr>
              <a:t>AND </a:t>
            </a:r>
            <a:r>
              <a:rPr lang="en-US" sz="4000" b="1" cap="small" dirty="0" smtClean="0">
                <a:solidFill>
                  <a:srgbClr val="006600"/>
                </a:solidFill>
              </a:rPr>
              <a:t>PROCESSING</a:t>
            </a:r>
            <a:r>
              <a:rPr lang="en-US" sz="4000" cap="small" dirty="0" smtClean="0">
                <a:solidFill>
                  <a:srgbClr val="006600"/>
                </a:solidFill>
              </a:rPr>
              <a:t> ENHANCEMENT PROJECT for Kyrgyz Republic </a:t>
            </a:r>
          </a:p>
          <a:p>
            <a:pPr algn="just">
              <a:defRPr/>
            </a:pPr>
            <a:r>
              <a:rPr lang="en-US" sz="4000" cap="small" dirty="0" smtClean="0">
                <a:solidFill>
                  <a:srgbClr val="006600"/>
                </a:solidFill>
              </a:rPr>
              <a:t>(under preparation - 2015-2019)</a:t>
            </a:r>
          </a:p>
          <a:p>
            <a:pPr algn="just">
              <a:defRPr/>
            </a:pPr>
            <a:endParaRPr lang="en-US" sz="2500" i="1" cap="smal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2500" i="1" u="sng" cap="sm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new Agro-processing project being developed by IDB </a:t>
            </a:r>
            <a:r>
              <a:rPr lang="en-US" sz="2500" b="1" i="1" u="sng" cap="small" dirty="0" smtClean="0">
                <a:solidFill>
                  <a:srgbClr val="FF0000"/>
                </a:solidFill>
              </a:rPr>
              <a:t>to unlock country’s livestock potential</a:t>
            </a:r>
            <a:r>
              <a:rPr lang="en-US" sz="2500" i="1" u="sng" cap="smal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endParaRPr lang="en-US" sz="2500" i="1" u="sng" cap="sm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9411"/>
            <a:ext cx="9144000" cy="4525963"/>
          </a:xfrm>
        </p:spPr>
        <p:txBody>
          <a:bodyPr>
            <a:normAutofit/>
          </a:bodyPr>
          <a:lstStyle/>
          <a:p>
            <a:pPr lvl="0" algn="just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A6A6A6"/>
              </a:buClr>
              <a:buSzPct val="90000"/>
              <a:defRPr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To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contribute to the poverty alleviation effort and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enhance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economic growth in Kyrgyz Republic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by Unlocking 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ea typeface="ＭＳ Ｐゴシック" pitchFamily="-108" charset="-128"/>
                <a:cs typeface="ＭＳ Ｐゴシック"/>
              </a:rPr>
              <a:t>the potential trapped in the red meat value chain.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9906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700" b="1" cap="small" dirty="0" smtClean="0">
                <a:solidFill>
                  <a:srgbClr val="006600"/>
                </a:solidFill>
              </a:rPr>
              <a:t>Halal Meat Value Chain (Kyrgyzstan)</a:t>
            </a:r>
          </a:p>
          <a:p>
            <a:pPr>
              <a:defRPr/>
            </a:pPr>
            <a:endParaRPr lang="en-GB" sz="2000" b="1" i="1" cap="small" dirty="0" smtClean="0">
              <a:solidFill>
                <a:srgbClr val="006600"/>
              </a:solidFill>
            </a:endParaRPr>
          </a:p>
          <a:p>
            <a:pPr>
              <a:defRPr/>
            </a:pPr>
            <a:r>
              <a:rPr lang="en-GB" sz="2900" b="1" i="1" cap="small" dirty="0" smtClean="0">
                <a:solidFill>
                  <a:srgbClr val="006600"/>
                </a:solidFill>
              </a:rPr>
              <a:t>Project Objective</a:t>
            </a:r>
            <a:endParaRPr lang="en-US" sz="2900" b="1" i="1" cap="small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5259</TotalTime>
  <Words>992</Words>
  <Application>Microsoft Office PowerPoint</Application>
  <PresentationFormat>On-screen Show (4:3)</PresentationFormat>
  <Paragraphs>145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ＭＳ Ｐゴシック</vt:lpstr>
      <vt:lpstr>Arial</vt:lpstr>
      <vt:lpstr>Arial Black</vt:lpstr>
      <vt:lpstr>Calibri</vt:lpstr>
      <vt:lpstr>Corbel</vt:lpstr>
      <vt:lpstr>Times New Roman</vt:lpstr>
      <vt:lpstr>Tw Cen MT</vt:lpstr>
      <vt:lpstr>Wingdings</vt:lpstr>
      <vt:lpstr>1_Office Theme</vt:lpstr>
      <vt:lpstr>Spectrum</vt:lpstr>
      <vt:lpstr>1_Spectrum</vt:lpstr>
      <vt:lpstr>PowerPoint Presentation</vt:lpstr>
      <vt:lpstr>PowerPoint Presentation</vt:lpstr>
      <vt:lpstr>Strategic alignment  Agriculture &amp; Rural Development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 Portfolio Quality and Impact Enhancement</dc:title>
  <dc:creator>300673</dc:creator>
  <cp:lastModifiedBy>Gholamhossein Darzi</cp:lastModifiedBy>
  <cp:revision>471</cp:revision>
  <dcterms:created xsi:type="dcterms:W3CDTF">2011-06-20T13:28:49Z</dcterms:created>
  <dcterms:modified xsi:type="dcterms:W3CDTF">2014-11-02T07:37:52Z</dcterms:modified>
</cp:coreProperties>
</file>