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5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6"/>
  </p:notesMasterIdLst>
  <p:handoutMasterIdLst>
    <p:handoutMasterId r:id="rId27"/>
  </p:handoutMasterIdLst>
  <p:sldIdLst>
    <p:sldId id="275" r:id="rId2"/>
    <p:sldId id="364" r:id="rId3"/>
    <p:sldId id="363" r:id="rId4"/>
    <p:sldId id="365" r:id="rId5"/>
    <p:sldId id="359" r:id="rId6"/>
    <p:sldId id="360" r:id="rId7"/>
    <p:sldId id="361" r:id="rId8"/>
    <p:sldId id="315" r:id="rId9"/>
    <p:sldId id="362" r:id="rId10"/>
    <p:sldId id="367" r:id="rId11"/>
    <p:sldId id="310" r:id="rId12"/>
    <p:sldId id="374" r:id="rId13"/>
    <p:sldId id="375" r:id="rId14"/>
    <p:sldId id="376" r:id="rId15"/>
    <p:sldId id="377" r:id="rId16"/>
    <p:sldId id="366" r:id="rId17"/>
    <p:sldId id="370" r:id="rId18"/>
    <p:sldId id="368" r:id="rId19"/>
    <p:sldId id="371" r:id="rId20"/>
    <p:sldId id="317" r:id="rId21"/>
    <p:sldId id="372" r:id="rId22"/>
    <p:sldId id="373" r:id="rId23"/>
    <p:sldId id="378" r:id="rId24"/>
    <p:sldId id="345" r:id="rId25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F44D807-2D18-466C-9C76-8B460E571A2F}">
          <p14:sldIdLst>
            <p14:sldId id="275"/>
            <p14:sldId id="364"/>
            <p14:sldId id="363"/>
            <p14:sldId id="365"/>
            <p14:sldId id="359"/>
            <p14:sldId id="360"/>
            <p14:sldId id="361"/>
            <p14:sldId id="315"/>
            <p14:sldId id="362"/>
            <p14:sldId id="367"/>
            <p14:sldId id="310"/>
            <p14:sldId id="374"/>
            <p14:sldId id="375"/>
            <p14:sldId id="376"/>
            <p14:sldId id="377"/>
            <p14:sldId id="366"/>
            <p14:sldId id="370"/>
            <p14:sldId id="368"/>
            <p14:sldId id="371"/>
            <p14:sldId id="317"/>
            <p14:sldId id="372"/>
            <p14:sldId id="373"/>
            <p14:sldId id="378"/>
          </p14:sldIdLst>
        </p14:section>
        <p14:section name="Раздел без заголовка" id="{CC75E1FD-DDD2-4EB7-97E9-70466FAC9D05}">
          <p14:sldIdLst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00066"/>
    <a:srgbClr val="CC3300"/>
    <a:srgbClr val="0000CC"/>
    <a:srgbClr val="FF0000"/>
    <a:srgbClr val="FFFF00"/>
    <a:srgbClr val="0099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15" autoAdjust="0"/>
    <p:restoredTop sz="99112" autoAdjust="0"/>
  </p:normalViewPr>
  <p:slideViewPr>
    <p:cSldViewPr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08" y="-7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32188199664705E-2"/>
          <c:y val="0.12839402323904039"/>
          <c:w val="0.36746023597451621"/>
          <c:h val="0.6240408914000741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4.9063639444625731E-2"/>
                  <c:y val="-0.2856984144618852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07793137635015E-2"/>
                  <c:y val="0.142775141386406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Tajik citizens</c:v>
                </c:pt>
                <c:pt idx="1">
                  <c:v>foreigners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852503920945348E-2"/>
          <c:y val="0.89382043970423053"/>
          <c:w val="0.90685056613089843"/>
          <c:h val="9.7781037511839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492003931890756E-4"/>
          <c:y val="3.8540615587706467E-2"/>
          <c:w val="0.9617075211143139"/>
          <c:h val="0.859141826430668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90000"/>
                  </a:schemeClr>
                </a:gs>
                <a:gs pos="100000">
                  <a:schemeClr val="accent1">
                    <a:lumMod val="50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c:spPr>
          <c:invertIfNegative val="0"/>
          <c:cat>
            <c:numRef>
              <c:f>Лист1!$A$2:$A$9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</c:numCache>
            </c:num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901592"/>
        <c:axId val="146910800"/>
        <c:axId val="0"/>
      </c:bar3DChart>
      <c:catAx>
        <c:axId val="146901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Palatino Linotype" pitchFamily="18" charset="0"/>
              </a:defRPr>
            </a:pPr>
            <a:endParaRPr lang="en-US"/>
          </a:p>
        </c:txPr>
        <c:crossAx val="146910800"/>
        <c:crosses val="autoZero"/>
        <c:auto val="1"/>
        <c:lblAlgn val="ctr"/>
        <c:lblOffset val="100"/>
        <c:noMultiLvlLbl val="0"/>
      </c:catAx>
      <c:valAx>
        <c:axId val="146910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6901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799973183239"/>
          <c:y val="8.5547227332556264E-2"/>
          <c:w val="0.37735102581898533"/>
          <c:h val="0.68428460867813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3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loan</c:v>
                </c:pt>
                <c:pt idx="1">
                  <c:v>grant </c:v>
                </c:pt>
                <c:pt idx="2">
                  <c:v>Government share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192.2</c:v>
                </c:pt>
                <c:pt idx="1">
                  <c:v>331.4</c:v>
                </c:pt>
                <c:pt idx="2">
                  <c:v>75.2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149433869101739E-2"/>
          <c:y val="0.90221896248816058"/>
          <c:w val="0.80051341246917096"/>
          <c:h val="9.7781037511839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818668852851394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Ҳамкорӣ бо бонкҳои Исломӣ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</c:dPt>
          <c:dLbls>
            <c:dLbl>
              <c:idx val="4"/>
              <c:layout>
                <c:manualLayout>
                  <c:x val="7.2320685721057681E-2"/>
                  <c:y val="0.135783899237044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5"/>
                <c:pt idx="0">
                  <c:v>IsDB</c:v>
                </c:pt>
                <c:pt idx="1">
                  <c:v>KFAED</c:v>
                </c:pt>
                <c:pt idx="2">
                  <c:v>SDF</c:v>
                </c:pt>
                <c:pt idx="3">
                  <c:v>OPEC</c:v>
                </c:pt>
                <c:pt idx="4">
                  <c:v>Abu Dhabi Fund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71.2</c:v>
                </c:pt>
                <c:pt idx="1">
                  <c:v>35.200000000000003</c:v>
                </c:pt>
                <c:pt idx="2">
                  <c:v>26</c:v>
                </c:pt>
                <c:pt idx="3">
                  <c:v>44.5</c:v>
                </c:pt>
                <c:pt idx="4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038175057930056E-2"/>
          <c:y val="0.84600238255571569"/>
          <c:w val="0.97522746738993293"/>
          <c:h val="0.14294054925119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2.014753708257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4129716581199E-3"/>
                  <c:y val="-2.302575666579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2012</c:v>
                </c:pt>
                <c:pt idx="1">
                  <c:v>2013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68970624"/>
        <c:axId val="168969448"/>
        <c:axId val="0"/>
      </c:bar3DChart>
      <c:catAx>
        <c:axId val="16897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68969448"/>
        <c:crosses val="autoZero"/>
        <c:auto val="1"/>
        <c:lblAlgn val="ctr"/>
        <c:lblOffset val="100"/>
        <c:noMultiLvlLbl val="0"/>
      </c:catAx>
      <c:valAx>
        <c:axId val="168969448"/>
        <c:scaling>
          <c:orientation val="minMax"/>
          <c:max val="1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68970624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100000">
                  <a:srgbClr val="BBE0E3">
                    <a:lumMod val="50000"/>
                  </a:srgbClr>
                </a:gs>
                <a:gs pos="100000">
                  <a:srgbClr val="BBE0E3">
                    <a:shade val="100000"/>
                    <a:satMod val="115000"/>
                  </a:srgbClr>
                </a:gs>
              </a:gsLst>
              <a:lin ang="5400000" scaled="0"/>
            </a:gra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</c:v>
                </c:pt>
                <c:pt idx="1">
                  <c:v>34</c:v>
                </c:pt>
                <c:pt idx="2">
                  <c:v>57.3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835840"/>
        <c:axId val="170836232"/>
        <c:axId val="0"/>
      </c:bar3DChart>
      <c:catAx>
        <c:axId val="17083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>
                <a:latin typeface="Palatino Linotype" pitchFamily="18" charset="0"/>
              </a:defRPr>
            </a:pPr>
            <a:endParaRPr lang="en-US"/>
          </a:p>
        </c:txPr>
        <c:crossAx val="170836232"/>
        <c:crosses val="autoZero"/>
        <c:auto val="1"/>
        <c:lblAlgn val="ctr"/>
        <c:lblOffset val="100"/>
        <c:noMultiLvlLbl val="0"/>
      </c:catAx>
      <c:valAx>
        <c:axId val="1708362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70835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image" Target="../media/image24.gif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EF7966-1EE4-43CD-B582-63F90C0E5B6D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3807FC8-CC9E-4D27-A622-C48502D0FEED}">
      <dgm:prSet phldrT="[Текст]" custT="1"/>
      <dgm:spPr/>
      <dgm:t>
        <a:bodyPr/>
        <a:lstStyle/>
        <a:p>
          <a:endParaRPr lang="ru-RU" sz="3200" b="0" dirty="0">
            <a:solidFill>
              <a:schemeClr val="bg1"/>
            </a:solidFill>
            <a:effectLst/>
            <a:latin typeface="Palatino Linotype" pitchFamily="18" charset="0"/>
          </a:endParaRPr>
        </a:p>
      </dgm:t>
    </dgm:pt>
    <dgm:pt modelId="{25AEF805-9C0E-4445-8F41-AC73261BB614}" type="parTrans" cxnId="{A4797AC2-AFF3-4792-81BA-644603B768E2}">
      <dgm:prSet/>
      <dgm:spPr/>
      <dgm:t>
        <a:bodyPr/>
        <a:lstStyle/>
        <a:p>
          <a:endParaRPr lang="ru-RU"/>
        </a:p>
      </dgm:t>
    </dgm:pt>
    <dgm:pt modelId="{0BA251E6-9ECC-4DDF-A2FD-983775E07A70}" type="sibTrans" cxnId="{A4797AC2-AFF3-4792-81BA-644603B768E2}">
      <dgm:prSet/>
      <dgm:spPr/>
      <dgm:t>
        <a:bodyPr/>
        <a:lstStyle/>
        <a:p>
          <a:endParaRPr lang="ru-RU"/>
        </a:p>
      </dgm:t>
    </dgm:pt>
    <dgm:pt modelId="{76EFAB91-9873-493C-9516-2FED7B30A644}">
      <dgm:prSet phldrT="[Текст]" custT="1"/>
      <dgm:spPr/>
      <dgm:t>
        <a:bodyPr/>
        <a:lstStyle/>
        <a:p>
          <a:endParaRPr lang="ru-RU" sz="4000" dirty="0">
            <a:solidFill>
              <a:schemeClr val="bg1"/>
            </a:solidFill>
            <a:effectLst/>
            <a:latin typeface="Palatino Linotype" pitchFamily="18" charset="0"/>
          </a:endParaRPr>
        </a:p>
      </dgm:t>
    </dgm:pt>
    <dgm:pt modelId="{57EBB1C5-909E-4A46-9488-95D90C5DA263}" type="parTrans" cxnId="{071E0D74-00AC-4E80-91D2-5A280B8EA012}">
      <dgm:prSet/>
      <dgm:spPr/>
      <dgm:t>
        <a:bodyPr/>
        <a:lstStyle/>
        <a:p>
          <a:endParaRPr lang="ru-RU"/>
        </a:p>
      </dgm:t>
    </dgm:pt>
    <dgm:pt modelId="{FA7B08FC-B7CC-4AA1-99B7-A0E81AACD6CD}" type="sibTrans" cxnId="{071E0D74-00AC-4E80-91D2-5A280B8EA012}">
      <dgm:prSet/>
      <dgm:spPr/>
      <dgm:t>
        <a:bodyPr/>
        <a:lstStyle/>
        <a:p>
          <a:endParaRPr lang="ru-RU"/>
        </a:p>
      </dgm:t>
    </dgm:pt>
    <dgm:pt modelId="{B09D4EC3-692D-4FFC-98E7-898CADC56727}">
      <dgm:prSet phldrT="[Текст]" custT="1"/>
      <dgm:spPr/>
      <dgm:t>
        <a:bodyPr/>
        <a:lstStyle/>
        <a:p>
          <a:endParaRPr lang="ru-RU" sz="2800" dirty="0">
            <a:solidFill>
              <a:schemeClr val="bg1"/>
            </a:solidFill>
            <a:effectLst/>
            <a:latin typeface="Palatino Linotype" pitchFamily="18" charset="0"/>
          </a:endParaRPr>
        </a:p>
      </dgm:t>
    </dgm:pt>
    <dgm:pt modelId="{07C17A72-1FB6-48D4-947D-92FB1AF8AAC0}" type="parTrans" cxnId="{471F2F83-BE7A-4B5F-8C6A-F82648C7CE26}">
      <dgm:prSet/>
      <dgm:spPr/>
      <dgm:t>
        <a:bodyPr/>
        <a:lstStyle/>
        <a:p>
          <a:endParaRPr lang="ru-RU"/>
        </a:p>
      </dgm:t>
    </dgm:pt>
    <dgm:pt modelId="{1701A2AE-C4D8-4F84-942A-756EC4EF0D8E}" type="sibTrans" cxnId="{471F2F83-BE7A-4B5F-8C6A-F82648C7CE26}">
      <dgm:prSet/>
      <dgm:spPr/>
      <dgm:t>
        <a:bodyPr/>
        <a:lstStyle/>
        <a:p>
          <a:endParaRPr lang="ru-RU"/>
        </a:p>
      </dgm:t>
    </dgm:pt>
    <dgm:pt modelId="{B8CA82C5-D17E-4622-A617-2ADA40EA5651}">
      <dgm:prSet phldrT="[Текст]" custT="1"/>
      <dgm:spPr/>
      <dgm:t>
        <a:bodyPr/>
        <a:lstStyle/>
        <a:p>
          <a:endParaRPr lang="ru-RU" sz="4800" b="0" dirty="0">
            <a:solidFill>
              <a:schemeClr val="bg1"/>
            </a:solidFill>
            <a:effectLst/>
            <a:latin typeface="Palatino Linotype" pitchFamily="18" charset="0"/>
          </a:endParaRPr>
        </a:p>
      </dgm:t>
    </dgm:pt>
    <dgm:pt modelId="{F7D27368-E9C0-4F7E-AAC6-BF84390D5FB1}" type="parTrans" cxnId="{1320251F-4F5F-4065-970D-519A0F5978F2}">
      <dgm:prSet/>
      <dgm:spPr/>
      <dgm:t>
        <a:bodyPr/>
        <a:lstStyle/>
        <a:p>
          <a:endParaRPr lang="ru-RU"/>
        </a:p>
      </dgm:t>
    </dgm:pt>
    <dgm:pt modelId="{71C23E3D-FFD6-42BE-BD45-7AE46C81EB1F}" type="sibTrans" cxnId="{1320251F-4F5F-4065-970D-519A0F5978F2}">
      <dgm:prSet/>
      <dgm:spPr/>
      <dgm:t>
        <a:bodyPr/>
        <a:lstStyle/>
        <a:p>
          <a:endParaRPr lang="ru-RU"/>
        </a:p>
      </dgm:t>
    </dgm:pt>
    <dgm:pt modelId="{D3B59EE9-597A-4113-8509-62B89270EBAD}">
      <dgm:prSet phldrT="[Текст]" custT="1"/>
      <dgm:spPr/>
      <dgm:t>
        <a:bodyPr/>
        <a:lstStyle/>
        <a:p>
          <a:endParaRPr lang="ru-RU" sz="4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Palatino Linotype" pitchFamily="18" charset="0"/>
          </a:endParaRPr>
        </a:p>
      </dgm:t>
    </dgm:pt>
    <dgm:pt modelId="{3145461F-6BA9-408A-932B-56799B8857F6}" type="parTrans" cxnId="{16F3325F-9BF5-4713-BCC6-58C0C42A1725}">
      <dgm:prSet/>
      <dgm:spPr/>
      <dgm:t>
        <a:bodyPr/>
        <a:lstStyle/>
        <a:p>
          <a:endParaRPr lang="ru-RU"/>
        </a:p>
      </dgm:t>
    </dgm:pt>
    <dgm:pt modelId="{00833D81-0431-4E2A-B90B-AD3D0DD400B5}" type="sibTrans" cxnId="{16F3325F-9BF5-4713-BCC6-58C0C42A1725}">
      <dgm:prSet/>
      <dgm:spPr/>
      <dgm:t>
        <a:bodyPr/>
        <a:lstStyle/>
        <a:p>
          <a:endParaRPr lang="ru-RU"/>
        </a:p>
      </dgm:t>
    </dgm:pt>
    <dgm:pt modelId="{C4173052-86EE-4792-B28B-F0621647EEF5}">
      <dgm:prSet phldrT="[Текст]" custT="1"/>
      <dgm:spPr/>
      <dgm:t>
        <a:bodyPr/>
        <a:lstStyle/>
        <a:p>
          <a:endParaRPr lang="ru-RU" sz="2400" b="0" dirty="0">
            <a:solidFill>
              <a:schemeClr val="bg1"/>
            </a:solidFill>
            <a:effectLst/>
            <a:latin typeface="Palatino Linotype" pitchFamily="18" charset="0"/>
          </a:endParaRPr>
        </a:p>
      </dgm:t>
    </dgm:pt>
    <dgm:pt modelId="{C83F1257-17BD-48B8-A49F-310A52775764}" type="sibTrans" cxnId="{F3AC6F0E-37A8-4EE7-90AD-551B7F7B730E}">
      <dgm:prSet/>
      <dgm:spPr/>
      <dgm:t>
        <a:bodyPr/>
        <a:lstStyle/>
        <a:p>
          <a:endParaRPr lang="ru-RU"/>
        </a:p>
      </dgm:t>
    </dgm:pt>
    <dgm:pt modelId="{B4AE3A9C-9B84-4E0F-90D2-FF184AFFC506}" type="parTrans" cxnId="{F3AC6F0E-37A8-4EE7-90AD-551B7F7B730E}">
      <dgm:prSet/>
      <dgm:spPr/>
      <dgm:t>
        <a:bodyPr/>
        <a:lstStyle/>
        <a:p>
          <a:endParaRPr lang="ru-RU"/>
        </a:p>
      </dgm:t>
    </dgm:pt>
    <dgm:pt modelId="{4727DA86-8B18-4A4B-86E7-3247473EE844}" type="pres">
      <dgm:prSet presAssocID="{A6EF7966-1EE4-43CD-B582-63F90C0E5B6D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5F9A31-3B9C-486C-B965-2686E2DBD762}" type="pres">
      <dgm:prSet presAssocID="{A6EF7966-1EE4-43CD-B582-63F90C0E5B6D}" presName="arrow" presStyleLbl="bgShp" presStyleIdx="0" presStyleCnt="1" custScaleX="95762" custLinFactNeighborX="5818" custLinFactNeighborY="12185"/>
      <dgm:spPr/>
    </dgm:pt>
    <dgm:pt modelId="{2BE109C8-58F4-406A-A599-C3410CCFD25D}" type="pres">
      <dgm:prSet presAssocID="{A6EF7966-1EE4-43CD-B582-63F90C0E5B6D}" presName="arrowDiagram5" presStyleCnt="0"/>
      <dgm:spPr/>
    </dgm:pt>
    <dgm:pt modelId="{991B5982-E10E-4868-86F1-183589F21FA8}" type="pres">
      <dgm:prSet presAssocID="{C4173052-86EE-4792-B28B-F0621647EEF5}" presName="bullet5a" presStyleLbl="node1" presStyleIdx="0" presStyleCnt="5" custLinFactX="100000" custLinFactNeighborX="189308" custLinFactNeighborY="-2128"/>
      <dgm:spPr/>
    </dgm:pt>
    <dgm:pt modelId="{D342ADDC-C06C-4B46-85BC-C8978620C26F}" type="pres">
      <dgm:prSet presAssocID="{C4173052-86EE-4792-B28B-F0621647EEF5}" presName="textBox5a" presStyleLbl="revTx" presStyleIdx="0" presStyleCnt="5" custLinFactNeighborX="38784" custLinFactNeighborY="-1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FF421-D288-40EE-9D0D-8EBBCF8EBF3D}" type="pres">
      <dgm:prSet presAssocID="{B09D4EC3-692D-4FFC-98E7-898CADC56727}" presName="bullet5b" presStyleLbl="node1" presStyleIdx="1" presStyleCnt="5" custLinFactNeighborX="60062" custLinFactNeighborY="18962"/>
      <dgm:spPr/>
    </dgm:pt>
    <dgm:pt modelId="{E0C69791-F69C-42FE-B430-0DED5EED276A}" type="pres">
      <dgm:prSet presAssocID="{B09D4EC3-692D-4FFC-98E7-898CADC56727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DE8E2-8456-4B35-AE20-42BC6ECA9EBC}" type="pres">
      <dgm:prSet presAssocID="{93807FC8-CC9E-4D27-A622-C48502D0FEED}" presName="bullet5c" presStyleLbl="node1" presStyleIdx="2" presStyleCnt="5" custLinFactNeighborX="11296" custLinFactNeighborY="36468"/>
      <dgm:spPr/>
    </dgm:pt>
    <dgm:pt modelId="{5EFA3C0D-E488-49A9-B929-6FF73BA9414C}" type="pres">
      <dgm:prSet presAssocID="{93807FC8-CC9E-4D27-A622-C48502D0FEED}" presName="textBox5c" presStyleLbl="revTx" presStyleIdx="2" presStyleCnt="5" custLinFactNeighborX="1095" custLinFactNeighborY="-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B1A8E-BA33-449E-A510-1AD96268CEF5}" type="pres">
      <dgm:prSet presAssocID="{76EFAB91-9873-493C-9516-2FED7B30A644}" presName="bullet5d" presStyleLbl="node1" presStyleIdx="3" presStyleCnt="5" custLinFactNeighborX="-40157" custLinFactNeighborY="17461"/>
      <dgm:spPr/>
    </dgm:pt>
    <dgm:pt modelId="{DEAD0B89-D369-43D5-BD8C-805E26B3D8CB}" type="pres">
      <dgm:prSet presAssocID="{76EFAB91-9873-493C-9516-2FED7B30A644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56739-BE86-478D-A575-160281422702}" type="pres">
      <dgm:prSet presAssocID="{B8CA82C5-D17E-4622-A617-2ADA40EA5651}" presName="bullet5e" presStyleLbl="node1" presStyleIdx="4" presStyleCnt="5" custLinFactX="2664" custLinFactNeighborX="100000" custLinFactNeighborY="-73785"/>
      <dgm:spPr/>
    </dgm:pt>
    <dgm:pt modelId="{8D4B27E1-7A3F-4912-AC62-DCA31208827E}" type="pres">
      <dgm:prSet presAssocID="{B8CA82C5-D17E-4622-A617-2ADA40EA5651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F3325F-9BF5-4713-BCC6-58C0C42A1725}" srcId="{A6EF7966-1EE4-43CD-B582-63F90C0E5B6D}" destId="{D3B59EE9-597A-4113-8509-62B89270EBAD}" srcOrd="5" destOrd="0" parTransId="{3145461F-6BA9-408A-932B-56799B8857F6}" sibTransId="{00833D81-0431-4E2A-B90B-AD3D0DD400B5}"/>
    <dgm:cxn modelId="{86AC0646-2C83-47AB-A345-6017240F7027}" type="presOf" srcId="{C4173052-86EE-4792-B28B-F0621647EEF5}" destId="{D342ADDC-C06C-4B46-85BC-C8978620C26F}" srcOrd="0" destOrd="0" presId="urn:microsoft.com/office/officeart/2005/8/layout/arrow2"/>
    <dgm:cxn modelId="{1320251F-4F5F-4065-970D-519A0F5978F2}" srcId="{A6EF7966-1EE4-43CD-B582-63F90C0E5B6D}" destId="{B8CA82C5-D17E-4622-A617-2ADA40EA5651}" srcOrd="4" destOrd="0" parTransId="{F7D27368-E9C0-4F7E-AAC6-BF84390D5FB1}" sibTransId="{71C23E3D-FFD6-42BE-BD45-7AE46C81EB1F}"/>
    <dgm:cxn modelId="{A36D5444-237B-4845-8403-38669788565F}" type="presOf" srcId="{A6EF7966-1EE4-43CD-B582-63F90C0E5B6D}" destId="{4727DA86-8B18-4A4B-86E7-3247473EE844}" srcOrd="0" destOrd="0" presId="urn:microsoft.com/office/officeart/2005/8/layout/arrow2"/>
    <dgm:cxn modelId="{471F2F83-BE7A-4B5F-8C6A-F82648C7CE26}" srcId="{A6EF7966-1EE4-43CD-B582-63F90C0E5B6D}" destId="{B09D4EC3-692D-4FFC-98E7-898CADC56727}" srcOrd="1" destOrd="0" parTransId="{07C17A72-1FB6-48D4-947D-92FB1AF8AAC0}" sibTransId="{1701A2AE-C4D8-4F84-942A-756EC4EF0D8E}"/>
    <dgm:cxn modelId="{263CB10B-F94F-4B5B-8067-7CC2D56A8A5B}" type="presOf" srcId="{B8CA82C5-D17E-4622-A617-2ADA40EA5651}" destId="{8D4B27E1-7A3F-4912-AC62-DCA31208827E}" srcOrd="0" destOrd="0" presId="urn:microsoft.com/office/officeart/2005/8/layout/arrow2"/>
    <dgm:cxn modelId="{A4797AC2-AFF3-4792-81BA-644603B768E2}" srcId="{A6EF7966-1EE4-43CD-B582-63F90C0E5B6D}" destId="{93807FC8-CC9E-4D27-A622-C48502D0FEED}" srcOrd="2" destOrd="0" parTransId="{25AEF805-9C0E-4445-8F41-AC73261BB614}" sibTransId="{0BA251E6-9ECC-4DDF-A2FD-983775E07A70}"/>
    <dgm:cxn modelId="{071E0D74-00AC-4E80-91D2-5A280B8EA012}" srcId="{A6EF7966-1EE4-43CD-B582-63F90C0E5B6D}" destId="{76EFAB91-9873-493C-9516-2FED7B30A644}" srcOrd="3" destOrd="0" parTransId="{57EBB1C5-909E-4A46-9488-95D90C5DA263}" sibTransId="{FA7B08FC-B7CC-4AA1-99B7-A0E81AACD6CD}"/>
    <dgm:cxn modelId="{6263D08F-9510-4912-90E6-E1FB0BEA4D93}" type="presOf" srcId="{93807FC8-CC9E-4D27-A622-C48502D0FEED}" destId="{5EFA3C0D-E488-49A9-B929-6FF73BA9414C}" srcOrd="0" destOrd="0" presId="urn:microsoft.com/office/officeart/2005/8/layout/arrow2"/>
    <dgm:cxn modelId="{7F97950D-BC09-4B98-B50D-2DF5E1B98745}" type="presOf" srcId="{76EFAB91-9873-493C-9516-2FED7B30A644}" destId="{DEAD0B89-D369-43D5-BD8C-805E26B3D8CB}" srcOrd="0" destOrd="0" presId="urn:microsoft.com/office/officeart/2005/8/layout/arrow2"/>
    <dgm:cxn modelId="{E8CE19D7-722A-488A-9D7E-A2383A038AC7}" type="presOf" srcId="{B09D4EC3-692D-4FFC-98E7-898CADC56727}" destId="{E0C69791-F69C-42FE-B430-0DED5EED276A}" srcOrd="0" destOrd="0" presId="urn:microsoft.com/office/officeart/2005/8/layout/arrow2"/>
    <dgm:cxn modelId="{F3AC6F0E-37A8-4EE7-90AD-551B7F7B730E}" srcId="{A6EF7966-1EE4-43CD-B582-63F90C0E5B6D}" destId="{C4173052-86EE-4792-B28B-F0621647EEF5}" srcOrd="0" destOrd="0" parTransId="{B4AE3A9C-9B84-4E0F-90D2-FF184AFFC506}" sibTransId="{C83F1257-17BD-48B8-A49F-310A52775764}"/>
    <dgm:cxn modelId="{04710660-54DF-4203-BE53-03C47091E3DA}" type="presParOf" srcId="{4727DA86-8B18-4A4B-86E7-3247473EE844}" destId="{CB5F9A31-3B9C-486C-B965-2686E2DBD762}" srcOrd="0" destOrd="0" presId="urn:microsoft.com/office/officeart/2005/8/layout/arrow2"/>
    <dgm:cxn modelId="{A191DA56-F685-4C7F-8C15-615374D4B094}" type="presParOf" srcId="{4727DA86-8B18-4A4B-86E7-3247473EE844}" destId="{2BE109C8-58F4-406A-A599-C3410CCFD25D}" srcOrd="1" destOrd="0" presId="urn:microsoft.com/office/officeart/2005/8/layout/arrow2"/>
    <dgm:cxn modelId="{D369F7A3-2FB1-4166-BAB5-303F94385AE1}" type="presParOf" srcId="{2BE109C8-58F4-406A-A599-C3410CCFD25D}" destId="{991B5982-E10E-4868-86F1-183589F21FA8}" srcOrd="0" destOrd="0" presId="urn:microsoft.com/office/officeart/2005/8/layout/arrow2"/>
    <dgm:cxn modelId="{DC91C3EC-4865-4032-9C26-95CB0B69D93E}" type="presParOf" srcId="{2BE109C8-58F4-406A-A599-C3410CCFD25D}" destId="{D342ADDC-C06C-4B46-85BC-C8978620C26F}" srcOrd="1" destOrd="0" presId="urn:microsoft.com/office/officeart/2005/8/layout/arrow2"/>
    <dgm:cxn modelId="{7F20022D-AB21-487E-97CF-7E3FC60A8ABC}" type="presParOf" srcId="{2BE109C8-58F4-406A-A599-C3410CCFD25D}" destId="{635FF421-D288-40EE-9D0D-8EBBCF8EBF3D}" srcOrd="2" destOrd="0" presId="urn:microsoft.com/office/officeart/2005/8/layout/arrow2"/>
    <dgm:cxn modelId="{52A35513-A7F1-40F4-B510-3F385500954C}" type="presParOf" srcId="{2BE109C8-58F4-406A-A599-C3410CCFD25D}" destId="{E0C69791-F69C-42FE-B430-0DED5EED276A}" srcOrd="3" destOrd="0" presId="urn:microsoft.com/office/officeart/2005/8/layout/arrow2"/>
    <dgm:cxn modelId="{8D9EDA57-F6C8-4B2C-89DF-72840A1450C4}" type="presParOf" srcId="{2BE109C8-58F4-406A-A599-C3410CCFD25D}" destId="{FA5DE8E2-8456-4B35-AE20-42BC6ECA9EBC}" srcOrd="4" destOrd="0" presId="urn:microsoft.com/office/officeart/2005/8/layout/arrow2"/>
    <dgm:cxn modelId="{E84A0022-57D4-420A-952A-92C09D925B5A}" type="presParOf" srcId="{2BE109C8-58F4-406A-A599-C3410CCFD25D}" destId="{5EFA3C0D-E488-49A9-B929-6FF73BA9414C}" srcOrd="5" destOrd="0" presId="urn:microsoft.com/office/officeart/2005/8/layout/arrow2"/>
    <dgm:cxn modelId="{C1BEE645-E0FD-4B64-BB82-DB07141FECC1}" type="presParOf" srcId="{2BE109C8-58F4-406A-A599-C3410CCFD25D}" destId="{364B1A8E-BA33-449E-A510-1AD96268CEF5}" srcOrd="6" destOrd="0" presId="urn:microsoft.com/office/officeart/2005/8/layout/arrow2"/>
    <dgm:cxn modelId="{668DA29A-A6C9-4CA8-AD1E-F17C0437B103}" type="presParOf" srcId="{2BE109C8-58F4-406A-A599-C3410CCFD25D}" destId="{DEAD0B89-D369-43D5-BD8C-805E26B3D8CB}" srcOrd="7" destOrd="0" presId="urn:microsoft.com/office/officeart/2005/8/layout/arrow2"/>
    <dgm:cxn modelId="{D15C1A15-45F8-4075-85C7-D2BD8EBD0DD5}" type="presParOf" srcId="{2BE109C8-58F4-406A-A599-C3410CCFD25D}" destId="{85B56739-BE86-478D-A575-160281422702}" srcOrd="8" destOrd="0" presId="urn:microsoft.com/office/officeart/2005/8/layout/arrow2"/>
    <dgm:cxn modelId="{F3AA8872-F87A-4E8B-9AE4-4A32120B616D}" type="presParOf" srcId="{2BE109C8-58F4-406A-A599-C3410CCFD25D}" destId="{8D4B27E1-7A3F-4912-AC62-DCA31208827E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5D28E7-36D1-49BB-A7C9-557B49E5F397}" type="doc">
      <dgm:prSet loTypeId="urn:microsoft.com/office/officeart/2005/8/layout/vList4#1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7247C8-AA54-4110-A8B4-7AD13316E5B7}">
      <dgm:prSet phldrT="[Текст]"/>
      <dgm:spPr/>
      <dgm:t>
        <a:bodyPr/>
        <a:lstStyle/>
        <a:p>
          <a:pPr algn="ctr"/>
          <a:r>
            <a:rPr lang="tg-Cyrl-TJ" b="1" dirty="0" smtClean="0">
              <a:solidFill>
                <a:srgbClr val="800000"/>
              </a:solidFill>
              <a:latin typeface="Palatino Linotype" pitchFamily="18" charset="0"/>
            </a:rPr>
            <a:t>1700 </a:t>
          </a:r>
          <a:r>
            <a:rPr lang="en-US" b="1" dirty="0" smtClean="0">
              <a:solidFill>
                <a:srgbClr val="800000"/>
              </a:solidFill>
              <a:latin typeface="Palatino Linotype" pitchFamily="18" charset="0"/>
            </a:rPr>
            <a:t>km of international roads</a:t>
          </a:r>
          <a:r>
            <a:rPr lang="tg-Cyrl-TJ" b="1" dirty="0" smtClean="0">
              <a:solidFill>
                <a:srgbClr val="800000"/>
              </a:solidFill>
              <a:latin typeface="Palatino Linotype" pitchFamily="18" charset="0"/>
            </a:rPr>
            <a:t> </a:t>
          </a:r>
          <a:endParaRPr lang="ru-RU" b="1" dirty="0">
            <a:solidFill>
              <a:srgbClr val="800000"/>
            </a:solidFill>
            <a:latin typeface="Palatino Linotype" pitchFamily="18" charset="0"/>
          </a:endParaRPr>
        </a:p>
      </dgm:t>
    </dgm:pt>
    <dgm:pt modelId="{CC23CE84-6C78-4ED8-B72D-117F35F63DAE}" type="parTrans" cxnId="{C9D38070-BC20-4213-A951-9577B4858D48}">
      <dgm:prSet/>
      <dgm:spPr/>
      <dgm:t>
        <a:bodyPr/>
        <a:lstStyle/>
        <a:p>
          <a:endParaRPr lang="ru-RU"/>
        </a:p>
      </dgm:t>
    </dgm:pt>
    <dgm:pt modelId="{197F8652-2DA8-45EC-B0D1-AF8D411CD379}" type="sibTrans" cxnId="{C9D38070-BC20-4213-A951-9577B4858D48}">
      <dgm:prSet/>
      <dgm:spPr/>
      <dgm:t>
        <a:bodyPr/>
        <a:lstStyle/>
        <a:p>
          <a:endParaRPr lang="ru-RU"/>
        </a:p>
      </dgm:t>
    </dgm:pt>
    <dgm:pt modelId="{7DD2BDE4-3928-463B-9F9D-50F5FA68A6B0}">
      <dgm:prSet phldrT="[Текст]"/>
      <dgm:spPr/>
      <dgm:t>
        <a:bodyPr/>
        <a:lstStyle/>
        <a:p>
          <a:pPr algn="ctr"/>
          <a:r>
            <a:rPr lang="en-US" b="1" dirty="0" smtClean="0">
              <a:solidFill>
                <a:srgbClr val="800000"/>
              </a:solidFill>
              <a:latin typeface="Palatino Linotype" pitchFamily="18" charset="0"/>
            </a:rPr>
            <a:t>Hundred bridges</a:t>
          </a:r>
          <a:endParaRPr lang="ru-RU" b="1" dirty="0">
            <a:solidFill>
              <a:srgbClr val="800000"/>
            </a:solidFill>
            <a:latin typeface="Palatino Linotype" pitchFamily="18" charset="0"/>
          </a:endParaRPr>
        </a:p>
      </dgm:t>
    </dgm:pt>
    <dgm:pt modelId="{1C982CDD-1510-4B78-ADBB-DA0C10A1602D}" type="parTrans" cxnId="{9E4C3B57-B64F-47E1-B635-41BCCD0BB1BB}">
      <dgm:prSet/>
      <dgm:spPr/>
      <dgm:t>
        <a:bodyPr/>
        <a:lstStyle/>
        <a:p>
          <a:endParaRPr lang="ru-RU"/>
        </a:p>
      </dgm:t>
    </dgm:pt>
    <dgm:pt modelId="{4B340CE6-84FB-4161-8EDC-997433E6C950}" type="sibTrans" cxnId="{9E4C3B57-B64F-47E1-B635-41BCCD0BB1BB}">
      <dgm:prSet/>
      <dgm:spPr/>
      <dgm:t>
        <a:bodyPr/>
        <a:lstStyle/>
        <a:p>
          <a:endParaRPr lang="ru-RU"/>
        </a:p>
      </dgm:t>
    </dgm:pt>
    <dgm:pt modelId="{57F19E38-97EC-428E-8274-98EB5299B5BE}">
      <dgm:prSet phldrT="[Текст]"/>
      <dgm:spPr/>
      <dgm:t>
        <a:bodyPr/>
        <a:lstStyle/>
        <a:p>
          <a:pPr algn="ctr"/>
          <a:r>
            <a:rPr lang="tg-Cyrl-TJ" b="1" dirty="0" smtClean="0">
              <a:solidFill>
                <a:srgbClr val="800000"/>
              </a:solidFill>
              <a:latin typeface="Palatino Linotype" panose="02040502050505030304" pitchFamily="18" charset="0"/>
            </a:rPr>
            <a:t>31 </a:t>
          </a:r>
          <a:r>
            <a:rPr lang="en-US" b="1" dirty="0" smtClean="0">
              <a:solidFill>
                <a:srgbClr val="800000"/>
              </a:solidFill>
              <a:latin typeface="Palatino Linotype" panose="02040502050505030304" pitchFamily="18" charset="0"/>
            </a:rPr>
            <a:t>km of tunnel and avalanche galleries</a:t>
          </a:r>
          <a:endParaRPr lang="ru-RU" b="1" dirty="0">
            <a:solidFill>
              <a:srgbClr val="800000"/>
            </a:solidFill>
            <a:latin typeface="Palatino Linotype" pitchFamily="18" charset="0"/>
          </a:endParaRPr>
        </a:p>
      </dgm:t>
    </dgm:pt>
    <dgm:pt modelId="{29A1C228-A0E5-46AB-AB84-EE086DE3C2FF}" type="parTrans" cxnId="{AC6AAD8A-409E-4BEE-8D8E-94F5097CB0B4}">
      <dgm:prSet/>
      <dgm:spPr/>
      <dgm:t>
        <a:bodyPr/>
        <a:lstStyle/>
        <a:p>
          <a:endParaRPr lang="ru-RU"/>
        </a:p>
      </dgm:t>
    </dgm:pt>
    <dgm:pt modelId="{6709D499-7EB0-4C61-9B3B-100A01BFEA9F}" type="sibTrans" cxnId="{AC6AAD8A-409E-4BEE-8D8E-94F5097CB0B4}">
      <dgm:prSet/>
      <dgm:spPr/>
      <dgm:t>
        <a:bodyPr/>
        <a:lstStyle/>
        <a:p>
          <a:endParaRPr lang="ru-RU"/>
        </a:p>
      </dgm:t>
    </dgm:pt>
    <dgm:pt modelId="{8BFE6AD3-9EF5-4A3C-A344-8CA674257BE9}" type="pres">
      <dgm:prSet presAssocID="{765D28E7-36D1-49BB-A7C9-557B49E5F3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2839F6-C713-4193-94E3-840D4123F669}" type="pres">
      <dgm:prSet presAssocID="{D67247C8-AA54-4110-A8B4-7AD13316E5B7}" presName="comp" presStyleCnt="0"/>
      <dgm:spPr/>
    </dgm:pt>
    <dgm:pt modelId="{33299502-2B67-4D4D-B8C6-D7509091F228}" type="pres">
      <dgm:prSet presAssocID="{D67247C8-AA54-4110-A8B4-7AD13316E5B7}" presName="box" presStyleLbl="node1" presStyleIdx="0" presStyleCnt="3" custLinFactNeighborX="334" custLinFactNeighborY="3402"/>
      <dgm:spPr/>
      <dgm:t>
        <a:bodyPr/>
        <a:lstStyle/>
        <a:p>
          <a:endParaRPr lang="ru-RU"/>
        </a:p>
      </dgm:t>
    </dgm:pt>
    <dgm:pt modelId="{BCDA0BEC-D892-431C-BBCC-30BB95268FDF}" type="pres">
      <dgm:prSet presAssocID="{D67247C8-AA54-4110-A8B4-7AD13316E5B7}" presName="img" presStyleLbl="fgImgPlace1" presStyleIdx="0" presStyleCnt="3" custLinFactNeighborX="451" custLinFactNeighborY="34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53317875-1AD7-49A9-912C-7D0ACE86CE10}" type="pres">
      <dgm:prSet presAssocID="{D67247C8-AA54-4110-A8B4-7AD13316E5B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6B4D4-01A4-40B9-9586-5368FDD1D94D}" type="pres">
      <dgm:prSet presAssocID="{197F8652-2DA8-45EC-B0D1-AF8D411CD379}" presName="spacer" presStyleCnt="0"/>
      <dgm:spPr/>
    </dgm:pt>
    <dgm:pt modelId="{8DBE62F6-06A5-490C-BB02-0EC25FDE6452}" type="pres">
      <dgm:prSet presAssocID="{7DD2BDE4-3928-463B-9F9D-50F5FA68A6B0}" presName="comp" presStyleCnt="0"/>
      <dgm:spPr/>
    </dgm:pt>
    <dgm:pt modelId="{CB4775F2-1C70-4350-BD0E-698560A481A1}" type="pres">
      <dgm:prSet presAssocID="{7DD2BDE4-3928-463B-9F9D-50F5FA68A6B0}" presName="box" presStyleLbl="node1" presStyleIdx="1" presStyleCnt="3" custLinFactNeighborX="-248" custLinFactNeighborY="164"/>
      <dgm:spPr/>
      <dgm:t>
        <a:bodyPr/>
        <a:lstStyle/>
        <a:p>
          <a:endParaRPr lang="ru-RU"/>
        </a:p>
      </dgm:t>
    </dgm:pt>
    <dgm:pt modelId="{C4839FDF-600D-446A-8BA0-B645313A6C69}" type="pres">
      <dgm:prSet presAssocID="{7DD2BDE4-3928-463B-9F9D-50F5FA68A6B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EF83DE60-563C-4E15-B3FB-56A61D76A276}" type="pres">
      <dgm:prSet presAssocID="{7DD2BDE4-3928-463B-9F9D-50F5FA68A6B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129D-AE24-4FD4-B6F7-27501DD9B46F}" type="pres">
      <dgm:prSet presAssocID="{4B340CE6-84FB-4161-8EDC-997433E6C950}" presName="spacer" presStyleCnt="0"/>
      <dgm:spPr/>
    </dgm:pt>
    <dgm:pt modelId="{21103E64-339E-47CD-B6BD-181989C44528}" type="pres">
      <dgm:prSet presAssocID="{57F19E38-97EC-428E-8274-98EB5299B5BE}" presName="comp" presStyleCnt="0"/>
      <dgm:spPr/>
    </dgm:pt>
    <dgm:pt modelId="{76C73F30-4A73-4B7B-83F6-252447EB2503}" type="pres">
      <dgm:prSet presAssocID="{57F19E38-97EC-428E-8274-98EB5299B5BE}" presName="box" presStyleLbl="node1" presStyleIdx="2" presStyleCnt="3" custLinFactNeighborY="-2857"/>
      <dgm:spPr/>
      <dgm:t>
        <a:bodyPr/>
        <a:lstStyle/>
        <a:p>
          <a:endParaRPr lang="ru-RU"/>
        </a:p>
      </dgm:t>
    </dgm:pt>
    <dgm:pt modelId="{0D35C030-8BB1-4274-B43F-9F377F1C5773}" type="pres">
      <dgm:prSet presAssocID="{57F19E38-97EC-428E-8274-98EB5299B5BE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7977B9AA-0A97-4205-A21E-1CB1237E4FAF}" type="pres">
      <dgm:prSet presAssocID="{57F19E38-97EC-428E-8274-98EB5299B5B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30B28D-915E-4AFC-80DD-B8C4656DBC3B}" type="presOf" srcId="{57F19E38-97EC-428E-8274-98EB5299B5BE}" destId="{7977B9AA-0A97-4205-A21E-1CB1237E4FAF}" srcOrd="1" destOrd="0" presId="urn:microsoft.com/office/officeart/2005/8/layout/vList4#1"/>
    <dgm:cxn modelId="{272E640B-3D6A-47A8-AE9A-78ECB231B02A}" type="presOf" srcId="{765D28E7-36D1-49BB-A7C9-557B49E5F397}" destId="{8BFE6AD3-9EF5-4A3C-A344-8CA674257BE9}" srcOrd="0" destOrd="0" presId="urn:microsoft.com/office/officeart/2005/8/layout/vList4#1"/>
    <dgm:cxn modelId="{C9D38070-BC20-4213-A951-9577B4858D48}" srcId="{765D28E7-36D1-49BB-A7C9-557B49E5F397}" destId="{D67247C8-AA54-4110-A8B4-7AD13316E5B7}" srcOrd="0" destOrd="0" parTransId="{CC23CE84-6C78-4ED8-B72D-117F35F63DAE}" sibTransId="{197F8652-2DA8-45EC-B0D1-AF8D411CD379}"/>
    <dgm:cxn modelId="{AC6AAD8A-409E-4BEE-8D8E-94F5097CB0B4}" srcId="{765D28E7-36D1-49BB-A7C9-557B49E5F397}" destId="{57F19E38-97EC-428E-8274-98EB5299B5BE}" srcOrd="2" destOrd="0" parTransId="{29A1C228-A0E5-46AB-AB84-EE086DE3C2FF}" sibTransId="{6709D499-7EB0-4C61-9B3B-100A01BFEA9F}"/>
    <dgm:cxn modelId="{9E4C3B57-B64F-47E1-B635-41BCCD0BB1BB}" srcId="{765D28E7-36D1-49BB-A7C9-557B49E5F397}" destId="{7DD2BDE4-3928-463B-9F9D-50F5FA68A6B0}" srcOrd="1" destOrd="0" parTransId="{1C982CDD-1510-4B78-ADBB-DA0C10A1602D}" sibTransId="{4B340CE6-84FB-4161-8EDC-997433E6C950}"/>
    <dgm:cxn modelId="{1C2F240A-51ED-46B4-8C70-56F3E11E2210}" type="presOf" srcId="{D67247C8-AA54-4110-A8B4-7AD13316E5B7}" destId="{33299502-2B67-4D4D-B8C6-D7509091F228}" srcOrd="0" destOrd="0" presId="urn:microsoft.com/office/officeart/2005/8/layout/vList4#1"/>
    <dgm:cxn modelId="{70599134-F29E-4244-A1A0-AE2239DFB253}" type="presOf" srcId="{57F19E38-97EC-428E-8274-98EB5299B5BE}" destId="{76C73F30-4A73-4B7B-83F6-252447EB2503}" srcOrd="0" destOrd="0" presId="urn:microsoft.com/office/officeart/2005/8/layout/vList4#1"/>
    <dgm:cxn modelId="{B3B3A1FE-6E1B-4DA2-AC7A-D4479E97BD19}" type="presOf" srcId="{D67247C8-AA54-4110-A8B4-7AD13316E5B7}" destId="{53317875-1AD7-49A9-912C-7D0ACE86CE10}" srcOrd="1" destOrd="0" presId="urn:microsoft.com/office/officeart/2005/8/layout/vList4#1"/>
    <dgm:cxn modelId="{3DE762F3-5E57-4156-8D77-D862AA9CE849}" type="presOf" srcId="{7DD2BDE4-3928-463B-9F9D-50F5FA68A6B0}" destId="{EF83DE60-563C-4E15-B3FB-56A61D76A276}" srcOrd="1" destOrd="0" presId="urn:microsoft.com/office/officeart/2005/8/layout/vList4#1"/>
    <dgm:cxn modelId="{B4C6F09D-2AFD-483B-B10F-B5FD7E6DD26C}" type="presOf" srcId="{7DD2BDE4-3928-463B-9F9D-50F5FA68A6B0}" destId="{CB4775F2-1C70-4350-BD0E-698560A481A1}" srcOrd="0" destOrd="0" presId="urn:microsoft.com/office/officeart/2005/8/layout/vList4#1"/>
    <dgm:cxn modelId="{13BEEF6D-9BF7-48CD-99DF-E0EA04964006}" type="presParOf" srcId="{8BFE6AD3-9EF5-4A3C-A344-8CA674257BE9}" destId="{D22839F6-C713-4193-94E3-840D4123F669}" srcOrd="0" destOrd="0" presId="urn:microsoft.com/office/officeart/2005/8/layout/vList4#1"/>
    <dgm:cxn modelId="{D352D3FC-AE61-47E4-ADEE-3D715BEF0474}" type="presParOf" srcId="{D22839F6-C713-4193-94E3-840D4123F669}" destId="{33299502-2B67-4D4D-B8C6-D7509091F228}" srcOrd="0" destOrd="0" presId="urn:microsoft.com/office/officeart/2005/8/layout/vList4#1"/>
    <dgm:cxn modelId="{B81372D6-639B-4F58-847E-FE2648E4A1E1}" type="presParOf" srcId="{D22839F6-C713-4193-94E3-840D4123F669}" destId="{BCDA0BEC-D892-431C-BBCC-30BB95268FDF}" srcOrd="1" destOrd="0" presId="urn:microsoft.com/office/officeart/2005/8/layout/vList4#1"/>
    <dgm:cxn modelId="{A4A5C461-0554-43A8-BABC-A2ADDD632D8D}" type="presParOf" srcId="{D22839F6-C713-4193-94E3-840D4123F669}" destId="{53317875-1AD7-49A9-912C-7D0ACE86CE10}" srcOrd="2" destOrd="0" presId="urn:microsoft.com/office/officeart/2005/8/layout/vList4#1"/>
    <dgm:cxn modelId="{9B2448F0-114B-45F3-826A-322EBD3F06EB}" type="presParOf" srcId="{8BFE6AD3-9EF5-4A3C-A344-8CA674257BE9}" destId="{81D6B4D4-01A4-40B9-9586-5368FDD1D94D}" srcOrd="1" destOrd="0" presId="urn:microsoft.com/office/officeart/2005/8/layout/vList4#1"/>
    <dgm:cxn modelId="{B407D543-408A-4041-9EC9-629418C5A45D}" type="presParOf" srcId="{8BFE6AD3-9EF5-4A3C-A344-8CA674257BE9}" destId="{8DBE62F6-06A5-490C-BB02-0EC25FDE6452}" srcOrd="2" destOrd="0" presId="urn:microsoft.com/office/officeart/2005/8/layout/vList4#1"/>
    <dgm:cxn modelId="{952EE71B-E8E6-4F9D-9875-DBA7A3D679F9}" type="presParOf" srcId="{8DBE62F6-06A5-490C-BB02-0EC25FDE6452}" destId="{CB4775F2-1C70-4350-BD0E-698560A481A1}" srcOrd="0" destOrd="0" presId="urn:microsoft.com/office/officeart/2005/8/layout/vList4#1"/>
    <dgm:cxn modelId="{DB9AC0C8-A482-46D5-8B74-BEF3223B4FAF}" type="presParOf" srcId="{8DBE62F6-06A5-490C-BB02-0EC25FDE6452}" destId="{C4839FDF-600D-446A-8BA0-B645313A6C69}" srcOrd="1" destOrd="0" presId="urn:microsoft.com/office/officeart/2005/8/layout/vList4#1"/>
    <dgm:cxn modelId="{DD2F5EEC-0A17-4E5C-811F-38485BA76143}" type="presParOf" srcId="{8DBE62F6-06A5-490C-BB02-0EC25FDE6452}" destId="{EF83DE60-563C-4E15-B3FB-56A61D76A276}" srcOrd="2" destOrd="0" presId="urn:microsoft.com/office/officeart/2005/8/layout/vList4#1"/>
    <dgm:cxn modelId="{75B16B69-C7A6-4844-98EF-3EA9983753D1}" type="presParOf" srcId="{8BFE6AD3-9EF5-4A3C-A344-8CA674257BE9}" destId="{B797129D-AE24-4FD4-B6F7-27501DD9B46F}" srcOrd="3" destOrd="0" presId="urn:microsoft.com/office/officeart/2005/8/layout/vList4#1"/>
    <dgm:cxn modelId="{54D30E52-BD13-408E-83D1-C73619B49AED}" type="presParOf" srcId="{8BFE6AD3-9EF5-4A3C-A344-8CA674257BE9}" destId="{21103E64-339E-47CD-B6BD-181989C44528}" srcOrd="4" destOrd="0" presId="urn:microsoft.com/office/officeart/2005/8/layout/vList4#1"/>
    <dgm:cxn modelId="{E8ABD41C-7064-4CD0-BD09-DA478E0F6B11}" type="presParOf" srcId="{21103E64-339E-47CD-B6BD-181989C44528}" destId="{76C73F30-4A73-4B7B-83F6-252447EB2503}" srcOrd="0" destOrd="0" presId="urn:microsoft.com/office/officeart/2005/8/layout/vList4#1"/>
    <dgm:cxn modelId="{9A65E16C-72A3-4344-ACAA-6B0A6D1D1740}" type="presParOf" srcId="{21103E64-339E-47CD-B6BD-181989C44528}" destId="{0D35C030-8BB1-4274-B43F-9F377F1C5773}" srcOrd="1" destOrd="0" presId="urn:microsoft.com/office/officeart/2005/8/layout/vList4#1"/>
    <dgm:cxn modelId="{59C3ECCF-CE87-4444-ADDD-AF4F65FA89A5}" type="presParOf" srcId="{21103E64-339E-47CD-B6BD-181989C44528}" destId="{7977B9AA-0A97-4205-A21E-1CB1237E4FAF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D28E7-36D1-49BB-A7C9-557B49E5F397}" type="doc">
      <dgm:prSet loTypeId="urn:microsoft.com/office/officeart/2005/8/layout/vList4#2" loCatId="pictur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67247C8-AA54-4110-A8B4-7AD13316E5B7}">
      <dgm:prSet phldrT="[Текст]"/>
      <dgm:spPr/>
      <dgm:t>
        <a:bodyPr/>
        <a:lstStyle/>
        <a:p>
          <a:pPr algn="ctr"/>
          <a:r>
            <a:rPr lang="tg-Cyrl-TJ" b="1" dirty="0" smtClean="0">
              <a:latin typeface="Palatino Linotype" pitchFamily="18" charset="0"/>
            </a:rPr>
            <a:t>400 </a:t>
          </a:r>
          <a:r>
            <a:rPr lang="en-US" b="1" dirty="0" smtClean="0">
              <a:latin typeface="Palatino Linotype" pitchFamily="18" charset="0"/>
            </a:rPr>
            <a:t>km roads</a:t>
          </a:r>
          <a:endParaRPr lang="ru-RU" b="1" dirty="0">
            <a:latin typeface="Palatino Linotype" pitchFamily="18" charset="0"/>
          </a:endParaRPr>
        </a:p>
      </dgm:t>
    </dgm:pt>
    <dgm:pt modelId="{CC23CE84-6C78-4ED8-B72D-117F35F63DAE}" type="parTrans" cxnId="{C9D38070-BC20-4213-A951-9577B4858D48}">
      <dgm:prSet/>
      <dgm:spPr/>
      <dgm:t>
        <a:bodyPr/>
        <a:lstStyle/>
        <a:p>
          <a:endParaRPr lang="ru-RU"/>
        </a:p>
      </dgm:t>
    </dgm:pt>
    <dgm:pt modelId="{197F8652-2DA8-45EC-B0D1-AF8D411CD379}" type="sibTrans" cxnId="{C9D38070-BC20-4213-A951-9577B4858D48}">
      <dgm:prSet/>
      <dgm:spPr/>
      <dgm:t>
        <a:bodyPr/>
        <a:lstStyle/>
        <a:p>
          <a:endParaRPr lang="ru-RU"/>
        </a:p>
      </dgm:t>
    </dgm:pt>
    <dgm:pt modelId="{7DD2BDE4-3928-463B-9F9D-50F5FA68A6B0}">
      <dgm:prSet phldrT="[Текст]"/>
      <dgm:spPr/>
      <dgm:t>
        <a:bodyPr/>
        <a:lstStyle/>
        <a:p>
          <a:pPr algn="ctr"/>
          <a:r>
            <a:rPr lang="en-US" b="1" dirty="0" smtClean="0">
              <a:latin typeface="Palatino Linotype" pitchFamily="18" charset="0"/>
            </a:rPr>
            <a:t>More than </a:t>
          </a:r>
          <a:r>
            <a:rPr lang="tg-Cyrl-TJ" b="1" dirty="0" smtClean="0">
              <a:latin typeface="Palatino Linotype" pitchFamily="18" charset="0"/>
            </a:rPr>
            <a:t>50 </a:t>
          </a:r>
          <a:r>
            <a:rPr lang="en-US" b="1" dirty="0" smtClean="0">
              <a:latin typeface="Palatino Linotype" pitchFamily="18" charset="0"/>
            </a:rPr>
            <a:t>bridges</a:t>
          </a:r>
          <a:endParaRPr lang="ru-RU" b="1" dirty="0">
            <a:latin typeface="Palatino Linotype" pitchFamily="18" charset="0"/>
          </a:endParaRPr>
        </a:p>
      </dgm:t>
    </dgm:pt>
    <dgm:pt modelId="{1C982CDD-1510-4B78-ADBB-DA0C10A1602D}" type="parTrans" cxnId="{9E4C3B57-B64F-47E1-B635-41BCCD0BB1BB}">
      <dgm:prSet/>
      <dgm:spPr/>
      <dgm:t>
        <a:bodyPr/>
        <a:lstStyle/>
        <a:p>
          <a:endParaRPr lang="ru-RU"/>
        </a:p>
      </dgm:t>
    </dgm:pt>
    <dgm:pt modelId="{4B340CE6-84FB-4161-8EDC-997433E6C950}" type="sibTrans" cxnId="{9E4C3B57-B64F-47E1-B635-41BCCD0BB1BB}">
      <dgm:prSet/>
      <dgm:spPr/>
      <dgm:t>
        <a:bodyPr/>
        <a:lstStyle/>
        <a:p>
          <a:endParaRPr lang="ru-RU"/>
        </a:p>
      </dgm:t>
    </dgm:pt>
    <dgm:pt modelId="{EBFDEC67-DB4C-4D02-8C85-71E42E12DC55}">
      <dgm:prSet phldrT="[Текст]"/>
      <dgm:spPr/>
      <dgm:t>
        <a:bodyPr/>
        <a:lstStyle/>
        <a:p>
          <a:pPr algn="ctr"/>
          <a:r>
            <a:rPr lang="en-US" b="1" dirty="0" smtClean="0">
              <a:latin typeface="Palatino Linotype" pitchFamily="18" charset="0"/>
            </a:rPr>
            <a:t>will be operated</a:t>
          </a:r>
          <a:endParaRPr lang="ru-RU" b="1" dirty="0">
            <a:latin typeface="Palatino Linotype" pitchFamily="18" charset="0"/>
          </a:endParaRPr>
        </a:p>
      </dgm:t>
    </dgm:pt>
    <dgm:pt modelId="{2B28BB0D-BE54-4134-9521-A5284001DFAF}" type="parTrans" cxnId="{1C4C8D86-CC3B-4FAB-AB0C-EAA87D3D0535}">
      <dgm:prSet/>
      <dgm:spPr/>
    </dgm:pt>
    <dgm:pt modelId="{C7E88EAF-F010-4193-9C16-CFF0734FF449}" type="sibTrans" cxnId="{1C4C8D86-CC3B-4FAB-AB0C-EAA87D3D0535}">
      <dgm:prSet/>
      <dgm:spPr/>
    </dgm:pt>
    <dgm:pt modelId="{8BFE6AD3-9EF5-4A3C-A344-8CA674257BE9}" type="pres">
      <dgm:prSet presAssocID="{765D28E7-36D1-49BB-A7C9-557B49E5F3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2839F6-C713-4193-94E3-840D4123F669}" type="pres">
      <dgm:prSet presAssocID="{D67247C8-AA54-4110-A8B4-7AD13316E5B7}" presName="comp" presStyleCnt="0"/>
      <dgm:spPr/>
      <dgm:t>
        <a:bodyPr/>
        <a:lstStyle/>
        <a:p>
          <a:endParaRPr lang="ru-RU"/>
        </a:p>
      </dgm:t>
    </dgm:pt>
    <dgm:pt modelId="{33299502-2B67-4D4D-B8C6-D7509091F228}" type="pres">
      <dgm:prSet presAssocID="{D67247C8-AA54-4110-A8B4-7AD13316E5B7}" presName="box" presStyleLbl="node1" presStyleIdx="0" presStyleCnt="3" custLinFactNeighborX="334" custLinFactNeighborY="3402"/>
      <dgm:spPr/>
      <dgm:t>
        <a:bodyPr/>
        <a:lstStyle/>
        <a:p>
          <a:endParaRPr lang="ru-RU"/>
        </a:p>
      </dgm:t>
    </dgm:pt>
    <dgm:pt modelId="{BCDA0BEC-D892-431C-BBCC-30BB95268FDF}" type="pres">
      <dgm:prSet presAssocID="{D67247C8-AA54-4110-A8B4-7AD13316E5B7}" presName="img" presStyleLbl="fgImgPlace1" presStyleIdx="0" presStyleCnt="3" custLinFactNeighborX="451" custLinFactNeighborY="349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53317875-1AD7-49A9-912C-7D0ACE86CE10}" type="pres">
      <dgm:prSet presAssocID="{D67247C8-AA54-4110-A8B4-7AD13316E5B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6B4D4-01A4-40B9-9586-5368FDD1D94D}" type="pres">
      <dgm:prSet presAssocID="{197F8652-2DA8-45EC-B0D1-AF8D411CD379}" presName="spacer" presStyleCnt="0"/>
      <dgm:spPr/>
      <dgm:t>
        <a:bodyPr/>
        <a:lstStyle/>
        <a:p>
          <a:endParaRPr lang="ru-RU"/>
        </a:p>
      </dgm:t>
    </dgm:pt>
    <dgm:pt modelId="{8DBE62F6-06A5-490C-BB02-0EC25FDE6452}" type="pres">
      <dgm:prSet presAssocID="{7DD2BDE4-3928-463B-9F9D-50F5FA68A6B0}" presName="comp" presStyleCnt="0"/>
      <dgm:spPr/>
      <dgm:t>
        <a:bodyPr/>
        <a:lstStyle/>
        <a:p>
          <a:endParaRPr lang="ru-RU"/>
        </a:p>
      </dgm:t>
    </dgm:pt>
    <dgm:pt modelId="{CB4775F2-1C70-4350-BD0E-698560A481A1}" type="pres">
      <dgm:prSet presAssocID="{7DD2BDE4-3928-463B-9F9D-50F5FA68A6B0}" presName="box" presStyleLbl="node1" presStyleIdx="1" presStyleCnt="3" custLinFactNeighborX="-248" custLinFactNeighborY="164"/>
      <dgm:spPr/>
      <dgm:t>
        <a:bodyPr/>
        <a:lstStyle/>
        <a:p>
          <a:endParaRPr lang="ru-RU"/>
        </a:p>
      </dgm:t>
    </dgm:pt>
    <dgm:pt modelId="{C4839FDF-600D-446A-8BA0-B645313A6C69}" type="pres">
      <dgm:prSet presAssocID="{7DD2BDE4-3928-463B-9F9D-50F5FA68A6B0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EF83DE60-563C-4E15-B3FB-56A61D76A276}" type="pres">
      <dgm:prSet presAssocID="{7DD2BDE4-3928-463B-9F9D-50F5FA68A6B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129D-AE24-4FD4-B6F7-27501DD9B46F}" type="pres">
      <dgm:prSet presAssocID="{4B340CE6-84FB-4161-8EDC-997433E6C950}" presName="spacer" presStyleCnt="0"/>
      <dgm:spPr/>
      <dgm:t>
        <a:bodyPr/>
        <a:lstStyle/>
        <a:p>
          <a:endParaRPr lang="ru-RU"/>
        </a:p>
      </dgm:t>
    </dgm:pt>
    <dgm:pt modelId="{BBE63DCD-CAE9-4FEB-8D0C-ABF6EF33AAE4}" type="pres">
      <dgm:prSet presAssocID="{EBFDEC67-DB4C-4D02-8C85-71E42E12DC55}" presName="comp" presStyleCnt="0"/>
      <dgm:spPr/>
    </dgm:pt>
    <dgm:pt modelId="{3539177D-CB47-4BA0-9D06-F6C9C5669962}" type="pres">
      <dgm:prSet presAssocID="{EBFDEC67-DB4C-4D02-8C85-71E42E12DC55}" presName="box" presStyleLbl="node1" presStyleIdx="2" presStyleCnt="3"/>
      <dgm:spPr/>
      <dgm:t>
        <a:bodyPr/>
        <a:lstStyle/>
        <a:p>
          <a:endParaRPr lang="ru-RU"/>
        </a:p>
      </dgm:t>
    </dgm:pt>
    <dgm:pt modelId="{121AD0E1-7E44-43F7-BDA3-C5869F7A6764}" type="pres">
      <dgm:prSet presAssocID="{EBFDEC67-DB4C-4D02-8C85-71E42E12DC55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3A9C76C3-CB9E-4813-B25F-53588D500C83}" type="pres">
      <dgm:prSet presAssocID="{EBFDEC67-DB4C-4D02-8C85-71E42E12DC5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00E5D0-2D14-4908-8ADC-4D1BB6C3FF6A}" type="presOf" srcId="{7DD2BDE4-3928-463B-9F9D-50F5FA68A6B0}" destId="{CB4775F2-1C70-4350-BD0E-698560A481A1}" srcOrd="0" destOrd="0" presId="urn:microsoft.com/office/officeart/2005/8/layout/vList4#2"/>
    <dgm:cxn modelId="{8CE56444-3982-460A-B5FD-8D0421FC8E55}" type="presOf" srcId="{7DD2BDE4-3928-463B-9F9D-50F5FA68A6B0}" destId="{EF83DE60-563C-4E15-B3FB-56A61D76A276}" srcOrd="1" destOrd="0" presId="urn:microsoft.com/office/officeart/2005/8/layout/vList4#2"/>
    <dgm:cxn modelId="{1C4C8D86-CC3B-4FAB-AB0C-EAA87D3D0535}" srcId="{765D28E7-36D1-49BB-A7C9-557B49E5F397}" destId="{EBFDEC67-DB4C-4D02-8C85-71E42E12DC55}" srcOrd="2" destOrd="0" parTransId="{2B28BB0D-BE54-4134-9521-A5284001DFAF}" sibTransId="{C7E88EAF-F010-4193-9C16-CFF0734FF449}"/>
    <dgm:cxn modelId="{947A9CE7-98C6-44D1-8502-ACB096CCCB26}" type="presOf" srcId="{EBFDEC67-DB4C-4D02-8C85-71E42E12DC55}" destId="{3539177D-CB47-4BA0-9D06-F6C9C5669962}" srcOrd="0" destOrd="0" presId="urn:microsoft.com/office/officeart/2005/8/layout/vList4#2"/>
    <dgm:cxn modelId="{9E4C3B57-B64F-47E1-B635-41BCCD0BB1BB}" srcId="{765D28E7-36D1-49BB-A7C9-557B49E5F397}" destId="{7DD2BDE4-3928-463B-9F9D-50F5FA68A6B0}" srcOrd="1" destOrd="0" parTransId="{1C982CDD-1510-4B78-ADBB-DA0C10A1602D}" sibTransId="{4B340CE6-84FB-4161-8EDC-997433E6C950}"/>
    <dgm:cxn modelId="{C9D38070-BC20-4213-A951-9577B4858D48}" srcId="{765D28E7-36D1-49BB-A7C9-557B49E5F397}" destId="{D67247C8-AA54-4110-A8B4-7AD13316E5B7}" srcOrd="0" destOrd="0" parTransId="{CC23CE84-6C78-4ED8-B72D-117F35F63DAE}" sibTransId="{197F8652-2DA8-45EC-B0D1-AF8D411CD379}"/>
    <dgm:cxn modelId="{509EDEBC-9FBA-4151-A292-A5CDBDE3735D}" type="presOf" srcId="{765D28E7-36D1-49BB-A7C9-557B49E5F397}" destId="{8BFE6AD3-9EF5-4A3C-A344-8CA674257BE9}" srcOrd="0" destOrd="0" presId="urn:microsoft.com/office/officeart/2005/8/layout/vList4#2"/>
    <dgm:cxn modelId="{D712D4D9-0C89-4866-94E8-DDC093BE9B9D}" type="presOf" srcId="{D67247C8-AA54-4110-A8B4-7AD13316E5B7}" destId="{33299502-2B67-4D4D-B8C6-D7509091F228}" srcOrd="0" destOrd="0" presId="urn:microsoft.com/office/officeart/2005/8/layout/vList4#2"/>
    <dgm:cxn modelId="{37B927B0-F3A0-4756-8B36-F5324E8FB384}" type="presOf" srcId="{D67247C8-AA54-4110-A8B4-7AD13316E5B7}" destId="{53317875-1AD7-49A9-912C-7D0ACE86CE10}" srcOrd="1" destOrd="0" presId="urn:microsoft.com/office/officeart/2005/8/layout/vList4#2"/>
    <dgm:cxn modelId="{793B6EDC-7F56-4E21-A92A-95A7170043DF}" type="presOf" srcId="{EBFDEC67-DB4C-4D02-8C85-71E42E12DC55}" destId="{3A9C76C3-CB9E-4813-B25F-53588D500C83}" srcOrd="1" destOrd="0" presId="urn:microsoft.com/office/officeart/2005/8/layout/vList4#2"/>
    <dgm:cxn modelId="{B08811C1-8AE5-4022-9C5D-AB8D375F97AA}" type="presParOf" srcId="{8BFE6AD3-9EF5-4A3C-A344-8CA674257BE9}" destId="{D22839F6-C713-4193-94E3-840D4123F669}" srcOrd="0" destOrd="0" presId="urn:microsoft.com/office/officeart/2005/8/layout/vList4#2"/>
    <dgm:cxn modelId="{CED14D81-37DD-4819-9EAC-B3AF18B305EA}" type="presParOf" srcId="{D22839F6-C713-4193-94E3-840D4123F669}" destId="{33299502-2B67-4D4D-B8C6-D7509091F228}" srcOrd="0" destOrd="0" presId="urn:microsoft.com/office/officeart/2005/8/layout/vList4#2"/>
    <dgm:cxn modelId="{3BEE0139-7F1E-414D-B7A8-1AFA246F38DA}" type="presParOf" srcId="{D22839F6-C713-4193-94E3-840D4123F669}" destId="{BCDA0BEC-D892-431C-BBCC-30BB95268FDF}" srcOrd="1" destOrd="0" presId="urn:microsoft.com/office/officeart/2005/8/layout/vList4#2"/>
    <dgm:cxn modelId="{6185E0A2-7BF8-4732-A48E-8D68ABB8B4AE}" type="presParOf" srcId="{D22839F6-C713-4193-94E3-840D4123F669}" destId="{53317875-1AD7-49A9-912C-7D0ACE86CE10}" srcOrd="2" destOrd="0" presId="urn:microsoft.com/office/officeart/2005/8/layout/vList4#2"/>
    <dgm:cxn modelId="{23ACA274-1B23-48B2-9861-6AA234F27642}" type="presParOf" srcId="{8BFE6AD3-9EF5-4A3C-A344-8CA674257BE9}" destId="{81D6B4D4-01A4-40B9-9586-5368FDD1D94D}" srcOrd="1" destOrd="0" presId="urn:microsoft.com/office/officeart/2005/8/layout/vList4#2"/>
    <dgm:cxn modelId="{5B8698CF-0FB0-4E42-A223-CAA1C8956BD8}" type="presParOf" srcId="{8BFE6AD3-9EF5-4A3C-A344-8CA674257BE9}" destId="{8DBE62F6-06A5-490C-BB02-0EC25FDE6452}" srcOrd="2" destOrd="0" presId="urn:microsoft.com/office/officeart/2005/8/layout/vList4#2"/>
    <dgm:cxn modelId="{38E51CBF-2C19-4154-A5EB-5D04B15E5294}" type="presParOf" srcId="{8DBE62F6-06A5-490C-BB02-0EC25FDE6452}" destId="{CB4775F2-1C70-4350-BD0E-698560A481A1}" srcOrd="0" destOrd="0" presId="urn:microsoft.com/office/officeart/2005/8/layout/vList4#2"/>
    <dgm:cxn modelId="{460ACDF5-BEC4-4B89-9888-2295E5E0DDF7}" type="presParOf" srcId="{8DBE62F6-06A5-490C-BB02-0EC25FDE6452}" destId="{C4839FDF-600D-446A-8BA0-B645313A6C69}" srcOrd="1" destOrd="0" presId="urn:microsoft.com/office/officeart/2005/8/layout/vList4#2"/>
    <dgm:cxn modelId="{33D88D98-8E13-4F2E-A76E-B20A0A6FA157}" type="presParOf" srcId="{8DBE62F6-06A5-490C-BB02-0EC25FDE6452}" destId="{EF83DE60-563C-4E15-B3FB-56A61D76A276}" srcOrd="2" destOrd="0" presId="urn:microsoft.com/office/officeart/2005/8/layout/vList4#2"/>
    <dgm:cxn modelId="{FE7C32E0-8678-40BA-99EA-2752FEB1F56C}" type="presParOf" srcId="{8BFE6AD3-9EF5-4A3C-A344-8CA674257BE9}" destId="{B797129D-AE24-4FD4-B6F7-27501DD9B46F}" srcOrd="3" destOrd="0" presId="urn:microsoft.com/office/officeart/2005/8/layout/vList4#2"/>
    <dgm:cxn modelId="{F07E8920-C2FD-4A52-AE3C-118D8BAA0D3B}" type="presParOf" srcId="{8BFE6AD3-9EF5-4A3C-A344-8CA674257BE9}" destId="{BBE63DCD-CAE9-4FEB-8D0C-ABF6EF33AAE4}" srcOrd="4" destOrd="0" presId="urn:microsoft.com/office/officeart/2005/8/layout/vList4#2"/>
    <dgm:cxn modelId="{833AC163-3A06-44AE-8BC8-8B8EEE564B51}" type="presParOf" srcId="{BBE63DCD-CAE9-4FEB-8D0C-ABF6EF33AAE4}" destId="{3539177D-CB47-4BA0-9D06-F6C9C5669962}" srcOrd="0" destOrd="0" presId="urn:microsoft.com/office/officeart/2005/8/layout/vList4#2"/>
    <dgm:cxn modelId="{C5434827-C7EC-4301-8363-DF39AFC8517C}" type="presParOf" srcId="{BBE63DCD-CAE9-4FEB-8D0C-ABF6EF33AAE4}" destId="{121AD0E1-7E44-43F7-BDA3-C5869F7A6764}" srcOrd="1" destOrd="0" presId="urn:microsoft.com/office/officeart/2005/8/layout/vList4#2"/>
    <dgm:cxn modelId="{689CE1F8-2439-466C-B756-4C48A7916E1A}" type="presParOf" srcId="{BBE63DCD-CAE9-4FEB-8D0C-ABF6EF33AAE4}" destId="{3A9C76C3-CB9E-4813-B25F-53588D500C83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AD050F-1912-4931-B829-88045A4C0768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75B255-CC78-4AA2-9735-6D33BB0CF32D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sz="1800" dirty="0" smtClean="0">
              <a:latin typeface="Palatino Linotype" panose="02040502050505030304" pitchFamily="18" charset="0"/>
            </a:rPr>
            <a:t>4.</a:t>
          </a:r>
          <a:r>
            <a:rPr lang="en-US" sz="1800" dirty="0" smtClean="0">
              <a:latin typeface="Palatino Linotype" panose="02040502050505030304" pitchFamily="18" charset="0"/>
            </a:rPr>
            <a:t> Feasibility study of </a:t>
          </a:r>
          <a:r>
            <a:rPr lang="en-US" sz="1800" dirty="0" err="1" smtClean="0">
              <a:latin typeface="Palatino Linotype" panose="02040502050505030304" pitchFamily="18" charset="0"/>
            </a:rPr>
            <a:t>Labi</a:t>
          </a:r>
          <a:r>
            <a:rPr lang="en-US" sz="1800" dirty="0" smtClean="0">
              <a:latin typeface="Palatino Linotype" panose="02040502050505030304" pitchFamily="18" charset="0"/>
            </a:rPr>
            <a:t> Jar-</a:t>
          </a:r>
          <a:r>
            <a:rPr lang="en-US" sz="1800" dirty="0" err="1" smtClean="0">
              <a:latin typeface="Palatino Linotype" panose="02040502050505030304" pitchFamily="18" charset="0"/>
            </a:rPr>
            <a:t>Tavildara</a:t>
          </a:r>
          <a:r>
            <a:rPr lang="en-US" sz="1800" dirty="0" smtClean="0">
              <a:latin typeface="Palatino Linotype" panose="02040502050505030304" pitchFamily="18" charset="0"/>
            </a:rPr>
            <a:t> road</a:t>
          </a:r>
          <a:endParaRPr lang="ru-RU" sz="1600" dirty="0">
            <a:latin typeface="Palatino Linotype" panose="02040502050505030304" pitchFamily="18" charset="0"/>
          </a:endParaRPr>
        </a:p>
      </dgm:t>
    </dgm:pt>
    <dgm:pt modelId="{07CBB3A2-CC95-4FCC-9CF1-A8BB83F24118}" type="sibTrans" cxnId="{D10964E3-B240-48AD-A802-E77C0ED00A3D}">
      <dgm:prSet/>
      <dgm:spPr/>
      <dgm:t>
        <a:bodyPr/>
        <a:lstStyle/>
        <a:p>
          <a:endParaRPr lang="ru-RU"/>
        </a:p>
      </dgm:t>
    </dgm:pt>
    <dgm:pt modelId="{4230AAEC-6F4A-4A03-9992-D43DEE843E63}" type="parTrans" cxnId="{D10964E3-B240-48AD-A802-E77C0ED00A3D}">
      <dgm:prSet/>
      <dgm:spPr/>
      <dgm:t>
        <a:bodyPr/>
        <a:lstStyle/>
        <a:p>
          <a:endParaRPr lang="ru-RU"/>
        </a:p>
      </dgm:t>
    </dgm:pt>
    <dgm:pt modelId="{AEF6D9AB-7F7F-45E9-981E-6019E2E50354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sz="1800" dirty="0" smtClean="0">
              <a:latin typeface="Palatino Linotype" panose="02040502050505030304" pitchFamily="18" charset="0"/>
            </a:rPr>
            <a:t>2. </a:t>
          </a:r>
          <a:r>
            <a:rPr lang="en-US" sz="1800" dirty="0" smtClean="0">
              <a:latin typeface="Palatino Linotype" panose="02040502050505030304" pitchFamily="18" charset="0"/>
            </a:rPr>
            <a:t>Construction of new passenger terminal at Dushanbe international airport</a:t>
          </a:r>
          <a:endParaRPr lang="ru-RU" sz="1800" dirty="0" smtClean="0">
            <a:latin typeface="Palatino Linotype" panose="02040502050505030304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>
            <a:latin typeface="Palatino Linotype" panose="02040502050505030304" pitchFamily="18" charset="0"/>
          </a:endParaRPr>
        </a:p>
      </dgm:t>
    </dgm:pt>
    <dgm:pt modelId="{9A0C05CB-F1BA-4215-9AB9-0521ED890D28}" type="parTrans" cxnId="{EBBC1668-B593-42C9-93ED-EBDFB9F739DE}">
      <dgm:prSet/>
      <dgm:spPr/>
      <dgm:t>
        <a:bodyPr/>
        <a:lstStyle/>
        <a:p>
          <a:endParaRPr lang="ru-RU"/>
        </a:p>
      </dgm:t>
    </dgm:pt>
    <dgm:pt modelId="{622F40F4-DE02-47EB-9989-365C269ACA69}" type="sibTrans" cxnId="{EBBC1668-B593-42C9-93ED-EBDFB9F739DE}">
      <dgm:prSet/>
      <dgm:spPr/>
      <dgm:t>
        <a:bodyPr/>
        <a:lstStyle/>
        <a:p>
          <a:endParaRPr lang="ru-RU"/>
        </a:p>
      </dgm:t>
    </dgm:pt>
    <dgm:pt modelId="{451F7585-E475-4CFC-9566-4C3BDC380F81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sz="1800" dirty="0" smtClean="0">
              <a:latin typeface="Palatino Linotype" panose="02040502050505030304" pitchFamily="18" charset="0"/>
            </a:rPr>
            <a:t>3. </a:t>
          </a:r>
          <a:r>
            <a:rPr lang="en-US" sz="1800" dirty="0" smtClean="0">
              <a:latin typeface="Palatino Linotype" panose="02040502050505030304" pitchFamily="18" charset="0"/>
            </a:rPr>
            <a:t>Road maintenance equipment and machinery supply</a:t>
          </a:r>
          <a:r>
            <a:rPr lang="tg-Cyrl-TJ" sz="1800" dirty="0" smtClean="0">
              <a:latin typeface="Palatino Linotype" panose="02040502050505030304" pitchFamily="18" charset="0"/>
            </a:rPr>
            <a:t> </a:t>
          </a:r>
          <a:endParaRPr lang="ru-RU" sz="1800" dirty="0" smtClean="0">
            <a:latin typeface="Palatino Linotype" panose="02040502050505030304" pitchFamily="18" charset="0"/>
          </a:endParaRPr>
        </a:p>
        <a:p>
          <a:pPr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>
            <a:latin typeface="Palatino Linotype" panose="02040502050505030304" pitchFamily="18" charset="0"/>
          </a:endParaRPr>
        </a:p>
      </dgm:t>
    </dgm:pt>
    <dgm:pt modelId="{2CDB68B8-521A-424A-9D5B-6C57504BC9E8}" type="parTrans" cxnId="{31137DC6-5A36-41DD-80F0-0EAFFEDF13C4}">
      <dgm:prSet/>
      <dgm:spPr/>
      <dgm:t>
        <a:bodyPr/>
        <a:lstStyle/>
        <a:p>
          <a:endParaRPr lang="ru-RU"/>
        </a:p>
      </dgm:t>
    </dgm:pt>
    <dgm:pt modelId="{73B6B074-F6E8-4B7D-ABB7-240CEE4C0EEC}" type="sibTrans" cxnId="{31137DC6-5A36-41DD-80F0-0EAFFEDF13C4}">
      <dgm:prSet/>
      <dgm:spPr/>
      <dgm:t>
        <a:bodyPr/>
        <a:lstStyle/>
        <a:p>
          <a:endParaRPr lang="ru-RU"/>
        </a:p>
      </dgm:t>
    </dgm:pt>
    <dgm:pt modelId="{C13ECA6B-B7FE-4619-8351-A2A921A4D911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sz="1800" dirty="0" smtClean="0">
              <a:latin typeface="Palatino Linotype" panose="02040502050505030304" pitchFamily="18" charset="0"/>
            </a:rPr>
            <a:t>1. </a:t>
          </a:r>
          <a:r>
            <a:rPr lang="en-US" sz="1800" dirty="0" err="1" smtClean="0">
              <a:latin typeface="Palatino Linotype" panose="02040502050505030304" pitchFamily="18" charset="0"/>
            </a:rPr>
            <a:t>Shagon-Zighar</a:t>
          </a:r>
          <a:r>
            <a:rPr lang="en-US" sz="1800" dirty="0" smtClean="0">
              <a:latin typeface="Palatino Linotype" panose="02040502050505030304" pitchFamily="18" charset="0"/>
            </a:rPr>
            <a:t> road construction Phase </a:t>
          </a:r>
          <a:r>
            <a:rPr lang="tg-Cyrl-TJ" sz="1800" dirty="0" smtClean="0">
              <a:latin typeface="Palatino Linotype" panose="02040502050505030304" pitchFamily="18" charset="0"/>
            </a:rPr>
            <a:t>3</a:t>
          </a:r>
          <a:endParaRPr lang="ru-RU" sz="1800" dirty="0" smtClean="0">
            <a:latin typeface="Palatino Linotype" panose="02040502050505030304" pitchFamily="18" charset="0"/>
          </a:endParaRPr>
        </a:p>
        <a:p>
          <a:pPr algn="l"/>
          <a:endParaRPr lang="ru-RU" sz="1600" dirty="0">
            <a:latin typeface="Palatino Linotype" panose="02040502050505030304" pitchFamily="18" charset="0"/>
          </a:endParaRPr>
        </a:p>
      </dgm:t>
    </dgm:pt>
    <dgm:pt modelId="{13CF2045-00C2-4923-87C2-F37BE0C2C25E}" type="parTrans" cxnId="{1842CF29-DBB2-4A98-B626-B790235CF710}">
      <dgm:prSet/>
      <dgm:spPr/>
      <dgm:t>
        <a:bodyPr/>
        <a:lstStyle/>
        <a:p>
          <a:endParaRPr lang="ru-RU"/>
        </a:p>
      </dgm:t>
    </dgm:pt>
    <dgm:pt modelId="{93B13DA9-5904-4028-BA35-9B750C94425C}" type="sibTrans" cxnId="{1842CF29-DBB2-4A98-B626-B790235CF710}">
      <dgm:prSet/>
      <dgm:spPr/>
      <dgm:t>
        <a:bodyPr/>
        <a:lstStyle/>
        <a:p>
          <a:endParaRPr lang="ru-RU"/>
        </a:p>
      </dgm:t>
    </dgm:pt>
    <dgm:pt modelId="{260A759B-05D6-499B-9687-2554413D94DE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sz="1800" dirty="0" smtClean="0">
              <a:latin typeface="Palatino Linotype" panose="02040502050505030304" pitchFamily="18" charset="0"/>
            </a:rPr>
            <a:t>5. </a:t>
          </a:r>
          <a:r>
            <a:rPr lang="en-US" sz="1800" dirty="0" smtClean="0">
              <a:latin typeface="Palatino Linotype" panose="02040502050505030304" pitchFamily="18" charset="0"/>
            </a:rPr>
            <a:t>Rehabilitation of </a:t>
          </a:r>
          <a:r>
            <a:rPr lang="en-US" sz="1800" dirty="0" err="1" smtClean="0">
              <a:latin typeface="Palatino Linotype" panose="02040502050505030304" pitchFamily="18" charset="0"/>
            </a:rPr>
            <a:t>Dusahnbe</a:t>
          </a:r>
          <a:r>
            <a:rPr lang="en-US" sz="1800" dirty="0" smtClean="0">
              <a:latin typeface="Palatino Linotype" panose="02040502050505030304" pitchFamily="18" charset="0"/>
            </a:rPr>
            <a:t> –</a:t>
          </a:r>
          <a:r>
            <a:rPr lang="en-US" sz="1800" dirty="0" err="1" smtClean="0">
              <a:latin typeface="Palatino Linotype" panose="02040502050505030304" pitchFamily="18" charset="0"/>
            </a:rPr>
            <a:t>Dangara</a:t>
          </a:r>
          <a:r>
            <a:rPr lang="en-US" sz="1800" dirty="0" smtClean="0">
              <a:latin typeface="Palatino Linotype" panose="02040502050505030304" pitchFamily="18" charset="0"/>
            </a:rPr>
            <a:t> Phase 3</a:t>
          </a:r>
          <a:r>
            <a:rPr lang="tg-Cyrl-TJ" sz="1800" dirty="0" smtClean="0">
              <a:latin typeface="Palatino Linotype" panose="02040502050505030304" pitchFamily="18" charset="0"/>
            </a:rPr>
            <a:t>, </a:t>
          </a:r>
          <a:r>
            <a:rPr lang="en-US" sz="1800" dirty="0" err="1" smtClean="0">
              <a:latin typeface="Palatino Linotype" panose="02040502050505030304" pitchFamily="18" charset="0"/>
            </a:rPr>
            <a:t>Dangara-Kangurt</a:t>
          </a:r>
          <a:r>
            <a:rPr lang="tg-Cyrl-TJ" sz="1800" dirty="0" smtClean="0">
              <a:latin typeface="Palatino Linotype" panose="02040502050505030304" pitchFamily="18" charset="0"/>
            </a:rPr>
            <a:t> </a:t>
          </a:r>
          <a:endParaRPr lang="ru-RU" sz="1800" dirty="0" smtClean="0">
            <a:latin typeface="Palatino Linotype" panose="02040502050505030304" pitchFamily="18" charset="0"/>
          </a:endParaRPr>
        </a:p>
        <a:p>
          <a:pPr algn="l"/>
          <a:endParaRPr lang="ru-RU" sz="1600" dirty="0">
            <a:latin typeface="Palatino Linotype" panose="02040502050505030304" pitchFamily="18" charset="0"/>
          </a:endParaRPr>
        </a:p>
      </dgm:t>
    </dgm:pt>
    <dgm:pt modelId="{77C7FD03-C013-4ABC-A10E-E68DA41581D5}" type="parTrans" cxnId="{F70E9604-FF38-4CB6-BEF8-1EEDA7584822}">
      <dgm:prSet/>
      <dgm:spPr/>
      <dgm:t>
        <a:bodyPr/>
        <a:lstStyle/>
        <a:p>
          <a:endParaRPr lang="ru-RU"/>
        </a:p>
      </dgm:t>
    </dgm:pt>
    <dgm:pt modelId="{7E6BF154-D2CA-4709-84B8-874D7C5C9F80}" type="sibTrans" cxnId="{F70E9604-FF38-4CB6-BEF8-1EEDA7584822}">
      <dgm:prSet/>
      <dgm:spPr/>
      <dgm:t>
        <a:bodyPr/>
        <a:lstStyle/>
        <a:p>
          <a:endParaRPr lang="ru-RU"/>
        </a:p>
      </dgm:t>
    </dgm:pt>
    <dgm:pt modelId="{82B04A00-57C2-457D-9499-63AC4DC3101D}" type="pres">
      <dgm:prSet presAssocID="{ADAD050F-1912-4931-B829-88045A4C076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6878BD-141A-4681-AF7F-DC7A44C680C2}" type="pres">
      <dgm:prSet presAssocID="{C13ECA6B-B7FE-4619-8351-A2A921A4D911}" presName="comp" presStyleCnt="0"/>
      <dgm:spPr/>
    </dgm:pt>
    <dgm:pt modelId="{1C8D4970-CC8A-48F3-A263-35EEAB0A085F}" type="pres">
      <dgm:prSet presAssocID="{C13ECA6B-B7FE-4619-8351-A2A921A4D911}" presName="box" presStyleLbl="node1" presStyleIdx="0" presStyleCnt="5"/>
      <dgm:spPr/>
      <dgm:t>
        <a:bodyPr/>
        <a:lstStyle/>
        <a:p>
          <a:endParaRPr lang="ru-RU"/>
        </a:p>
      </dgm:t>
    </dgm:pt>
    <dgm:pt modelId="{73977A15-B75E-45F0-A884-EF3CF5929D42}" type="pres">
      <dgm:prSet presAssocID="{C13ECA6B-B7FE-4619-8351-A2A921A4D911}" presName="img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91A3D5A9-2920-4D78-80A1-4BAABAF5468B}" type="pres">
      <dgm:prSet presAssocID="{C13ECA6B-B7FE-4619-8351-A2A921A4D911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CDDCE7-4E59-4B9A-8B02-58754514B26B}" type="pres">
      <dgm:prSet presAssocID="{93B13DA9-5904-4028-BA35-9B750C94425C}" presName="spacer" presStyleCnt="0"/>
      <dgm:spPr/>
    </dgm:pt>
    <dgm:pt modelId="{A155C7A0-20F2-4403-923F-8AA5FF4ED054}" type="pres">
      <dgm:prSet presAssocID="{AEF6D9AB-7F7F-45E9-981E-6019E2E50354}" presName="comp" presStyleCnt="0"/>
      <dgm:spPr/>
    </dgm:pt>
    <dgm:pt modelId="{D116B653-2B52-4E0A-93E1-1CEC7EB05ADF}" type="pres">
      <dgm:prSet presAssocID="{AEF6D9AB-7F7F-45E9-981E-6019E2E50354}" presName="box" presStyleLbl="node1" presStyleIdx="1" presStyleCnt="5"/>
      <dgm:spPr/>
      <dgm:t>
        <a:bodyPr/>
        <a:lstStyle/>
        <a:p>
          <a:endParaRPr lang="ru-RU"/>
        </a:p>
      </dgm:t>
    </dgm:pt>
    <dgm:pt modelId="{EE28B258-D38A-4DF3-809C-A85CAC8B2385}" type="pres">
      <dgm:prSet presAssocID="{AEF6D9AB-7F7F-45E9-981E-6019E2E50354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6405CE86-5093-4B8B-BCB8-D69F653F3593}" type="pres">
      <dgm:prSet presAssocID="{AEF6D9AB-7F7F-45E9-981E-6019E2E5035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F70A6F-154D-4455-91F6-F0E8B3AD5B76}" type="pres">
      <dgm:prSet presAssocID="{622F40F4-DE02-47EB-9989-365C269ACA69}" presName="spacer" presStyleCnt="0"/>
      <dgm:spPr/>
    </dgm:pt>
    <dgm:pt modelId="{A412528D-47FA-44B4-9E40-0F7130EB241C}" type="pres">
      <dgm:prSet presAssocID="{451F7585-E475-4CFC-9566-4C3BDC380F81}" presName="comp" presStyleCnt="0"/>
      <dgm:spPr/>
    </dgm:pt>
    <dgm:pt modelId="{062FB496-FF47-4D7E-8EB1-0CC0FD9F2205}" type="pres">
      <dgm:prSet presAssocID="{451F7585-E475-4CFC-9566-4C3BDC380F81}" presName="box" presStyleLbl="node1" presStyleIdx="2" presStyleCnt="5"/>
      <dgm:spPr/>
      <dgm:t>
        <a:bodyPr/>
        <a:lstStyle/>
        <a:p>
          <a:endParaRPr lang="ru-RU"/>
        </a:p>
      </dgm:t>
    </dgm:pt>
    <dgm:pt modelId="{6CB13ECF-E751-40D4-97E9-A680BA587A4B}" type="pres">
      <dgm:prSet presAssocID="{451F7585-E475-4CFC-9566-4C3BDC380F81}" presName="img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  <dgm:t>
        <a:bodyPr/>
        <a:lstStyle/>
        <a:p>
          <a:endParaRPr lang="ru-RU"/>
        </a:p>
      </dgm:t>
    </dgm:pt>
    <dgm:pt modelId="{B9699315-9979-44B3-B6F5-B022ED316111}" type="pres">
      <dgm:prSet presAssocID="{451F7585-E475-4CFC-9566-4C3BDC380F8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B7BCF-EE6A-4A4B-8AB1-3DA45D2AFE7C}" type="pres">
      <dgm:prSet presAssocID="{73B6B074-F6E8-4B7D-ABB7-240CEE4C0EEC}" presName="spacer" presStyleCnt="0"/>
      <dgm:spPr/>
    </dgm:pt>
    <dgm:pt modelId="{F06F2842-EEDC-4F67-9B9F-6B5C3B8C56CB}" type="pres">
      <dgm:prSet presAssocID="{A675B255-CC78-4AA2-9735-6D33BB0CF32D}" presName="comp" presStyleCnt="0"/>
      <dgm:spPr/>
    </dgm:pt>
    <dgm:pt modelId="{F4FEE25E-9619-49B0-8A3E-7D2239992003}" type="pres">
      <dgm:prSet presAssocID="{A675B255-CC78-4AA2-9735-6D33BB0CF32D}" presName="box" presStyleLbl="node1" presStyleIdx="3" presStyleCnt="5"/>
      <dgm:spPr/>
      <dgm:t>
        <a:bodyPr/>
        <a:lstStyle/>
        <a:p>
          <a:endParaRPr lang="ru-RU"/>
        </a:p>
      </dgm:t>
    </dgm:pt>
    <dgm:pt modelId="{5F90C462-EBFC-4117-81BE-6D338A268BEE}" type="pres">
      <dgm:prSet presAssocID="{A675B255-CC78-4AA2-9735-6D33BB0CF32D}" presName="img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42B87A23-DB59-48F9-AA10-63A7C5A71527}" type="pres">
      <dgm:prSet presAssocID="{A675B255-CC78-4AA2-9735-6D33BB0CF32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57DD2-16B5-4763-BE4D-9EE9DA2D5F49}" type="pres">
      <dgm:prSet presAssocID="{07CBB3A2-CC95-4FCC-9CF1-A8BB83F24118}" presName="spacer" presStyleCnt="0"/>
      <dgm:spPr/>
    </dgm:pt>
    <dgm:pt modelId="{1A65A4A3-7DAE-48B6-B783-55FB8B111BD9}" type="pres">
      <dgm:prSet presAssocID="{260A759B-05D6-499B-9687-2554413D94DE}" presName="comp" presStyleCnt="0"/>
      <dgm:spPr/>
    </dgm:pt>
    <dgm:pt modelId="{5455F78A-4B2D-404E-BC36-B9E30D3D6267}" type="pres">
      <dgm:prSet presAssocID="{260A759B-05D6-499B-9687-2554413D94DE}" presName="box" presStyleLbl="node1" presStyleIdx="4" presStyleCnt="5"/>
      <dgm:spPr/>
      <dgm:t>
        <a:bodyPr/>
        <a:lstStyle/>
        <a:p>
          <a:endParaRPr lang="ru-RU"/>
        </a:p>
      </dgm:t>
    </dgm:pt>
    <dgm:pt modelId="{1D47712B-3B11-47F1-BE3C-D1EDCBCB53F9}" type="pres">
      <dgm:prSet presAssocID="{260A759B-05D6-499B-9687-2554413D94DE}" presName="img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ru-RU"/>
        </a:p>
      </dgm:t>
    </dgm:pt>
    <dgm:pt modelId="{A3DAF317-C8A0-4945-BB58-4B788C3581B5}" type="pres">
      <dgm:prSet presAssocID="{260A759B-05D6-499B-9687-2554413D94DE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0CBC73-46B5-4D84-9608-3B146A8EE648}" type="presOf" srcId="{A675B255-CC78-4AA2-9735-6D33BB0CF32D}" destId="{42B87A23-DB59-48F9-AA10-63A7C5A71527}" srcOrd="1" destOrd="0" presId="urn:microsoft.com/office/officeart/2005/8/layout/vList4#3"/>
    <dgm:cxn modelId="{1374C751-A37A-46AC-870A-647A8C785811}" type="presOf" srcId="{AEF6D9AB-7F7F-45E9-981E-6019E2E50354}" destId="{D116B653-2B52-4E0A-93E1-1CEC7EB05ADF}" srcOrd="0" destOrd="0" presId="urn:microsoft.com/office/officeart/2005/8/layout/vList4#3"/>
    <dgm:cxn modelId="{3D7637D6-E9CE-4CDF-8ED9-B9B96F3CDE35}" type="presOf" srcId="{ADAD050F-1912-4931-B829-88045A4C0768}" destId="{82B04A00-57C2-457D-9499-63AC4DC3101D}" srcOrd="0" destOrd="0" presId="urn:microsoft.com/office/officeart/2005/8/layout/vList4#3"/>
    <dgm:cxn modelId="{12955537-6677-4265-A489-2369BE2BD331}" type="presOf" srcId="{260A759B-05D6-499B-9687-2554413D94DE}" destId="{5455F78A-4B2D-404E-BC36-B9E30D3D6267}" srcOrd="0" destOrd="0" presId="urn:microsoft.com/office/officeart/2005/8/layout/vList4#3"/>
    <dgm:cxn modelId="{F70E9604-FF38-4CB6-BEF8-1EEDA7584822}" srcId="{ADAD050F-1912-4931-B829-88045A4C0768}" destId="{260A759B-05D6-499B-9687-2554413D94DE}" srcOrd="4" destOrd="0" parTransId="{77C7FD03-C013-4ABC-A10E-E68DA41581D5}" sibTransId="{7E6BF154-D2CA-4709-84B8-874D7C5C9F80}"/>
    <dgm:cxn modelId="{476DD9A0-26F8-4D0C-B24F-7D254487EE88}" type="presOf" srcId="{451F7585-E475-4CFC-9566-4C3BDC380F81}" destId="{B9699315-9979-44B3-B6F5-B022ED316111}" srcOrd="1" destOrd="0" presId="urn:microsoft.com/office/officeart/2005/8/layout/vList4#3"/>
    <dgm:cxn modelId="{31137DC6-5A36-41DD-80F0-0EAFFEDF13C4}" srcId="{ADAD050F-1912-4931-B829-88045A4C0768}" destId="{451F7585-E475-4CFC-9566-4C3BDC380F81}" srcOrd="2" destOrd="0" parTransId="{2CDB68B8-521A-424A-9D5B-6C57504BC9E8}" sibTransId="{73B6B074-F6E8-4B7D-ABB7-240CEE4C0EEC}"/>
    <dgm:cxn modelId="{1842CF29-DBB2-4A98-B626-B790235CF710}" srcId="{ADAD050F-1912-4931-B829-88045A4C0768}" destId="{C13ECA6B-B7FE-4619-8351-A2A921A4D911}" srcOrd="0" destOrd="0" parTransId="{13CF2045-00C2-4923-87C2-F37BE0C2C25E}" sibTransId="{93B13DA9-5904-4028-BA35-9B750C94425C}"/>
    <dgm:cxn modelId="{B738A21D-F8A2-4D94-A55A-7598F74A9A7C}" type="presOf" srcId="{C13ECA6B-B7FE-4619-8351-A2A921A4D911}" destId="{91A3D5A9-2920-4D78-80A1-4BAABAF5468B}" srcOrd="1" destOrd="0" presId="urn:microsoft.com/office/officeart/2005/8/layout/vList4#3"/>
    <dgm:cxn modelId="{73F57BC3-145D-4F6E-A4BB-7B36672BF4D1}" type="presOf" srcId="{260A759B-05D6-499B-9687-2554413D94DE}" destId="{A3DAF317-C8A0-4945-BB58-4B788C3581B5}" srcOrd="1" destOrd="0" presId="urn:microsoft.com/office/officeart/2005/8/layout/vList4#3"/>
    <dgm:cxn modelId="{EBBC1668-B593-42C9-93ED-EBDFB9F739DE}" srcId="{ADAD050F-1912-4931-B829-88045A4C0768}" destId="{AEF6D9AB-7F7F-45E9-981E-6019E2E50354}" srcOrd="1" destOrd="0" parTransId="{9A0C05CB-F1BA-4215-9AB9-0521ED890D28}" sibTransId="{622F40F4-DE02-47EB-9989-365C269ACA69}"/>
    <dgm:cxn modelId="{934A667B-49FE-4D3E-8B89-29A4D0608897}" type="presOf" srcId="{C13ECA6B-B7FE-4619-8351-A2A921A4D911}" destId="{1C8D4970-CC8A-48F3-A263-35EEAB0A085F}" srcOrd="0" destOrd="0" presId="urn:microsoft.com/office/officeart/2005/8/layout/vList4#3"/>
    <dgm:cxn modelId="{35A302EC-18E1-4B63-A93E-3CC01898694A}" type="presOf" srcId="{451F7585-E475-4CFC-9566-4C3BDC380F81}" destId="{062FB496-FF47-4D7E-8EB1-0CC0FD9F2205}" srcOrd="0" destOrd="0" presId="urn:microsoft.com/office/officeart/2005/8/layout/vList4#3"/>
    <dgm:cxn modelId="{69EA0C39-32A3-486C-8251-9473EE4E93D8}" type="presOf" srcId="{AEF6D9AB-7F7F-45E9-981E-6019E2E50354}" destId="{6405CE86-5093-4B8B-BCB8-D69F653F3593}" srcOrd="1" destOrd="0" presId="urn:microsoft.com/office/officeart/2005/8/layout/vList4#3"/>
    <dgm:cxn modelId="{A183CC97-3012-4218-B335-9AF76453FC5A}" type="presOf" srcId="{A675B255-CC78-4AA2-9735-6D33BB0CF32D}" destId="{F4FEE25E-9619-49B0-8A3E-7D2239992003}" srcOrd="0" destOrd="0" presId="urn:microsoft.com/office/officeart/2005/8/layout/vList4#3"/>
    <dgm:cxn modelId="{D10964E3-B240-48AD-A802-E77C0ED00A3D}" srcId="{ADAD050F-1912-4931-B829-88045A4C0768}" destId="{A675B255-CC78-4AA2-9735-6D33BB0CF32D}" srcOrd="3" destOrd="0" parTransId="{4230AAEC-6F4A-4A03-9992-D43DEE843E63}" sibTransId="{07CBB3A2-CC95-4FCC-9CF1-A8BB83F24118}"/>
    <dgm:cxn modelId="{1F77A6CD-6351-48C7-BF3F-950BB04FB226}" type="presParOf" srcId="{82B04A00-57C2-457D-9499-63AC4DC3101D}" destId="{7C6878BD-141A-4681-AF7F-DC7A44C680C2}" srcOrd="0" destOrd="0" presId="urn:microsoft.com/office/officeart/2005/8/layout/vList4#3"/>
    <dgm:cxn modelId="{24339745-FCE5-4C2C-A83F-5123599724CC}" type="presParOf" srcId="{7C6878BD-141A-4681-AF7F-DC7A44C680C2}" destId="{1C8D4970-CC8A-48F3-A263-35EEAB0A085F}" srcOrd="0" destOrd="0" presId="urn:microsoft.com/office/officeart/2005/8/layout/vList4#3"/>
    <dgm:cxn modelId="{B2D2BFF4-989E-406D-850C-2E34BD90584F}" type="presParOf" srcId="{7C6878BD-141A-4681-AF7F-DC7A44C680C2}" destId="{73977A15-B75E-45F0-A884-EF3CF5929D42}" srcOrd="1" destOrd="0" presId="urn:microsoft.com/office/officeart/2005/8/layout/vList4#3"/>
    <dgm:cxn modelId="{8AACFA90-EBFF-45E5-89EF-4C65583E308B}" type="presParOf" srcId="{7C6878BD-141A-4681-AF7F-DC7A44C680C2}" destId="{91A3D5A9-2920-4D78-80A1-4BAABAF5468B}" srcOrd="2" destOrd="0" presId="urn:microsoft.com/office/officeart/2005/8/layout/vList4#3"/>
    <dgm:cxn modelId="{C8DADAC3-8A42-4365-9310-852681D19AEF}" type="presParOf" srcId="{82B04A00-57C2-457D-9499-63AC4DC3101D}" destId="{BACDDCE7-4E59-4B9A-8B02-58754514B26B}" srcOrd="1" destOrd="0" presId="urn:microsoft.com/office/officeart/2005/8/layout/vList4#3"/>
    <dgm:cxn modelId="{B92FF223-FB7F-4348-AAC2-5F6D1E6F5D37}" type="presParOf" srcId="{82B04A00-57C2-457D-9499-63AC4DC3101D}" destId="{A155C7A0-20F2-4403-923F-8AA5FF4ED054}" srcOrd="2" destOrd="0" presId="urn:microsoft.com/office/officeart/2005/8/layout/vList4#3"/>
    <dgm:cxn modelId="{499B474F-F223-4B4B-A6FB-2F88243B8E8C}" type="presParOf" srcId="{A155C7A0-20F2-4403-923F-8AA5FF4ED054}" destId="{D116B653-2B52-4E0A-93E1-1CEC7EB05ADF}" srcOrd="0" destOrd="0" presId="urn:microsoft.com/office/officeart/2005/8/layout/vList4#3"/>
    <dgm:cxn modelId="{1C9B099E-A23C-4976-BCAD-2C20B0E938AB}" type="presParOf" srcId="{A155C7A0-20F2-4403-923F-8AA5FF4ED054}" destId="{EE28B258-D38A-4DF3-809C-A85CAC8B2385}" srcOrd="1" destOrd="0" presId="urn:microsoft.com/office/officeart/2005/8/layout/vList4#3"/>
    <dgm:cxn modelId="{81A0F70A-D377-4A1C-ADFD-3FFEB56651EF}" type="presParOf" srcId="{A155C7A0-20F2-4403-923F-8AA5FF4ED054}" destId="{6405CE86-5093-4B8B-BCB8-D69F653F3593}" srcOrd="2" destOrd="0" presId="urn:microsoft.com/office/officeart/2005/8/layout/vList4#3"/>
    <dgm:cxn modelId="{0CEA6E41-0233-42AC-9DC8-DCA8BBE68B69}" type="presParOf" srcId="{82B04A00-57C2-457D-9499-63AC4DC3101D}" destId="{C5F70A6F-154D-4455-91F6-F0E8B3AD5B76}" srcOrd="3" destOrd="0" presId="urn:microsoft.com/office/officeart/2005/8/layout/vList4#3"/>
    <dgm:cxn modelId="{50045334-5636-4B90-8104-55C82C1A8D8E}" type="presParOf" srcId="{82B04A00-57C2-457D-9499-63AC4DC3101D}" destId="{A412528D-47FA-44B4-9E40-0F7130EB241C}" srcOrd="4" destOrd="0" presId="urn:microsoft.com/office/officeart/2005/8/layout/vList4#3"/>
    <dgm:cxn modelId="{0BB58013-325A-4B9C-B7FB-5A8392B9C734}" type="presParOf" srcId="{A412528D-47FA-44B4-9E40-0F7130EB241C}" destId="{062FB496-FF47-4D7E-8EB1-0CC0FD9F2205}" srcOrd="0" destOrd="0" presId="urn:microsoft.com/office/officeart/2005/8/layout/vList4#3"/>
    <dgm:cxn modelId="{ACB22972-3742-432C-BA94-75BFA63DC948}" type="presParOf" srcId="{A412528D-47FA-44B4-9E40-0F7130EB241C}" destId="{6CB13ECF-E751-40D4-97E9-A680BA587A4B}" srcOrd="1" destOrd="0" presId="urn:microsoft.com/office/officeart/2005/8/layout/vList4#3"/>
    <dgm:cxn modelId="{F7B45779-A199-419C-A2F9-09E1A085EC9F}" type="presParOf" srcId="{A412528D-47FA-44B4-9E40-0F7130EB241C}" destId="{B9699315-9979-44B3-B6F5-B022ED316111}" srcOrd="2" destOrd="0" presId="urn:microsoft.com/office/officeart/2005/8/layout/vList4#3"/>
    <dgm:cxn modelId="{CA50EBE8-D0CE-4247-B197-162AB8E00959}" type="presParOf" srcId="{82B04A00-57C2-457D-9499-63AC4DC3101D}" destId="{CBAB7BCF-EE6A-4A4B-8AB1-3DA45D2AFE7C}" srcOrd="5" destOrd="0" presId="urn:microsoft.com/office/officeart/2005/8/layout/vList4#3"/>
    <dgm:cxn modelId="{CFEE2079-41E5-4D2E-A7A8-FFEA884ED360}" type="presParOf" srcId="{82B04A00-57C2-457D-9499-63AC4DC3101D}" destId="{F06F2842-EEDC-4F67-9B9F-6B5C3B8C56CB}" srcOrd="6" destOrd="0" presId="urn:microsoft.com/office/officeart/2005/8/layout/vList4#3"/>
    <dgm:cxn modelId="{97C36582-BE6C-45A8-9171-B4417F6A39D0}" type="presParOf" srcId="{F06F2842-EEDC-4F67-9B9F-6B5C3B8C56CB}" destId="{F4FEE25E-9619-49B0-8A3E-7D2239992003}" srcOrd="0" destOrd="0" presId="urn:microsoft.com/office/officeart/2005/8/layout/vList4#3"/>
    <dgm:cxn modelId="{1B547056-8059-47AC-94F1-8C41B391EEED}" type="presParOf" srcId="{F06F2842-EEDC-4F67-9B9F-6B5C3B8C56CB}" destId="{5F90C462-EBFC-4117-81BE-6D338A268BEE}" srcOrd="1" destOrd="0" presId="urn:microsoft.com/office/officeart/2005/8/layout/vList4#3"/>
    <dgm:cxn modelId="{EA4CBF2D-D7A1-41AF-A0AA-A570B652E00F}" type="presParOf" srcId="{F06F2842-EEDC-4F67-9B9F-6B5C3B8C56CB}" destId="{42B87A23-DB59-48F9-AA10-63A7C5A71527}" srcOrd="2" destOrd="0" presId="urn:microsoft.com/office/officeart/2005/8/layout/vList4#3"/>
    <dgm:cxn modelId="{F05E774B-60B1-4587-A615-1733BE49A5B5}" type="presParOf" srcId="{82B04A00-57C2-457D-9499-63AC4DC3101D}" destId="{BF257DD2-16B5-4763-BE4D-9EE9DA2D5F49}" srcOrd="7" destOrd="0" presId="urn:microsoft.com/office/officeart/2005/8/layout/vList4#3"/>
    <dgm:cxn modelId="{7B8D6F0C-BCBB-4174-9FE0-10BC2CFAA727}" type="presParOf" srcId="{82B04A00-57C2-457D-9499-63AC4DC3101D}" destId="{1A65A4A3-7DAE-48B6-B783-55FB8B111BD9}" srcOrd="8" destOrd="0" presId="urn:microsoft.com/office/officeart/2005/8/layout/vList4#3"/>
    <dgm:cxn modelId="{E0E715EC-043B-4DBE-887A-6C619852B405}" type="presParOf" srcId="{1A65A4A3-7DAE-48B6-B783-55FB8B111BD9}" destId="{5455F78A-4B2D-404E-BC36-B9E30D3D6267}" srcOrd="0" destOrd="0" presId="urn:microsoft.com/office/officeart/2005/8/layout/vList4#3"/>
    <dgm:cxn modelId="{AA466E97-F78F-4C31-B62C-F77E3CC416BF}" type="presParOf" srcId="{1A65A4A3-7DAE-48B6-B783-55FB8B111BD9}" destId="{1D47712B-3B11-47F1-BE3C-D1EDCBCB53F9}" srcOrd="1" destOrd="0" presId="urn:microsoft.com/office/officeart/2005/8/layout/vList4#3"/>
    <dgm:cxn modelId="{42C3E68B-28D9-45B7-8BAC-17CB54B48CF1}" type="presParOf" srcId="{1A65A4A3-7DAE-48B6-B783-55FB8B111BD9}" destId="{A3DAF317-C8A0-4945-BB58-4B788C3581B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398E12-4A3C-40F3-BB14-13733403520F}" type="doc">
      <dgm:prSet loTypeId="urn:microsoft.com/office/officeart/2005/8/layout/pList1#1" loCatId="picture" qsTypeId="urn:microsoft.com/office/officeart/2005/8/quickstyle/3d6" qsCatId="3D" csTypeId="urn:microsoft.com/office/officeart/2005/8/colors/accent1_2" csCatId="accent1" phldr="1"/>
      <dgm:spPr>
        <a:scene3d>
          <a:camera prst="perspectiveRelaxedModerately" fov="2700000" zoom="92000">
            <a:rot lat="19490631" lon="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ru-RU"/>
        </a:p>
      </dgm:t>
    </dgm:pt>
    <dgm:pt modelId="{9972174A-4E99-43F1-8606-E90C35ED876B}">
      <dgm:prSet phldrT="[Текст]"/>
      <dgm:spPr/>
      <dgm:t>
        <a:bodyPr/>
        <a:lstStyle/>
        <a:p>
          <a:r>
            <a:rPr lang="tg-Cyrl-TJ" dirty="0" smtClean="0">
              <a:latin typeface="Palatino Linotype" pitchFamily="18" charset="0"/>
            </a:rPr>
            <a:t>   </a:t>
          </a:r>
          <a:r>
            <a:rPr lang="en-US" dirty="0" smtClean="0">
              <a:latin typeface="Palatino Linotype" pitchFamily="18" charset="0"/>
            </a:rPr>
            <a:t> Japan</a:t>
          </a:r>
          <a:endParaRPr lang="ru-RU" dirty="0">
            <a:latin typeface="Palatino Linotype" pitchFamily="18" charset="0"/>
          </a:endParaRPr>
        </a:p>
      </dgm:t>
    </dgm:pt>
    <dgm:pt modelId="{9B90D9A9-7ADE-42E5-AF27-CA23D1475F3E}" type="parTrans" cxnId="{05C066EB-F15D-43B0-B843-678A52027FF3}">
      <dgm:prSet/>
      <dgm:spPr/>
      <dgm:t>
        <a:bodyPr/>
        <a:lstStyle/>
        <a:p>
          <a:endParaRPr lang="ru-RU"/>
        </a:p>
      </dgm:t>
    </dgm:pt>
    <dgm:pt modelId="{F496A1E4-B526-43FE-B691-721490A78E8B}" type="sibTrans" cxnId="{05C066EB-F15D-43B0-B843-678A52027FF3}">
      <dgm:prSet/>
      <dgm:spPr/>
      <dgm:t>
        <a:bodyPr/>
        <a:lstStyle/>
        <a:p>
          <a:endParaRPr lang="ru-RU"/>
        </a:p>
      </dgm:t>
    </dgm:pt>
    <dgm:pt modelId="{A738D24D-55AA-4492-8FEA-3AC31C00E17A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g-Cyrl-TJ" dirty="0" smtClean="0">
              <a:latin typeface="Palatino Linotype" pitchFamily="18" charset="0"/>
            </a:rPr>
            <a:t>  </a:t>
          </a:r>
          <a:r>
            <a:rPr lang="en-US" dirty="0" smtClean="0">
              <a:latin typeface="Palatino Linotype" pitchFamily="18" charset="0"/>
            </a:rPr>
            <a:t>France</a:t>
          </a:r>
          <a:endParaRPr lang="ru-RU" dirty="0">
            <a:latin typeface="Palatino Linotype" pitchFamily="18" charset="0"/>
          </a:endParaRPr>
        </a:p>
      </dgm:t>
    </dgm:pt>
    <dgm:pt modelId="{DF5928AE-6BB9-4294-A281-45E40A2F2DA8}" type="parTrans" cxnId="{D5072DF9-BE0E-49FD-8181-C5372369257C}">
      <dgm:prSet/>
      <dgm:spPr/>
      <dgm:t>
        <a:bodyPr/>
        <a:lstStyle/>
        <a:p>
          <a:endParaRPr lang="ru-RU"/>
        </a:p>
      </dgm:t>
    </dgm:pt>
    <dgm:pt modelId="{B008EC9A-02EA-4671-82B3-A79EC862816A}" type="sibTrans" cxnId="{D5072DF9-BE0E-49FD-8181-C5372369257C}">
      <dgm:prSet/>
      <dgm:spPr/>
      <dgm:t>
        <a:bodyPr/>
        <a:lstStyle/>
        <a:p>
          <a:endParaRPr lang="ru-RU"/>
        </a:p>
      </dgm:t>
    </dgm:pt>
    <dgm:pt modelId="{28C32292-FF6E-44A5-A0B9-18CEF70B6D22}">
      <dgm:prSet phldrT="[Текст]"/>
      <dgm:spPr/>
      <dgm:t>
        <a:bodyPr/>
        <a:lstStyle/>
        <a:p>
          <a:r>
            <a:rPr lang="en-US" dirty="0" smtClean="0">
              <a:latin typeface="Palatino Linotype" pitchFamily="18" charset="0"/>
            </a:rPr>
            <a:t>     </a:t>
          </a:r>
          <a:r>
            <a:rPr lang="tg-Cyrl-TJ" dirty="0" smtClean="0">
              <a:latin typeface="Palatino Linotype" pitchFamily="18" charset="0"/>
            </a:rPr>
            <a:t> </a:t>
          </a:r>
          <a:r>
            <a:rPr lang="en-US" dirty="0" smtClean="0">
              <a:latin typeface="Palatino Linotype" pitchFamily="18" charset="0"/>
            </a:rPr>
            <a:t>Iran</a:t>
          </a:r>
          <a:endParaRPr lang="ru-RU" dirty="0">
            <a:latin typeface="Palatino Linotype" pitchFamily="18" charset="0"/>
          </a:endParaRPr>
        </a:p>
      </dgm:t>
    </dgm:pt>
    <dgm:pt modelId="{4681A8DA-C681-4869-AF2A-35F8BC25F83E}" type="parTrans" cxnId="{AA18DD0F-7B6E-4CA2-9FBC-84C10A8C8335}">
      <dgm:prSet/>
      <dgm:spPr/>
      <dgm:t>
        <a:bodyPr/>
        <a:lstStyle/>
        <a:p>
          <a:endParaRPr lang="ru-RU"/>
        </a:p>
      </dgm:t>
    </dgm:pt>
    <dgm:pt modelId="{2E8A99F8-AED9-46E3-9E50-C13F25FBF1AD}" type="sibTrans" cxnId="{AA18DD0F-7B6E-4CA2-9FBC-84C10A8C8335}">
      <dgm:prSet/>
      <dgm:spPr/>
      <dgm:t>
        <a:bodyPr/>
        <a:lstStyle/>
        <a:p>
          <a:endParaRPr lang="ru-RU"/>
        </a:p>
      </dgm:t>
    </dgm:pt>
    <dgm:pt modelId="{2756DB93-23FA-482B-B9D6-6FD55FD152B7}">
      <dgm:prSet phldrT="[Текст]"/>
      <dgm:spPr/>
      <dgm:t>
        <a:bodyPr/>
        <a:lstStyle/>
        <a:p>
          <a:r>
            <a:rPr lang="en-US" dirty="0" smtClean="0">
              <a:latin typeface="Palatino Linotype" pitchFamily="18" charset="0"/>
            </a:rPr>
            <a:t>China</a:t>
          </a:r>
          <a:endParaRPr lang="ru-RU" dirty="0">
            <a:latin typeface="Palatino Linotype" pitchFamily="18" charset="0"/>
          </a:endParaRPr>
        </a:p>
      </dgm:t>
    </dgm:pt>
    <dgm:pt modelId="{0F8BAB7B-5D21-4231-9FC8-673F97C733F1}" type="parTrans" cxnId="{581F7DE3-C733-4A3F-8C73-F491C6D943A4}">
      <dgm:prSet/>
      <dgm:spPr/>
      <dgm:t>
        <a:bodyPr/>
        <a:lstStyle/>
        <a:p>
          <a:endParaRPr lang="ru-RU"/>
        </a:p>
      </dgm:t>
    </dgm:pt>
    <dgm:pt modelId="{0B6AE7E9-D72A-4B03-8784-B9D7C38ADE39}" type="sibTrans" cxnId="{581F7DE3-C733-4A3F-8C73-F491C6D943A4}">
      <dgm:prSet/>
      <dgm:spPr/>
      <dgm:t>
        <a:bodyPr/>
        <a:lstStyle/>
        <a:p>
          <a:endParaRPr lang="ru-RU"/>
        </a:p>
      </dgm:t>
    </dgm:pt>
    <dgm:pt modelId="{DD416651-F9F8-4DF0-A584-237AE489FA0D}">
      <dgm:prSet phldrT="[Текст]"/>
      <dgm:spPr/>
      <dgm:t>
        <a:bodyPr/>
        <a:lstStyle/>
        <a:p>
          <a:r>
            <a:rPr lang="tg-Cyrl-TJ" dirty="0" smtClean="0">
              <a:latin typeface="Palatino Linotype" pitchFamily="18" charset="0"/>
            </a:rPr>
            <a:t>   </a:t>
          </a:r>
          <a:r>
            <a:rPr lang="en-US" dirty="0" smtClean="0">
              <a:latin typeface="Palatino Linotype" pitchFamily="18" charset="0"/>
            </a:rPr>
            <a:t>USA</a:t>
          </a:r>
          <a:endParaRPr lang="tg-Cyrl-TJ" dirty="0" smtClean="0">
            <a:latin typeface="Palatino Linotype" pitchFamily="18" charset="0"/>
          </a:endParaRPr>
        </a:p>
      </dgm:t>
    </dgm:pt>
    <dgm:pt modelId="{2DD2E4CA-A6B3-445C-A74D-420C86812895}" type="parTrans" cxnId="{0F6D6C36-F6AB-4C2B-88AE-C184F0E19BF8}">
      <dgm:prSet/>
      <dgm:spPr/>
      <dgm:t>
        <a:bodyPr/>
        <a:lstStyle/>
        <a:p>
          <a:endParaRPr lang="ru-RU"/>
        </a:p>
      </dgm:t>
    </dgm:pt>
    <dgm:pt modelId="{D272CA00-DE09-43F1-982E-6B93D0C89A4A}" type="sibTrans" cxnId="{0F6D6C36-F6AB-4C2B-88AE-C184F0E19BF8}">
      <dgm:prSet/>
      <dgm:spPr/>
      <dgm:t>
        <a:bodyPr/>
        <a:lstStyle/>
        <a:p>
          <a:endParaRPr lang="ru-RU"/>
        </a:p>
      </dgm:t>
    </dgm:pt>
    <dgm:pt modelId="{3CDF53A7-DF1D-41F0-8DD4-36C5F58A582A}" type="pres">
      <dgm:prSet presAssocID="{F7398E12-4A3C-40F3-BB14-1373340352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B4AE8D-D34F-4654-A6AC-CDEC4BA51982}" type="pres">
      <dgm:prSet presAssocID="{28C32292-FF6E-44A5-A0B9-18CEF70B6D22}" presName="compNode" presStyleCnt="0"/>
      <dgm:spPr/>
    </dgm:pt>
    <dgm:pt modelId="{2A62BBD9-B110-495E-AFC9-B0A83DE55B08}" type="pres">
      <dgm:prSet presAssocID="{28C32292-FF6E-44A5-A0B9-18CEF70B6D22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3000" r="-83000"/>
          </a:stretch>
        </a:blipFill>
      </dgm:spPr>
      <dgm:t>
        <a:bodyPr/>
        <a:lstStyle/>
        <a:p>
          <a:endParaRPr lang="ru-RU"/>
        </a:p>
      </dgm:t>
    </dgm:pt>
    <dgm:pt modelId="{072EF391-5F4D-4A97-A554-CB106BFA2B6F}" type="pres">
      <dgm:prSet presAssocID="{28C32292-FF6E-44A5-A0B9-18CEF70B6D22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A0731-17D5-4D84-A69D-B56004BB1DEF}" type="pres">
      <dgm:prSet presAssocID="{2E8A99F8-AED9-46E3-9E50-C13F25FBF1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68BCE8-FFBE-47A1-83FE-7BB3DC4843AF}" type="pres">
      <dgm:prSet presAssocID="{2756DB93-23FA-482B-B9D6-6FD55FD152B7}" presName="compNode" presStyleCnt="0"/>
      <dgm:spPr/>
    </dgm:pt>
    <dgm:pt modelId="{ECEC1A58-7E56-4F31-8AF0-EFF05DB31BE2}" type="pres">
      <dgm:prSet presAssocID="{2756DB93-23FA-482B-B9D6-6FD55FD152B7}" presName="pict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F835A54D-43BF-4B6E-AF6C-98E9B38FEE45}" type="pres">
      <dgm:prSet presAssocID="{2756DB93-23FA-482B-B9D6-6FD55FD152B7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CF084-108E-4475-8D1D-E627501564B6}" type="pres">
      <dgm:prSet presAssocID="{0B6AE7E9-D72A-4B03-8784-B9D7C38ADE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4B04578-6D03-48AF-BC6C-1F7C57FB3AD9}" type="pres">
      <dgm:prSet presAssocID="{9972174A-4E99-43F1-8606-E90C35ED876B}" presName="compNode" presStyleCnt="0"/>
      <dgm:spPr/>
    </dgm:pt>
    <dgm:pt modelId="{7244553D-3B1E-4CAD-89F9-8AD5B75F455F}" type="pres">
      <dgm:prSet presAssocID="{9972174A-4E99-43F1-8606-E90C35ED876B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D127E54C-59D6-4835-A3E1-2B4BD0A8307D}" type="pres">
      <dgm:prSet presAssocID="{9972174A-4E99-43F1-8606-E90C35ED876B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D243F7-168A-443C-8249-44B35F78DC71}" type="pres">
      <dgm:prSet presAssocID="{F496A1E4-B526-43FE-B691-721490A78E8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8A5FE67-5A7A-4C4D-B94B-25082A6B32EB}" type="pres">
      <dgm:prSet presAssocID="{A738D24D-55AA-4492-8FEA-3AC31C00E17A}" presName="compNode" presStyleCnt="0"/>
      <dgm:spPr/>
    </dgm:pt>
    <dgm:pt modelId="{93156030-7A65-4DAC-A320-314269F998B2}" type="pres">
      <dgm:prSet presAssocID="{A738D24D-55AA-4492-8FEA-3AC31C00E17A}" presName="pictRect" presStyleLbl="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2DFCBFDC-78D6-436B-970F-0DC2C1CE8541}" type="pres">
      <dgm:prSet presAssocID="{A738D24D-55AA-4492-8FEA-3AC31C00E17A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A9CDB-F63E-444A-9457-80D3902F4D4B}" type="pres">
      <dgm:prSet presAssocID="{B008EC9A-02EA-4671-82B3-A79EC86281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E73957F-FD56-4563-8CCB-1941EA533923}" type="pres">
      <dgm:prSet presAssocID="{DD416651-F9F8-4DF0-A584-237AE489FA0D}" presName="compNode" presStyleCnt="0"/>
      <dgm:spPr/>
    </dgm:pt>
    <dgm:pt modelId="{424F23CB-2148-4CEC-A81A-981F24A54646}" type="pres">
      <dgm:prSet presAssocID="{DD416651-F9F8-4DF0-A584-237AE489FA0D}" presName="pictRect" presStyleLbl="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720CED6F-FB04-4F34-8D31-EF90785671C0}" type="pres">
      <dgm:prSet presAssocID="{DD416651-F9F8-4DF0-A584-237AE489FA0D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4E063D-B5C7-4981-9D32-A8DDC9854471}" type="presOf" srcId="{DD416651-F9F8-4DF0-A584-237AE489FA0D}" destId="{720CED6F-FB04-4F34-8D31-EF90785671C0}" srcOrd="0" destOrd="0" presId="urn:microsoft.com/office/officeart/2005/8/layout/pList1#1"/>
    <dgm:cxn modelId="{3C17ED31-CC80-47C9-8B48-8B3475216B4C}" type="presOf" srcId="{2756DB93-23FA-482B-B9D6-6FD55FD152B7}" destId="{F835A54D-43BF-4B6E-AF6C-98E9B38FEE45}" srcOrd="0" destOrd="0" presId="urn:microsoft.com/office/officeart/2005/8/layout/pList1#1"/>
    <dgm:cxn modelId="{61D4AE6D-6434-4196-B37C-0F9ED98B65D0}" type="presOf" srcId="{0B6AE7E9-D72A-4B03-8784-B9D7C38ADE39}" destId="{429CF084-108E-4475-8D1D-E627501564B6}" srcOrd="0" destOrd="0" presId="urn:microsoft.com/office/officeart/2005/8/layout/pList1#1"/>
    <dgm:cxn modelId="{3D618EB3-8CDE-429D-BDBB-315C0BE08D9A}" type="presOf" srcId="{28C32292-FF6E-44A5-A0B9-18CEF70B6D22}" destId="{072EF391-5F4D-4A97-A554-CB106BFA2B6F}" srcOrd="0" destOrd="0" presId="urn:microsoft.com/office/officeart/2005/8/layout/pList1#1"/>
    <dgm:cxn modelId="{16083126-FCCE-487B-98C0-D2E441F20425}" type="presOf" srcId="{F496A1E4-B526-43FE-B691-721490A78E8B}" destId="{0CD243F7-168A-443C-8249-44B35F78DC71}" srcOrd="0" destOrd="0" presId="urn:microsoft.com/office/officeart/2005/8/layout/pList1#1"/>
    <dgm:cxn modelId="{AAA33A6F-5B2C-429B-8B64-3DC3E9232319}" type="presOf" srcId="{9972174A-4E99-43F1-8606-E90C35ED876B}" destId="{D127E54C-59D6-4835-A3E1-2B4BD0A8307D}" srcOrd="0" destOrd="0" presId="urn:microsoft.com/office/officeart/2005/8/layout/pList1#1"/>
    <dgm:cxn modelId="{F6FCCEBB-6667-4F6B-BC9B-BC117AC43945}" type="presOf" srcId="{B008EC9A-02EA-4671-82B3-A79EC862816A}" destId="{F28A9CDB-F63E-444A-9457-80D3902F4D4B}" srcOrd="0" destOrd="0" presId="urn:microsoft.com/office/officeart/2005/8/layout/pList1#1"/>
    <dgm:cxn modelId="{5D2A1F66-3105-48C3-8035-EF685B3045BF}" type="presOf" srcId="{2E8A99F8-AED9-46E3-9E50-C13F25FBF1AD}" destId="{D87A0731-17D5-4D84-A69D-B56004BB1DEF}" srcOrd="0" destOrd="0" presId="urn:microsoft.com/office/officeart/2005/8/layout/pList1#1"/>
    <dgm:cxn modelId="{0F6D6C36-F6AB-4C2B-88AE-C184F0E19BF8}" srcId="{F7398E12-4A3C-40F3-BB14-13733403520F}" destId="{DD416651-F9F8-4DF0-A584-237AE489FA0D}" srcOrd="4" destOrd="0" parTransId="{2DD2E4CA-A6B3-445C-A74D-420C86812895}" sibTransId="{D272CA00-DE09-43F1-982E-6B93D0C89A4A}"/>
    <dgm:cxn modelId="{05C066EB-F15D-43B0-B843-678A52027FF3}" srcId="{F7398E12-4A3C-40F3-BB14-13733403520F}" destId="{9972174A-4E99-43F1-8606-E90C35ED876B}" srcOrd="2" destOrd="0" parTransId="{9B90D9A9-7ADE-42E5-AF27-CA23D1475F3E}" sibTransId="{F496A1E4-B526-43FE-B691-721490A78E8B}"/>
    <dgm:cxn modelId="{AA18DD0F-7B6E-4CA2-9FBC-84C10A8C8335}" srcId="{F7398E12-4A3C-40F3-BB14-13733403520F}" destId="{28C32292-FF6E-44A5-A0B9-18CEF70B6D22}" srcOrd="0" destOrd="0" parTransId="{4681A8DA-C681-4869-AF2A-35F8BC25F83E}" sibTransId="{2E8A99F8-AED9-46E3-9E50-C13F25FBF1AD}"/>
    <dgm:cxn modelId="{D5072DF9-BE0E-49FD-8181-C5372369257C}" srcId="{F7398E12-4A3C-40F3-BB14-13733403520F}" destId="{A738D24D-55AA-4492-8FEA-3AC31C00E17A}" srcOrd="3" destOrd="0" parTransId="{DF5928AE-6BB9-4294-A281-45E40A2F2DA8}" sibTransId="{B008EC9A-02EA-4671-82B3-A79EC862816A}"/>
    <dgm:cxn modelId="{BDF7AC55-D331-4497-A395-C8C3075AFB09}" type="presOf" srcId="{F7398E12-4A3C-40F3-BB14-13733403520F}" destId="{3CDF53A7-DF1D-41F0-8DD4-36C5F58A582A}" srcOrd="0" destOrd="0" presId="urn:microsoft.com/office/officeart/2005/8/layout/pList1#1"/>
    <dgm:cxn modelId="{1E39E19E-EA8A-48C1-BE0C-D0E985D2D9B0}" type="presOf" srcId="{A738D24D-55AA-4492-8FEA-3AC31C00E17A}" destId="{2DFCBFDC-78D6-436B-970F-0DC2C1CE8541}" srcOrd="0" destOrd="0" presId="urn:microsoft.com/office/officeart/2005/8/layout/pList1#1"/>
    <dgm:cxn modelId="{581F7DE3-C733-4A3F-8C73-F491C6D943A4}" srcId="{F7398E12-4A3C-40F3-BB14-13733403520F}" destId="{2756DB93-23FA-482B-B9D6-6FD55FD152B7}" srcOrd="1" destOrd="0" parTransId="{0F8BAB7B-5D21-4231-9FC8-673F97C733F1}" sibTransId="{0B6AE7E9-D72A-4B03-8784-B9D7C38ADE39}"/>
    <dgm:cxn modelId="{CC1811AA-A2DF-43AC-BFB9-989A9E0CC60A}" type="presParOf" srcId="{3CDF53A7-DF1D-41F0-8DD4-36C5F58A582A}" destId="{A6B4AE8D-D34F-4654-A6AC-CDEC4BA51982}" srcOrd="0" destOrd="0" presId="urn:microsoft.com/office/officeart/2005/8/layout/pList1#1"/>
    <dgm:cxn modelId="{B3C5DDDC-8471-4A9E-B0D2-D0FA5A3CD692}" type="presParOf" srcId="{A6B4AE8D-D34F-4654-A6AC-CDEC4BA51982}" destId="{2A62BBD9-B110-495E-AFC9-B0A83DE55B08}" srcOrd="0" destOrd="0" presId="urn:microsoft.com/office/officeart/2005/8/layout/pList1#1"/>
    <dgm:cxn modelId="{8A81DB3D-724C-4C2F-A3F3-EBF8C043E771}" type="presParOf" srcId="{A6B4AE8D-D34F-4654-A6AC-CDEC4BA51982}" destId="{072EF391-5F4D-4A97-A554-CB106BFA2B6F}" srcOrd="1" destOrd="0" presId="urn:microsoft.com/office/officeart/2005/8/layout/pList1#1"/>
    <dgm:cxn modelId="{D73FBA76-2CF2-405D-AECB-F491A6876490}" type="presParOf" srcId="{3CDF53A7-DF1D-41F0-8DD4-36C5F58A582A}" destId="{D87A0731-17D5-4D84-A69D-B56004BB1DEF}" srcOrd="1" destOrd="0" presId="urn:microsoft.com/office/officeart/2005/8/layout/pList1#1"/>
    <dgm:cxn modelId="{E448A66E-64B5-4E34-9C32-65DE08CBA3CD}" type="presParOf" srcId="{3CDF53A7-DF1D-41F0-8DD4-36C5F58A582A}" destId="{4D68BCE8-FFBE-47A1-83FE-7BB3DC4843AF}" srcOrd="2" destOrd="0" presId="urn:microsoft.com/office/officeart/2005/8/layout/pList1#1"/>
    <dgm:cxn modelId="{CAEC862D-1034-49E7-A3B3-90733DC371A6}" type="presParOf" srcId="{4D68BCE8-FFBE-47A1-83FE-7BB3DC4843AF}" destId="{ECEC1A58-7E56-4F31-8AF0-EFF05DB31BE2}" srcOrd="0" destOrd="0" presId="urn:microsoft.com/office/officeart/2005/8/layout/pList1#1"/>
    <dgm:cxn modelId="{DAFD522D-EA36-4561-9040-836112460548}" type="presParOf" srcId="{4D68BCE8-FFBE-47A1-83FE-7BB3DC4843AF}" destId="{F835A54D-43BF-4B6E-AF6C-98E9B38FEE45}" srcOrd="1" destOrd="0" presId="urn:microsoft.com/office/officeart/2005/8/layout/pList1#1"/>
    <dgm:cxn modelId="{D273F94C-A625-4605-A55C-BBC5F8DE3355}" type="presParOf" srcId="{3CDF53A7-DF1D-41F0-8DD4-36C5F58A582A}" destId="{429CF084-108E-4475-8D1D-E627501564B6}" srcOrd="3" destOrd="0" presId="urn:microsoft.com/office/officeart/2005/8/layout/pList1#1"/>
    <dgm:cxn modelId="{D56A0E76-9138-49F4-8970-87C27BB050E3}" type="presParOf" srcId="{3CDF53A7-DF1D-41F0-8DD4-36C5F58A582A}" destId="{34B04578-6D03-48AF-BC6C-1F7C57FB3AD9}" srcOrd="4" destOrd="0" presId="urn:microsoft.com/office/officeart/2005/8/layout/pList1#1"/>
    <dgm:cxn modelId="{8EB73599-8825-4E2F-9AAE-56DB17EECBD0}" type="presParOf" srcId="{34B04578-6D03-48AF-BC6C-1F7C57FB3AD9}" destId="{7244553D-3B1E-4CAD-89F9-8AD5B75F455F}" srcOrd="0" destOrd="0" presId="urn:microsoft.com/office/officeart/2005/8/layout/pList1#1"/>
    <dgm:cxn modelId="{9B3E15A8-B021-4ABB-911F-803E97E0F57A}" type="presParOf" srcId="{34B04578-6D03-48AF-BC6C-1F7C57FB3AD9}" destId="{D127E54C-59D6-4835-A3E1-2B4BD0A8307D}" srcOrd="1" destOrd="0" presId="urn:microsoft.com/office/officeart/2005/8/layout/pList1#1"/>
    <dgm:cxn modelId="{43FE65FA-9DAE-4376-84C9-424CA0CEE820}" type="presParOf" srcId="{3CDF53A7-DF1D-41F0-8DD4-36C5F58A582A}" destId="{0CD243F7-168A-443C-8249-44B35F78DC71}" srcOrd="5" destOrd="0" presId="urn:microsoft.com/office/officeart/2005/8/layout/pList1#1"/>
    <dgm:cxn modelId="{3F8C2B86-3F60-4886-9127-8FF0AC4F3482}" type="presParOf" srcId="{3CDF53A7-DF1D-41F0-8DD4-36C5F58A582A}" destId="{48A5FE67-5A7A-4C4D-B94B-25082A6B32EB}" srcOrd="6" destOrd="0" presId="urn:microsoft.com/office/officeart/2005/8/layout/pList1#1"/>
    <dgm:cxn modelId="{EDBF3FCB-6A87-43D0-A753-57CA4FD4C68D}" type="presParOf" srcId="{48A5FE67-5A7A-4C4D-B94B-25082A6B32EB}" destId="{93156030-7A65-4DAC-A320-314269F998B2}" srcOrd="0" destOrd="0" presId="urn:microsoft.com/office/officeart/2005/8/layout/pList1#1"/>
    <dgm:cxn modelId="{4360820C-DCE1-40CA-B449-F9740E37DB8F}" type="presParOf" srcId="{48A5FE67-5A7A-4C4D-B94B-25082A6B32EB}" destId="{2DFCBFDC-78D6-436B-970F-0DC2C1CE8541}" srcOrd="1" destOrd="0" presId="urn:microsoft.com/office/officeart/2005/8/layout/pList1#1"/>
    <dgm:cxn modelId="{1646EBA9-7040-4E6C-82DC-06A9820D1BC3}" type="presParOf" srcId="{3CDF53A7-DF1D-41F0-8DD4-36C5F58A582A}" destId="{F28A9CDB-F63E-444A-9457-80D3902F4D4B}" srcOrd="7" destOrd="0" presId="urn:microsoft.com/office/officeart/2005/8/layout/pList1#1"/>
    <dgm:cxn modelId="{8AC821C1-2B48-4D18-B919-1CC941E1187F}" type="presParOf" srcId="{3CDF53A7-DF1D-41F0-8DD4-36C5F58A582A}" destId="{9E73957F-FD56-4563-8CCB-1941EA533923}" srcOrd="8" destOrd="0" presId="urn:microsoft.com/office/officeart/2005/8/layout/pList1#1"/>
    <dgm:cxn modelId="{A5F39ABB-AFAF-40C4-9EEE-8450B73861FE}" type="presParOf" srcId="{9E73957F-FD56-4563-8CCB-1941EA533923}" destId="{424F23CB-2148-4CEC-A81A-981F24A54646}" srcOrd="0" destOrd="0" presId="urn:microsoft.com/office/officeart/2005/8/layout/pList1#1"/>
    <dgm:cxn modelId="{30E150DA-27FD-4A75-96D4-B22B39BEE0A8}" type="presParOf" srcId="{9E73957F-FD56-4563-8CCB-1941EA533923}" destId="{720CED6F-FB04-4F34-8D31-EF90785671C0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9C8FFF-7B38-4836-A6AB-EE2269A276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2C3D6C-315C-4655-B00C-FB9D8EEEC212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Abu Dhabi Fund</a:t>
          </a:r>
          <a:endParaRPr lang="tg-Cyrl-TJ" sz="2400" dirty="0" smtClean="0">
            <a:latin typeface="Palatino Linotype" panose="02040502050505030304" pitchFamily="18" charset="0"/>
          </a:endParaRPr>
        </a:p>
      </dgm:t>
    </dgm:pt>
    <dgm:pt modelId="{011AA9C1-67D2-43AF-A055-A8126B64D07B}" type="parTrans" cxnId="{00A1D80E-DCFF-411F-9ACA-7FE5EB3C2847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E9913715-426B-4FBD-9818-769EF14966A6}" type="sibTrans" cxnId="{00A1D80E-DCFF-411F-9ACA-7FE5EB3C2847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A6F78E56-1FAC-4761-B3D3-AE699CA2B149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Saudi Development Fund</a:t>
          </a:r>
          <a:endParaRPr lang="tg-Cyrl-TJ" sz="2400" dirty="0" smtClean="0">
            <a:latin typeface="Palatino Linotype" panose="02040502050505030304" pitchFamily="18" charset="0"/>
          </a:endParaRPr>
        </a:p>
      </dgm:t>
    </dgm:pt>
    <dgm:pt modelId="{C2652346-F4C3-45D5-98F1-089B6E74E0CB}" type="parTrans" cxnId="{D9CE3AA4-6F0B-4018-9D1E-F55DCDFD7F9C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E26E96C1-338A-442A-A72D-C6E8F81E685B}" type="sibTrans" cxnId="{D9CE3AA4-6F0B-4018-9D1E-F55DCDFD7F9C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40BE0F2E-8A62-4076-ADC5-98E4C2AEF70E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Aga Khan Foundation</a:t>
          </a:r>
          <a:endParaRPr lang="tg-Cyrl-TJ" sz="2400" dirty="0" smtClean="0">
            <a:latin typeface="Palatino Linotype" panose="02040502050505030304" pitchFamily="18" charset="0"/>
          </a:endParaRPr>
        </a:p>
      </dgm:t>
    </dgm:pt>
    <dgm:pt modelId="{19B44E72-BD75-46A6-BB78-6D7A2308CF03}" type="parTrans" cxnId="{6196F5F0-DE1B-4782-8A46-51E1E3FCFD42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7EE45794-E8AF-43EA-BFEF-7E4004413F19}" type="sibTrans" cxnId="{6196F5F0-DE1B-4782-8A46-51E1E3FCFD42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CE096062-6F55-4ECE-9653-AF1AE6AC1FEE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Asian Development Bank</a:t>
          </a:r>
          <a:endParaRPr lang="ru-RU" sz="2400" dirty="0">
            <a:latin typeface="Palatino Linotype" panose="02040502050505030304" pitchFamily="18" charset="0"/>
          </a:endParaRPr>
        </a:p>
      </dgm:t>
    </dgm:pt>
    <dgm:pt modelId="{E38B8F1A-6E9B-44DA-AD55-0BDEC029AC2C}" type="sibTrans" cxnId="{F4285FB2-9D41-49C5-B40E-FB9955826196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0D0B8F09-5DE6-49AF-B86E-C72A9BBFA750}" type="parTrans" cxnId="{F4285FB2-9D41-49C5-B40E-FB9955826196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0F9A6F22-34EA-4B35-A5A8-12F80F2F5491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Islamic Development Bank</a:t>
          </a:r>
          <a:endParaRPr lang="ru-RU" sz="2400" dirty="0">
            <a:latin typeface="Palatino Linotype" panose="02040502050505030304" pitchFamily="18" charset="0"/>
          </a:endParaRPr>
        </a:p>
      </dgm:t>
    </dgm:pt>
    <dgm:pt modelId="{1CB81123-B2A1-4DF2-8E7C-2DA6F44A23A7}" type="parTrans" cxnId="{88703EA3-0048-43AD-9FC1-751EFF91A952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C0FB13C2-5833-477E-9AA9-5DB24278C262}" type="sibTrans" cxnId="{88703EA3-0048-43AD-9FC1-751EFF91A952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34BB26F2-B427-4698-9950-C262E7E09E9E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Kuwait Fund of Arab Economic Development </a:t>
          </a:r>
          <a:endParaRPr lang="ru-RU" sz="2400" dirty="0">
            <a:latin typeface="Palatino Linotype" panose="02040502050505030304" pitchFamily="18" charset="0"/>
          </a:endParaRPr>
        </a:p>
      </dgm:t>
    </dgm:pt>
    <dgm:pt modelId="{DBA62A00-55CE-4347-8D1F-CCD4E5B4A9DC}" type="parTrans" cxnId="{C6BA12E2-A080-4374-8FB5-ACAD0162526E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5CE05E8A-75F5-4F67-8763-2146A3DBFA80}" type="sibTrans" cxnId="{C6BA12E2-A080-4374-8FB5-ACAD0162526E}">
      <dgm:prSet/>
      <dgm:spPr/>
      <dgm:t>
        <a:bodyPr/>
        <a:lstStyle/>
        <a:p>
          <a:endParaRPr lang="ru-RU" sz="2800">
            <a:latin typeface="Palatino Linotype" panose="02040502050505030304" pitchFamily="18" charset="0"/>
          </a:endParaRPr>
        </a:p>
      </dgm:t>
    </dgm:pt>
    <dgm:pt modelId="{41008931-9A48-449C-B22E-0FB442140CD1}">
      <dgm:prSet phldrT="[Текст]" custT="1"/>
      <dgm:spPr/>
      <dgm:t>
        <a:bodyPr/>
        <a:lstStyle/>
        <a:p>
          <a:r>
            <a:rPr lang="en-US" sz="2400" dirty="0" smtClean="0">
              <a:latin typeface="Palatino Linotype" panose="02040502050505030304" pitchFamily="18" charset="0"/>
            </a:rPr>
            <a:t>European Bank of reconstruction and Development</a:t>
          </a:r>
          <a:endParaRPr lang="ru-RU" sz="2400" dirty="0">
            <a:latin typeface="Palatino Linotype" panose="02040502050505030304" pitchFamily="18" charset="0"/>
          </a:endParaRPr>
        </a:p>
      </dgm:t>
    </dgm:pt>
    <dgm:pt modelId="{D9F130E0-B6F3-4400-AA34-785EEABB92D9}" type="parTrans" cxnId="{6E529C37-B9A2-488C-8CCE-66233973E7A5}">
      <dgm:prSet/>
      <dgm:spPr/>
      <dgm:t>
        <a:bodyPr/>
        <a:lstStyle/>
        <a:p>
          <a:endParaRPr lang="ru-RU"/>
        </a:p>
      </dgm:t>
    </dgm:pt>
    <dgm:pt modelId="{03ADAD7B-EB0A-4BDA-A3E7-F95DBB84A129}" type="sibTrans" cxnId="{6E529C37-B9A2-488C-8CCE-66233973E7A5}">
      <dgm:prSet/>
      <dgm:spPr/>
      <dgm:t>
        <a:bodyPr/>
        <a:lstStyle/>
        <a:p>
          <a:endParaRPr lang="ru-RU"/>
        </a:p>
      </dgm:t>
    </dgm:pt>
    <dgm:pt modelId="{61C03403-287B-49B1-B6E5-8B4EB050956C}" type="pres">
      <dgm:prSet presAssocID="{069C8FFF-7B38-4836-A6AB-EE2269A276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125B6E5-7517-4192-8E96-CC76C5466FE0}" type="pres">
      <dgm:prSet presAssocID="{069C8FFF-7B38-4836-A6AB-EE2269A276E3}" presName="Name1" presStyleCnt="0"/>
      <dgm:spPr/>
    </dgm:pt>
    <dgm:pt modelId="{648A0942-21CE-4F9F-8359-B1F7CC7AED87}" type="pres">
      <dgm:prSet presAssocID="{069C8FFF-7B38-4836-A6AB-EE2269A276E3}" presName="cycle" presStyleCnt="0"/>
      <dgm:spPr/>
    </dgm:pt>
    <dgm:pt modelId="{84CA4C14-50B2-49A7-A113-0E223A026014}" type="pres">
      <dgm:prSet presAssocID="{069C8FFF-7B38-4836-A6AB-EE2269A276E3}" presName="srcNode" presStyleLbl="node1" presStyleIdx="0" presStyleCnt="7"/>
      <dgm:spPr/>
    </dgm:pt>
    <dgm:pt modelId="{290E4F09-5F6E-4438-AA90-3471F251C48B}" type="pres">
      <dgm:prSet presAssocID="{069C8FFF-7B38-4836-A6AB-EE2269A276E3}" presName="conn" presStyleLbl="parChTrans1D2" presStyleIdx="0" presStyleCnt="1"/>
      <dgm:spPr/>
      <dgm:t>
        <a:bodyPr/>
        <a:lstStyle/>
        <a:p>
          <a:endParaRPr lang="ru-RU"/>
        </a:p>
      </dgm:t>
    </dgm:pt>
    <dgm:pt modelId="{F2061FFF-46E3-4451-9797-18D5A320ACA6}" type="pres">
      <dgm:prSet presAssocID="{069C8FFF-7B38-4836-A6AB-EE2269A276E3}" presName="extraNode" presStyleLbl="node1" presStyleIdx="0" presStyleCnt="7"/>
      <dgm:spPr/>
    </dgm:pt>
    <dgm:pt modelId="{6A223696-81FA-4F5C-BCF3-81A08AED977F}" type="pres">
      <dgm:prSet presAssocID="{069C8FFF-7B38-4836-A6AB-EE2269A276E3}" presName="dstNode" presStyleLbl="node1" presStyleIdx="0" presStyleCnt="7"/>
      <dgm:spPr/>
    </dgm:pt>
    <dgm:pt modelId="{CA42EBD8-757B-42A3-A9CC-A3794B382585}" type="pres">
      <dgm:prSet presAssocID="{CE096062-6F55-4ECE-9653-AF1AE6AC1FEE}" presName="text_1" presStyleLbl="node1" presStyleIdx="0" presStyleCnt="7" custLinFactNeighborX="-314" custLinFactNeighborY="-33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2872F-271C-40BC-B2B7-1FD570FD52C4}" type="pres">
      <dgm:prSet presAssocID="{CE096062-6F55-4ECE-9653-AF1AE6AC1FEE}" presName="accent_1" presStyleCnt="0"/>
      <dgm:spPr/>
    </dgm:pt>
    <dgm:pt modelId="{9AFA266F-4F25-4203-AFCD-8B4A0581E12C}" type="pres">
      <dgm:prSet presAssocID="{CE096062-6F55-4ECE-9653-AF1AE6AC1FEE}" presName="accentRepeatNode" presStyleLbl="solidFgAcc1" presStyleIdx="0" presStyleCnt="7"/>
      <dgm:spPr>
        <a:solidFill>
          <a:schemeClr val="accent2">
            <a:lumMod val="20000"/>
            <a:lumOff val="80000"/>
          </a:schemeClr>
        </a:solidFill>
      </dgm:spPr>
    </dgm:pt>
    <dgm:pt modelId="{CA6CD2B5-3137-4C18-B1D0-16047EB449EC}" type="pres">
      <dgm:prSet presAssocID="{0F9A6F22-34EA-4B35-A5A8-12F80F2F5491}" presName="text_2" presStyleLbl="node1" presStyleIdx="1" presStyleCnt="7" custScaleY="122058" custLinFactNeighborX="-132" custLinFactNeighborY="-322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561CD-6163-46A5-BD54-051C71A4660B}" type="pres">
      <dgm:prSet presAssocID="{0F9A6F22-34EA-4B35-A5A8-12F80F2F5491}" presName="accent_2" presStyleCnt="0"/>
      <dgm:spPr/>
    </dgm:pt>
    <dgm:pt modelId="{183BBC1E-91B4-449A-BC09-F32766EF06CC}" type="pres">
      <dgm:prSet presAssocID="{0F9A6F22-34EA-4B35-A5A8-12F80F2F5491}" presName="accentRepeatNode" presStyleLbl="solidFgAcc1" presStyleIdx="1" presStyleCnt="7"/>
      <dgm:spPr>
        <a:solidFill>
          <a:schemeClr val="accent2">
            <a:lumMod val="40000"/>
            <a:lumOff val="60000"/>
          </a:schemeClr>
        </a:solidFill>
      </dgm:spPr>
    </dgm:pt>
    <dgm:pt modelId="{44A8981C-8C93-4B9D-91F0-CAA245D9062B}" type="pres">
      <dgm:prSet presAssocID="{41008931-9A48-449C-B22E-0FB442140CD1}" presName="text_3" presStyleLbl="node1" presStyleIdx="2" presStyleCnt="7" custScaleY="149519" custLinFactNeighborX="-333" custLinFactNeighborY="-37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112C8-9821-44D2-8406-CB5A345F4EE7}" type="pres">
      <dgm:prSet presAssocID="{41008931-9A48-449C-B22E-0FB442140CD1}" presName="accent_3" presStyleCnt="0"/>
      <dgm:spPr/>
    </dgm:pt>
    <dgm:pt modelId="{DDBEFDB9-6852-46E7-98F8-7BFBD9A8DB47}" type="pres">
      <dgm:prSet presAssocID="{41008931-9A48-449C-B22E-0FB442140CD1}" presName="accentRepeatNode" presStyleLbl="solidFgAcc1" presStyleIdx="2" presStyleCnt="7"/>
      <dgm:spPr>
        <a:solidFill>
          <a:schemeClr val="accent2">
            <a:lumMod val="40000"/>
            <a:lumOff val="60000"/>
          </a:schemeClr>
        </a:solidFill>
      </dgm:spPr>
    </dgm:pt>
    <dgm:pt modelId="{D973D5F7-D39B-4ABC-9BDF-8B598368C72E}" type="pres">
      <dgm:prSet presAssocID="{34BB26F2-B427-4698-9950-C262E7E09E9E}" presName="text_4" presStyleLbl="node1" presStyleIdx="3" presStyleCnt="7" custScaleY="162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D5D93-5A76-45BC-B768-F91B91D90567}" type="pres">
      <dgm:prSet presAssocID="{34BB26F2-B427-4698-9950-C262E7E09E9E}" presName="accent_4" presStyleCnt="0"/>
      <dgm:spPr/>
    </dgm:pt>
    <dgm:pt modelId="{BF17339E-63BA-4939-9D31-CE82747DDF7C}" type="pres">
      <dgm:prSet presAssocID="{34BB26F2-B427-4698-9950-C262E7E09E9E}" presName="accentRepeatNode" presStyleLbl="solidFgAcc1" presStyleIdx="3" presStyleCnt="7"/>
      <dgm:spPr>
        <a:solidFill>
          <a:schemeClr val="accent2">
            <a:lumMod val="60000"/>
            <a:lumOff val="40000"/>
          </a:schemeClr>
        </a:solidFill>
      </dgm:spPr>
    </dgm:pt>
    <dgm:pt modelId="{FFC526C2-D4FA-4263-B734-B8947B36DE27}" type="pres">
      <dgm:prSet presAssocID="{772C3D6C-315C-4655-B00C-FB9D8EEEC21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883F6-4BB4-47C8-A293-975794B71634}" type="pres">
      <dgm:prSet presAssocID="{772C3D6C-315C-4655-B00C-FB9D8EEEC212}" presName="accent_5" presStyleCnt="0"/>
      <dgm:spPr/>
    </dgm:pt>
    <dgm:pt modelId="{83BFCB26-8C07-4AB4-871C-53CDDC5156F6}" type="pres">
      <dgm:prSet presAssocID="{772C3D6C-315C-4655-B00C-FB9D8EEEC212}" presName="accentRepeatNode" presStyleLbl="solidFgAcc1" presStyleIdx="4" presStyleCnt="7"/>
      <dgm:spPr>
        <a:solidFill>
          <a:schemeClr val="accent2">
            <a:lumMod val="75000"/>
          </a:schemeClr>
        </a:solidFill>
      </dgm:spPr>
    </dgm:pt>
    <dgm:pt modelId="{89396472-F818-48D9-8A27-DD1B759EE44E}" type="pres">
      <dgm:prSet presAssocID="{A6F78E56-1FAC-4761-B3D3-AE699CA2B14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E6CA7-9EF7-4FDE-933A-7DC0597838FB}" type="pres">
      <dgm:prSet presAssocID="{A6F78E56-1FAC-4761-B3D3-AE699CA2B149}" presName="accent_6" presStyleCnt="0"/>
      <dgm:spPr/>
    </dgm:pt>
    <dgm:pt modelId="{09574A00-CDC7-4B26-B6CE-0363DE02F50C}" type="pres">
      <dgm:prSet presAssocID="{A6F78E56-1FAC-4761-B3D3-AE699CA2B149}" presName="accentRepeatNode" presStyleLbl="solidFgAcc1" presStyleIdx="5" presStyleCnt="7"/>
      <dgm:spPr>
        <a:solidFill>
          <a:schemeClr val="accent2">
            <a:lumMod val="50000"/>
          </a:schemeClr>
        </a:solidFill>
      </dgm:spPr>
    </dgm:pt>
    <dgm:pt modelId="{FBF2E083-FF46-492B-8C7B-26C621317165}" type="pres">
      <dgm:prSet presAssocID="{40BE0F2E-8A62-4076-ADC5-98E4C2AEF70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28F16-1BD9-4DBC-9EEC-D6D05B6A548F}" type="pres">
      <dgm:prSet presAssocID="{40BE0F2E-8A62-4076-ADC5-98E4C2AEF70E}" presName="accent_7" presStyleCnt="0"/>
      <dgm:spPr/>
    </dgm:pt>
    <dgm:pt modelId="{57B2C4FB-019D-4C6C-A5AA-7570F0285F14}" type="pres">
      <dgm:prSet presAssocID="{40BE0F2E-8A62-4076-ADC5-98E4C2AEF70E}" presName="accentRepeatNode" presStyleLbl="solidFgAcc1" presStyleIdx="6" presStyleCnt="7"/>
      <dgm:spPr>
        <a:solidFill>
          <a:schemeClr val="accent1">
            <a:lumMod val="50000"/>
          </a:schemeClr>
        </a:solidFill>
      </dgm:spPr>
    </dgm:pt>
  </dgm:ptLst>
  <dgm:cxnLst>
    <dgm:cxn modelId="{FFB9BAE8-EA43-4E7F-969E-6137B1693AED}" type="presOf" srcId="{0F9A6F22-34EA-4B35-A5A8-12F80F2F5491}" destId="{CA6CD2B5-3137-4C18-B1D0-16047EB449EC}" srcOrd="0" destOrd="0" presId="urn:microsoft.com/office/officeart/2008/layout/VerticalCurvedList"/>
    <dgm:cxn modelId="{F4285FB2-9D41-49C5-B40E-FB9955826196}" srcId="{069C8FFF-7B38-4836-A6AB-EE2269A276E3}" destId="{CE096062-6F55-4ECE-9653-AF1AE6AC1FEE}" srcOrd="0" destOrd="0" parTransId="{0D0B8F09-5DE6-49AF-B86E-C72A9BBFA750}" sibTransId="{E38B8F1A-6E9B-44DA-AD55-0BDEC029AC2C}"/>
    <dgm:cxn modelId="{3889ED0B-F138-471B-95BB-5BB1CD26497A}" type="presOf" srcId="{41008931-9A48-449C-B22E-0FB442140CD1}" destId="{44A8981C-8C93-4B9D-91F0-CAA245D9062B}" srcOrd="0" destOrd="0" presId="urn:microsoft.com/office/officeart/2008/layout/VerticalCurvedList"/>
    <dgm:cxn modelId="{5645120E-83D5-497C-B142-D8600C2B7F85}" type="presOf" srcId="{34BB26F2-B427-4698-9950-C262E7E09E9E}" destId="{D973D5F7-D39B-4ABC-9BDF-8B598368C72E}" srcOrd="0" destOrd="0" presId="urn:microsoft.com/office/officeart/2008/layout/VerticalCurvedList"/>
    <dgm:cxn modelId="{6196F5F0-DE1B-4782-8A46-51E1E3FCFD42}" srcId="{069C8FFF-7B38-4836-A6AB-EE2269A276E3}" destId="{40BE0F2E-8A62-4076-ADC5-98E4C2AEF70E}" srcOrd="6" destOrd="0" parTransId="{19B44E72-BD75-46A6-BB78-6D7A2308CF03}" sibTransId="{7EE45794-E8AF-43EA-BFEF-7E4004413F19}"/>
    <dgm:cxn modelId="{D9CE3AA4-6F0B-4018-9D1E-F55DCDFD7F9C}" srcId="{069C8FFF-7B38-4836-A6AB-EE2269A276E3}" destId="{A6F78E56-1FAC-4761-B3D3-AE699CA2B149}" srcOrd="5" destOrd="0" parTransId="{C2652346-F4C3-45D5-98F1-089B6E74E0CB}" sibTransId="{E26E96C1-338A-442A-A72D-C6E8F81E685B}"/>
    <dgm:cxn modelId="{447B5321-77C4-42AF-8025-B79554C9A04C}" type="presOf" srcId="{E38B8F1A-6E9B-44DA-AD55-0BDEC029AC2C}" destId="{290E4F09-5F6E-4438-AA90-3471F251C48B}" srcOrd="0" destOrd="0" presId="urn:microsoft.com/office/officeart/2008/layout/VerticalCurvedList"/>
    <dgm:cxn modelId="{6E529C37-B9A2-488C-8CCE-66233973E7A5}" srcId="{069C8FFF-7B38-4836-A6AB-EE2269A276E3}" destId="{41008931-9A48-449C-B22E-0FB442140CD1}" srcOrd="2" destOrd="0" parTransId="{D9F130E0-B6F3-4400-AA34-785EEABB92D9}" sibTransId="{03ADAD7B-EB0A-4BDA-A3E7-F95DBB84A129}"/>
    <dgm:cxn modelId="{A384E701-DDF6-491A-943E-81D4B89E456D}" type="presOf" srcId="{A6F78E56-1FAC-4761-B3D3-AE699CA2B149}" destId="{89396472-F818-48D9-8A27-DD1B759EE44E}" srcOrd="0" destOrd="0" presId="urn:microsoft.com/office/officeart/2008/layout/VerticalCurvedList"/>
    <dgm:cxn modelId="{88703EA3-0048-43AD-9FC1-751EFF91A952}" srcId="{069C8FFF-7B38-4836-A6AB-EE2269A276E3}" destId="{0F9A6F22-34EA-4B35-A5A8-12F80F2F5491}" srcOrd="1" destOrd="0" parTransId="{1CB81123-B2A1-4DF2-8E7C-2DA6F44A23A7}" sibTransId="{C0FB13C2-5833-477E-9AA9-5DB24278C262}"/>
    <dgm:cxn modelId="{64CBFF8C-BE16-4FE3-8097-E6E30928B889}" type="presOf" srcId="{069C8FFF-7B38-4836-A6AB-EE2269A276E3}" destId="{61C03403-287B-49B1-B6E5-8B4EB050956C}" srcOrd="0" destOrd="0" presId="urn:microsoft.com/office/officeart/2008/layout/VerticalCurvedList"/>
    <dgm:cxn modelId="{C6BA12E2-A080-4374-8FB5-ACAD0162526E}" srcId="{069C8FFF-7B38-4836-A6AB-EE2269A276E3}" destId="{34BB26F2-B427-4698-9950-C262E7E09E9E}" srcOrd="3" destOrd="0" parTransId="{DBA62A00-55CE-4347-8D1F-CCD4E5B4A9DC}" sibTransId="{5CE05E8A-75F5-4F67-8763-2146A3DBFA80}"/>
    <dgm:cxn modelId="{FDE63868-8C63-4E28-ADD2-B9BEAC66AC42}" type="presOf" srcId="{CE096062-6F55-4ECE-9653-AF1AE6AC1FEE}" destId="{CA42EBD8-757B-42A3-A9CC-A3794B382585}" srcOrd="0" destOrd="0" presId="urn:microsoft.com/office/officeart/2008/layout/VerticalCurvedList"/>
    <dgm:cxn modelId="{00A1D80E-DCFF-411F-9ACA-7FE5EB3C2847}" srcId="{069C8FFF-7B38-4836-A6AB-EE2269A276E3}" destId="{772C3D6C-315C-4655-B00C-FB9D8EEEC212}" srcOrd="4" destOrd="0" parTransId="{011AA9C1-67D2-43AF-A055-A8126B64D07B}" sibTransId="{E9913715-426B-4FBD-9818-769EF14966A6}"/>
    <dgm:cxn modelId="{6A460ECE-32CC-4EBB-964B-F8D5104E4A8D}" type="presOf" srcId="{772C3D6C-315C-4655-B00C-FB9D8EEEC212}" destId="{FFC526C2-D4FA-4263-B734-B8947B36DE27}" srcOrd="0" destOrd="0" presId="urn:microsoft.com/office/officeart/2008/layout/VerticalCurvedList"/>
    <dgm:cxn modelId="{026C7B5A-CAF7-439D-9C58-4F25083C419F}" type="presOf" srcId="{40BE0F2E-8A62-4076-ADC5-98E4C2AEF70E}" destId="{FBF2E083-FF46-492B-8C7B-26C621317165}" srcOrd="0" destOrd="0" presId="urn:microsoft.com/office/officeart/2008/layout/VerticalCurvedList"/>
    <dgm:cxn modelId="{CC505803-89A5-4103-B61C-12BEA7DC8FAB}" type="presParOf" srcId="{61C03403-287B-49B1-B6E5-8B4EB050956C}" destId="{A125B6E5-7517-4192-8E96-CC76C5466FE0}" srcOrd="0" destOrd="0" presId="urn:microsoft.com/office/officeart/2008/layout/VerticalCurvedList"/>
    <dgm:cxn modelId="{BDF29803-FA3D-4943-B065-7BC23D3D2A53}" type="presParOf" srcId="{A125B6E5-7517-4192-8E96-CC76C5466FE0}" destId="{648A0942-21CE-4F9F-8359-B1F7CC7AED87}" srcOrd="0" destOrd="0" presId="urn:microsoft.com/office/officeart/2008/layout/VerticalCurvedList"/>
    <dgm:cxn modelId="{4A4315C7-B340-4A58-A432-ACEBCFDEAAD8}" type="presParOf" srcId="{648A0942-21CE-4F9F-8359-B1F7CC7AED87}" destId="{84CA4C14-50B2-49A7-A113-0E223A026014}" srcOrd="0" destOrd="0" presId="urn:microsoft.com/office/officeart/2008/layout/VerticalCurvedList"/>
    <dgm:cxn modelId="{D6BA4BE4-BE6A-4167-A63D-A431023E150A}" type="presParOf" srcId="{648A0942-21CE-4F9F-8359-B1F7CC7AED87}" destId="{290E4F09-5F6E-4438-AA90-3471F251C48B}" srcOrd="1" destOrd="0" presId="urn:microsoft.com/office/officeart/2008/layout/VerticalCurvedList"/>
    <dgm:cxn modelId="{31172248-2E55-459D-9069-FE061DCE9F50}" type="presParOf" srcId="{648A0942-21CE-4F9F-8359-B1F7CC7AED87}" destId="{F2061FFF-46E3-4451-9797-18D5A320ACA6}" srcOrd="2" destOrd="0" presId="urn:microsoft.com/office/officeart/2008/layout/VerticalCurvedList"/>
    <dgm:cxn modelId="{2BD03937-EB32-4B2E-AA91-054654C6A1C5}" type="presParOf" srcId="{648A0942-21CE-4F9F-8359-B1F7CC7AED87}" destId="{6A223696-81FA-4F5C-BCF3-81A08AED977F}" srcOrd="3" destOrd="0" presId="urn:microsoft.com/office/officeart/2008/layout/VerticalCurvedList"/>
    <dgm:cxn modelId="{6AEDD89C-7DEE-48F2-831F-71445C444788}" type="presParOf" srcId="{A125B6E5-7517-4192-8E96-CC76C5466FE0}" destId="{CA42EBD8-757B-42A3-A9CC-A3794B382585}" srcOrd="1" destOrd="0" presId="urn:microsoft.com/office/officeart/2008/layout/VerticalCurvedList"/>
    <dgm:cxn modelId="{5D1DADDC-FC3D-4A19-84E9-7BB0B9C82593}" type="presParOf" srcId="{A125B6E5-7517-4192-8E96-CC76C5466FE0}" destId="{4AC2872F-271C-40BC-B2B7-1FD570FD52C4}" srcOrd="2" destOrd="0" presId="urn:microsoft.com/office/officeart/2008/layout/VerticalCurvedList"/>
    <dgm:cxn modelId="{2FED729C-1DF5-41F9-8CB6-3D2CC0C83A2D}" type="presParOf" srcId="{4AC2872F-271C-40BC-B2B7-1FD570FD52C4}" destId="{9AFA266F-4F25-4203-AFCD-8B4A0581E12C}" srcOrd="0" destOrd="0" presId="urn:microsoft.com/office/officeart/2008/layout/VerticalCurvedList"/>
    <dgm:cxn modelId="{033F99E6-A30C-4E87-8476-4D01F020F82D}" type="presParOf" srcId="{A125B6E5-7517-4192-8E96-CC76C5466FE0}" destId="{CA6CD2B5-3137-4C18-B1D0-16047EB449EC}" srcOrd="3" destOrd="0" presId="urn:microsoft.com/office/officeart/2008/layout/VerticalCurvedList"/>
    <dgm:cxn modelId="{E6FBCEDD-D7AA-4978-B463-8CD6F64D81B0}" type="presParOf" srcId="{A125B6E5-7517-4192-8E96-CC76C5466FE0}" destId="{ACB561CD-6163-46A5-BD54-051C71A4660B}" srcOrd="4" destOrd="0" presId="urn:microsoft.com/office/officeart/2008/layout/VerticalCurvedList"/>
    <dgm:cxn modelId="{0297322A-70AA-4B9C-9FCF-1A47F602DD62}" type="presParOf" srcId="{ACB561CD-6163-46A5-BD54-051C71A4660B}" destId="{183BBC1E-91B4-449A-BC09-F32766EF06CC}" srcOrd="0" destOrd="0" presId="urn:microsoft.com/office/officeart/2008/layout/VerticalCurvedList"/>
    <dgm:cxn modelId="{AF12848D-3CC9-4558-9437-7FA117FE6CAA}" type="presParOf" srcId="{A125B6E5-7517-4192-8E96-CC76C5466FE0}" destId="{44A8981C-8C93-4B9D-91F0-CAA245D9062B}" srcOrd="5" destOrd="0" presId="urn:microsoft.com/office/officeart/2008/layout/VerticalCurvedList"/>
    <dgm:cxn modelId="{006A5F0A-B9CD-458D-A802-92B42D9E7457}" type="presParOf" srcId="{A125B6E5-7517-4192-8E96-CC76C5466FE0}" destId="{3EF112C8-9821-44D2-8406-CB5A345F4EE7}" srcOrd="6" destOrd="0" presId="urn:microsoft.com/office/officeart/2008/layout/VerticalCurvedList"/>
    <dgm:cxn modelId="{E40EC7C7-E3DC-46A2-8290-415509F3DCB6}" type="presParOf" srcId="{3EF112C8-9821-44D2-8406-CB5A345F4EE7}" destId="{DDBEFDB9-6852-46E7-98F8-7BFBD9A8DB47}" srcOrd="0" destOrd="0" presId="urn:microsoft.com/office/officeart/2008/layout/VerticalCurvedList"/>
    <dgm:cxn modelId="{7577C609-6BB4-41A6-B1E1-AE4A774E9689}" type="presParOf" srcId="{A125B6E5-7517-4192-8E96-CC76C5466FE0}" destId="{D973D5F7-D39B-4ABC-9BDF-8B598368C72E}" srcOrd="7" destOrd="0" presId="urn:microsoft.com/office/officeart/2008/layout/VerticalCurvedList"/>
    <dgm:cxn modelId="{C3827D6B-5BD0-4E5D-85B5-9A7580C917FF}" type="presParOf" srcId="{A125B6E5-7517-4192-8E96-CC76C5466FE0}" destId="{182D5D93-5A76-45BC-B768-F91B91D90567}" srcOrd="8" destOrd="0" presId="urn:microsoft.com/office/officeart/2008/layout/VerticalCurvedList"/>
    <dgm:cxn modelId="{DF3A6CB2-E14C-4BD5-8045-4C64313FA93B}" type="presParOf" srcId="{182D5D93-5A76-45BC-B768-F91B91D90567}" destId="{BF17339E-63BA-4939-9D31-CE82747DDF7C}" srcOrd="0" destOrd="0" presId="urn:microsoft.com/office/officeart/2008/layout/VerticalCurvedList"/>
    <dgm:cxn modelId="{7A8EE364-A431-41DB-9870-518C2A9A56CB}" type="presParOf" srcId="{A125B6E5-7517-4192-8E96-CC76C5466FE0}" destId="{FFC526C2-D4FA-4263-B734-B8947B36DE27}" srcOrd="9" destOrd="0" presId="urn:microsoft.com/office/officeart/2008/layout/VerticalCurvedList"/>
    <dgm:cxn modelId="{D2CCC87F-42E0-45BE-A334-25320DCD4890}" type="presParOf" srcId="{A125B6E5-7517-4192-8E96-CC76C5466FE0}" destId="{1F9883F6-4BB4-47C8-A293-975794B71634}" srcOrd="10" destOrd="0" presId="urn:microsoft.com/office/officeart/2008/layout/VerticalCurvedList"/>
    <dgm:cxn modelId="{42C808A0-7A41-464B-938A-99DCE7454F97}" type="presParOf" srcId="{1F9883F6-4BB4-47C8-A293-975794B71634}" destId="{83BFCB26-8C07-4AB4-871C-53CDDC5156F6}" srcOrd="0" destOrd="0" presId="urn:microsoft.com/office/officeart/2008/layout/VerticalCurvedList"/>
    <dgm:cxn modelId="{D5D40413-C4F6-4CF4-9490-2928C857B6BB}" type="presParOf" srcId="{A125B6E5-7517-4192-8E96-CC76C5466FE0}" destId="{89396472-F818-48D9-8A27-DD1B759EE44E}" srcOrd="11" destOrd="0" presId="urn:microsoft.com/office/officeart/2008/layout/VerticalCurvedList"/>
    <dgm:cxn modelId="{036C00E9-08DA-4636-907B-77FE4B21E42E}" type="presParOf" srcId="{A125B6E5-7517-4192-8E96-CC76C5466FE0}" destId="{DB2E6CA7-9EF7-4FDE-933A-7DC0597838FB}" srcOrd="12" destOrd="0" presId="urn:microsoft.com/office/officeart/2008/layout/VerticalCurvedList"/>
    <dgm:cxn modelId="{696396F2-9802-4C21-8A1C-B6C820904427}" type="presParOf" srcId="{DB2E6CA7-9EF7-4FDE-933A-7DC0597838FB}" destId="{09574A00-CDC7-4B26-B6CE-0363DE02F50C}" srcOrd="0" destOrd="0" presId="urn:microsoft.com/office/officeart/2008/layout/VerticalCurvedList"/>
    <dgm:cxn modelId="{0D72F8C2-51D0-478F-B85F-5F77152B8774}" type="presParOf" srcId="{A125B6E5-7517-4192-8E96-CC76C5466FE0}" destId="{FBF2E083-FF46-492B-8C7B-26C621317165}" srcOrd="13" destOrd="0" presId="urn:microsoft.com/office/officeart/2008/layout/VerticalCurvedList"/>
    <dgm:cxn modelId="{DFA0EFE1-5A7D-4F71-9AAB-D75A4E89DD20}" type="presParOf" srcId="{A125B6E5-7517-4192-8E96-CC76C5466FE0}" destId="{25828F16-1BD9-4DBC-9EEC-D6D05B6A548F}" srcOrd="14" destOrd="0" presId="urn:microsoft.com/office/officeart/2008/layout/VerticalCurvedList"/>
    <dgm:cxn modelId="{0C6D3A45-94FE-4CC6-9DB6-40C37268B604}" type="presParOf" srcId="{25828F16-1BD9-4DBC-9EEC-D6D05B6A548F}" destId="{57B2C4FB-019D-4C6C-A5AA-7570F0285F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9C8FFF-7B38-4836-A6AB-EE2269A276E3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72C3D6C-315C-4655-B00C-FB9D8EEEC212}">
      <dgm:prSet phldrT="[Текст]" custT="1"/>
      <dgm:spPr/>
      <dgm:t>
        <a:bodyPr/>
        <a:lstStyle/>
        <a:p>
          <a:r>
            <a:rPr lang="en-US" sz="1600" dirty="0" smtClean="0">
              <a:latin typeface="Palatino Linotype" panose="02040502050505030304" pitchFamily="18" charset="0"/>
            </a:rPr>
            <a:t>Rehabilitation of </a:t>
          </a:r>
          <a:r>
            <a:rPr lang="en-US" sz="1600" dirty="0" err="1" smtClean="0">
              <a:latin typeface="Palatino Linotype" panose="02040502050505030304" pitchFamily="18" charset="0"/>
            </a:rPr>
            <a:t>Bekobod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err="1" smtClean="0">
              <a:latin typeface="Palatino Linotype" panose="02040502050505030304" pitchFamily="18" charset="0"/>
            </a:rPr>
            <a:t>Khujand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err="1" smtClean="0">
              <a:latin typeface="Palatino Linotype" panose="02040502050505030304" pitchFamily="18" charset="0"/>
            </a:rPr>
            <a:t>Konibodom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err="1" smtClean="0">
              <a:latin typeface="Palatino Linotype" panose="02040502050505030304" pitchFamily="18" charset="0"/>
            </a:rPr>
            <a:t>Isfara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smtClean="0">
              <a:latin typeface="Palatino Linotype" panose="02040502050505030304" pitchFamily="18" charset="0"/>
            </a:rPr>
            <a:t>Kyrgyz border</a:t>
          </a:r>
          <a:endParaRPr lang="tg-Cyrl-TJ" sz="1600" dirty="0" smtClean="0">
            <a:latin typeface="Palatino Linotype" panose="02040502050505030304" pitchFamily="18" charset="0"/>
          </a:endParaRPr>
        </a:p>
      </dgm:t>
    </dgm:pt>
    <dgm:pt modelId="{011AA9C1-67D2-43AF-A055-A8126B64D07B}" type="parTrans" cxnId="{00A1D80E-DCFF-411F-9ACA-7FE5EB3C2847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E9913715-426B-4FBD-9818-769EF14966A6}" type="sibTrans" cxnId="{00A1D80E-DCFF-411F-9ACA-7FE5EB3C2847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A6F78E56-1FAC-4761-B3D3-AE699CA2B149}">
      <dgm:prSet phldrT="[Текст]" custT="1"/>
      <dgm:spPr/>
      <dgm:t>
        <a:bodyPr/>
        <a:lstStyle/>
        <a:p>
          <a:r>
            <a:rPr lang="en-US" sz="1600" dirty="0" smtClean="0">
              <a:latin typeface="Palatino Linotype" panose="02040502050505030304" pitchFamily="18" charset="0"/>
            </a:rPr>
            <a:t>Tajikistan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smtClean="0">
              <a:latin typeface="Palatino Linotype" panose="02040502050505030304" pitchFamily="18" charset="0"/>
            </a:rPr>
            <a:t>Afghanistan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smtClean="0">
              <a:latin typeface="Palatino Linotype" panose="02040502050505030304" pitchFamily="18" charset="0"/>
            </a:rPr>
            <a:t>Turkmenistan railway construction</a:t>
          </a:r>
          <a:endParaRPr lang="tg-Cyrl-TJ" sz="1600" dirty="0" smtClean="0">
            <a:latin typeface="Palatino Linotype" panose="02040502050505030304" pitchFamily="18" charset="0"/>
          </a:endParaRPr>
        </a:p>
      </dgm:t>
    </dgm:pt>
    <dgm:pt modelId="{C2652346-F4C3-45D5-98F1-089B6E74E0CB}" type="parTrans" cxnId="{D9CE3AA4-6F0B-4018-9D1E-F55DCDFD7F9C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E26E96C1-338A-442A-A72D-C6E8F81E685B}" type="sibTrans" cxnId="{D9CE3AA4-6F0B-4018-9D1E-F55DCDFD7F9C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40BE0F2E-8A62-4076-ADC5-98E4C2AEF70E}">
      <dgm:prSet phldrT="[Текст]" custT="1"/>
      <dgm:spPr/>
      <dgm:t>
        <a:bodyPr/>
        <a:lstStyle/>
        <a:p>
          <a:r>
            <a:rPr lang="en-US" sz="1600" dirty="0" err="1" smtClean="0">
              <a:latin typeface="Palatino Linotype" panose="02040502050505030304" pitchFamily="18" charset="0"/>
            </a:rPr>
            <a:t>Rumi</a:t>
          </a:r>
          <a:r>
            <a:rPr lang="tg-Cyrl-TJ" sz="1600" dirty="0" smtClean="0">
              <a:latin typeface="Palatino Linotype" panose="02040502050505030304" pitchFamily="18" charset="0"/>
            </a:rPr>
            <a:t> (</a:t>
          </a:r>
          <a:r>
            <a:rPr lang="en-US" sz="1600" dirty="0" err="1" smtClean="0">
              <a:latin typeface="Palatino Linotype" panose="02040502050505030304" pitchFamily="18" charset="0"/>
            </a:rPr>
            <a:t>Kolkhozabad</a:t>
          </a:r>
          <a:r>
            <a:rPr lang="tg-Cyrl-TJ" sz="1600" dirty="0" smtClean="0">
              <a:latin typeface="Palatino Linotype" panose="02040502050505030304" pitchFamily="18" charset="0"/>
            </a:rPr>
            <a:t>)-</a:t>
          </a:r>
          <a:r>
            <a:rPr lang="en-US" sz="1600" dirty="0" err="1" smtClean="0">
              <a:latin typeface="Palatino Linotype" panose="02040502050505030304" pitchFamily="18" charset="0"/>
            </a:rPr>
            <a:t>Panji</a:t>
          </a:r>
          <a:r>
            <a:rPr lang="en-US" sz="1600" dirty="0" smtClean="0">
              <a:latin typeface="Palatino Linotype" panose="02040502050505030304" pitchFamily="18" charset="0"/>
            </a:rPr>
            <a:t> </a:t>
          </a:r>
          <a:r>
            <a:rPr lang="en-US" sz="1600" dirty="0" err="1" smtClean="0">
              <a:latin typeface="Palatino Linotype" panose="02040502050505030304" pitchFamily="18" charset="0"/>
            </a:rPr>
            <a:t>Poyon</a:t>
          </a:r>
          <a:r>
            <a:rPr lang="tg-Cyrl-TJ" sz="1600" dirty="0" smtClean="0">
              <a:latin typeface="Palatino Linotype" panose="02040502050505030304" pitchFamily="18" charset="0"/>
            </a:rPr>
            <a:t>-</a:t>
          </a:r>
          <a:r>
            <a:rPr lang="en-US" sz="1600" dirty="0" err="1" smtClean="0">
              <a:latin typeface="Palatino Linotype" panose="02040502050505030304" pitchFamily="18" charset="0"/>
            </a:rPr>
            <a:t>Qunduz</a:t>
          </a:r>
          <a:r>
            <a:rPr lang="en-US" sz="1600" dirty="0" smtClean="0">
              <a:latin typeface="Palatino Linotype" panose="02040502050505030304" pitchFamily="18" charset="0"/>
            </a:rPr>
            <a:t> railway construction</a:t>
          </a:r>
          <a:endParaRPr lang="tg-Cyrl-TJ" sz="1600" dirty="0" smtClean="0">
            <a:latin typeface="Palatino Linotype" panose="02040502050505030304" pitchFamily="18" charset="0"/>
          </a:endParaRPr>
        </a:p>
      </dgm:t>
    </dgm:pt>
    <dgm:pt modelId="{19B44E72-BD75-46A6-BB78-6D7A2308CF03}" type="parTrans" cxnId="{6196F5F0-DE1B-4782-8A46-51E1E3FCFD42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7EE45794-E8AF-43EA-BFEF-7E4004413F19}" type="sibTrans" cxnId="{6196F5F0-DE1B-4782-8A46-51E1E3FCFD42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CE096062-6F55-4ECE-9653-AF1AE6AC1FEE}">
      <dgm:prSet phldrT="[Текст]" custT="1"/>
      <dgm:spPr/>
      <dgm:t>
        <a:bodyPr/>
        <a:lstStyle/>
        <a:p>
          <a:r>
            <a:rPr lang="en-US" sz="1600" dirty="0" smtClean="0">
              <a:latin typeface="Palatino Linotype" panose="02040502050505030304" pitchFamily="18" charset="0"/>
            </a:rPr>
            <a:t>Construction of </a:t>
          </a:r>
          <a:r>
            <a:rPr lang="en-US" sz="1600" dirty="0" err="1" smtClean="0">
              <a:latin typeface="Palatino Linotype" panose="02040502050505030304" pitchFamily="18" charset="0"/>
            </a:rPr>
            <a:t>Kulyab-Kalaikhum</a:t>
          </a:r>
          <a:r>
            <a:rPr lang="en-US" sz="1600" dirty="0" smtClean="0">
              <a:latin typeface="Palatino Linotype" panose="02040502050505030304" pitchFamily="18" charset="0"/>
            </a:rPr>
            <a:t>, road </a:t>
          </a:r>
          <a:r>
            <a:rPr lang="en-US" sz="1600" dirty="0" err="1" smtClean="0">
              <a:latin typeface="Palatino Linotype" panose="02040502050505030304" pitchFamily="18" charset="0"/>
            </a:rPr>
            <a:t>Kulyab</a:t>
          </a:r>
          <a:r>
            <a:rPr lang="en-US" sz="1600" dirty="0" smtClean="0">
              <a:latin typeface="Palatino Linotype" panose="02040502050505030304" pitchFamily="18" charset="0"/>
            </a:rPr>
            <a:t> –</a:t>
          </a:r>
          <a:r>
            <a:rPr lang="en-US" sz="1600" dirty="0" err="1" smtClean="0">
              <a:latin typeface="Palatino Linotype" panose="02040502050505030304" pitchFamily="18" charset="0"/>
            </a:rPr>
            <a:t>Shurabad</a:t>
          </a:r>
          <a:r>
            <a:rPr lang="en-US" sz="1600" dirty="0" smtClean="0">
              <a:latin typeface="Palatino Linotype" panose="02040502050505030304" pitchFamily="18" charset="0"/>
            </a:rPr>
            <a:t> section</a:t>
          </a:r>
          <a:endParaRPr lang="ru-RU" sz="1600" dirty="0">
            <a:latin typeface="Palatino Linotype" panose="02040502050505030304" pitchFamily="18" charset="0"/>
          </a:endParaRPr>
        </a:p>
      </dgm:t>
    </dgm:pt>
    <dgm:pt modelId="{E38B8F1A-6E9B-44DA-AD55-0BDEC029AC2C}" type="sibTrans" cxnId="{F4285FB2-9D41-49C5-B40E-FB9955826196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0D0B8F09-5DE6-49AF-B86E-C72A9BBFA750}" type="parTrans" cxnId="{F4285FB2-9D41-49C5-B40E-FB9955826196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0F9A6F22-34EA-4B35-A5A8-12F80F2F5491}">
      <dgm:prSet phldrT="[Текст]" custT="1"/>
      <dgm:spPr/>
      <dgm:t>
        <a:bodyPr/>
        <a:lstStyle/>
        <a:p>
          <a:r>
            <a:rPr lang="en-US" sz="1600" dirty="0" smtClean="0">
              <a:latin typeface="Palatino Linotype" panose="02040502050505030304" pitchFamily="18" charset="0"/>
            </a:rPr>
            <a:t>Construction of </a:t>
          </a:r>
          <a:r>
            <a:rPr lang="en-US" sz="1600" dirty="0" err="1" smtClean="0">
              <a:latin typeface="Palatino Linotype" panose="02040502050505030304" pitchFamily="18" charset="0"/>
            </a:rPr>
            <a:t>Kulyab-Kalaikhum</a:t>
          </a:r>
          <a:r>
            <a:rPr lang="en-US" sz="1600" dirty="0" smtClean="0">
              <a:latin typeface="Palatino Linotype" panose="02040502050505030304" pitchFamily="18" charset="0"/>
            </a:rPr>
            <a:t> road, </a:t>
          </a:r>
          <a:r>
            <a:rPr lang="en-US" sz="1600" dirty="0" err="1" smtClean="0">
              <a:latin typeface="Palatino Linotype" panose="02040502050505030304" pitchFamily="18" charset="0"/>
            </a:rPr>
            <a:t>Shkev-Kalaikhum</a:t>
          </a:r>
          <a:r>
            <a:rPr lang="en-US" sz="1600" dirty="0" smtClean="0">
              <a:latin typeface="Palatino Linotype" panose="02040502050505030304" pitchFamily="18" charset="0"/>
            </a:rPr>
            <a:t> section</a:t>
          </a:r>
          <a:endParaRPr lang="ru-RU" sz="1600" dirty="0">
            <a:latin typeface="Palatino Linotype" panose="02040502050505030304" pitchFamily="18" charset="0"/>
          </a:endParaRPr>
        </a:p>
      </dgm:t>
    </dgm:pt>
    <dgm:pt modelId="{1CB81123-B2A1-4DF2-8E7C-2DA6F44A23A7}" type="parTrans" cxnId="{88703EA3-0048-43AD-9FC1-751EFF91A952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C0FB13C2-5833-477E-9AA9-5DB24278C262}" type="sibTrans" cxnId="{88703EA3-0048-43AD-9FC1-751EFF91A952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34BB26F2-B427-4698-9950-C262E7E09E9E}">
      <dgm:prSet phldrT="[Текст]" custT="1"/>
      <dgm:spPr/>
      <dgm:t>
        <a:bodyPr/>
        <a:lstStyle/>
        <a:p>
          <a:r>
            <a:rPr lang="en-US" sz="1600" dirty="0" smtClean="0">
              <a:latin typeface="Palatino Linotype" panose="02040502050505030304" pitchFamily="18" charset="0"/>
            </a:rPr>
            <a:t>Rehabilitation and reconstruction of </a:t>
          </a:r>
          <a:r>
            <a:rPr lang="en-US" sz="1600" dirty="0" err="1" smtClean="0">
              <a:latin typeface="Palatino Linotype" panose="02040502050505030304" pitchFamily="18" charset="0"/>
            </a:rPr>
            <a:t>Rumi</a:t>
          </a:r>
          <a:r>
            <a:rPr lang="tg-Cyrl-TJ" sz="1600" dirty="0" smtClean="0">
              <a:latin typeface="Palatino Linotype" panose="02040502050505030304" pitchFamily="18" charset="0"/>
            </a:rPr>
            <a:t> (</a:t>
          </a:r>
          <a:r>
            <a:rPr lang="en-US" sz="1600" dirty="0" err="1" smtClean="0">
              <a:latin typeface="Palatino Linotype" panose="02040502050505030304" pitchFamily="18" charset="0"/>
            </a:rPr>
            <a:t>Kalkhazabad</a:t>
          </a:r>
          <a:r>
            <a:rPr lang="tg-Cyrl-TJ" sz="1600" dirty="0" smtClean="0">
              <a:latin typeface="Palatino Linotype" panose="02040502050505030304" pitchFamily="18" charset="0"/>
            </a:rPr>
            <a:t>) – </a:t>
          </a:r>
          <a:r>
            <a:rPr lang="en-US" sz="1600" dirty="0" err="1" smtClean="0">
              <a:latin typeface="Palatino Linotype" panose="02040502050505030304" pitchFamily="18" charset="0"/>
            </a:rPr>
            <a:t>Qabodiyon</a:t>
          </a:r>
          <a:r>
            <a:rPr lang="tg-Cyrl-TJ" sz="1600" dirty="0" smtClean="0">
              <a:latin typeface="Palatino Linotype" panose="02040502050505030304" pitchFamily="18" charset="0"/>
            </a:rPr>
            <a:t> – </a:t>
          </a:r>
          <a:r>
            <a:rPr lang="en-US" sz="1600" dirty="0" err="1" smtClean="0">
              <a:latin typeface="Palatino Linotype" panose="02040502050505030304" pitchFamily="18" charset="0"/>
            </a:rPr>
            <a:t>Shahritus</a:t>
          </a:r>
          <a:r>
            <a:rPr lang="tg-Cyrl-TJ" sz="1600" dirty="0" smtClean="0">
              <a:latin typeface="Palatino Linotype" panose="02040502050505030304" pitchFamily="18" charset="0"/>
            </a:rPr>
            <a:t> – </a:t>
          </a:r>
          <a:r>
            <a:rPr lang="en-US" sz="1600" dirty="0" err="1" smtClean="0">
              <a:latin typeface="Palatino Linotype" panose="02040502050505030304" pitchFamily="18" charset="0"/>
            </a:rPr>
            <a:t>Ayvaj</a:t>
          </a:r>
          <a:r>
            <a:rPr lang="tg-Cyrl-TJ" sz="1600" dirty="0" smtClean="0">
              <a:latin typeface="Palatino Linotype" panose="02040502050505030304" pitchFamily="18" charset="0"/>
            </a:rPr>
            <a:t>- </a:t>
          </a:r>
          <a:r>
            <a:rPr lang="en-US" sz="1600" dirty="0" err="1" smtClean="0">
              <a:latin typeface="Palatino Linotype" panose="02040502050505030304" pitchFamily="18" charset="0"/>
            </a:rPr>
            <a:t>Mazori</a:t>
          </a:r>
          <a:r>
            <a:rPr lang="en-US" sz="1600" dirty="0" smtClean="0">
              <a:latin typeface="Palatino Linotype" panose="02040502050505030304" pitchFamily="18" charset="0"/>
            </a:rPr>
            <a:t> Sharif</a:t>
          </a:r>
          <a:endParaRPr lang="ru-RU" sz="1600" dirty="0">
            <a:latin typeface="Palatino Linotype" panose="02040502050505030304" pitchFamily="18" charset="0"/>
          </a:endParaRPr>
        </a:p>
      </dgm:t>
    </dgm:pt>
    <dgm:pt modelId="{DBA62A00-55CE-4347-8D1F-CCD4E5B4A9DC}" type="parTrans" cxnId="{C6BA12E2-A080-4374-8FB5-ACAD0162526E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5CE05E8A-75F5-4F67-8763-2146A3DBFA80}" type="sibTrans" cxnId="{C6BA12E2-A080-4374-8FB5-ACAD0162526E}">
      <dgm:prSet/>
      <dgm:spPr/>
      <dgm:t>
        <a:bodyPr/>
        <a:lstStyle/>
        <a:p>
          <a:endParaRPr lang="ru-RU" sz="1800">
            <a:latin typeface="Palatino Linotype" panose="02040502050505030304" pitchFamily="18" charset="0"/>
          </a:endParaRPr>
        </a:p>
      </dgm:t>
    </dgm:pt>
    <dgm:pt modelId="{41008931-9A48-449C-B22E-0FB442140CD1}">
      <dgm:prSet phldrT="[Текст]" custT="1"/>
      <dgm:spPr/>
      <dgm:t>
        <a:bodyPr/>
        <a:lstStyle/>
        <a:p>
          <a:r>
            <a:rPr lang="en-US" sz="1600" dirty="0" err="1" smtClean="0">
              <a:latin typeface="Palatino Linotype" panose="02040502050505030304" pitchFamily="18" charset="0"/>
            </a:rPr>
            <a:t>Rehabilitaion</a:t>
          </a:r>
          <a:r>
            <a:rPr lang="en-US" sz="1600" dirty="0" smtClean="0">
              <a:latin typeface="Palatino Linotype" panose="02040502050505030304" pitchFamily="18" charset="0"/>
            </a:rPr>
            <a:t> </a:t>
          </a:r>
          <a:r>
            <a:rPr lang="en-US" sz="1600" dirty="0" err="1" smtClean="0">
              <a:latin typeface="Palatino Linotype" panose="02040502050505030304" pitchFamily="18" charset="0"/>
            </a:rPr>
            <a:t>pf</a:t>
          </a:r>
          <a:r>
            <a:rPr lang="en-US" sz="1600" dirty="0" smtClean="0">
              <a:latin typeface="Palatino Linotype" panose="02040502050505030304" pitchFamily="18" charset="0"/>
            </a:rPr>
            <a:t> </a:t>
          </a:r>
          <a:r>
            <a:rPr lang="en-US" sz="1600" dirty="0" err="1" smtClean="0">
              <a:latin typeface="Palatino Linotype" panose="02040502050505030304" pitchFamily="18" charset="0"/>
            </a:rPr>
            <a:t>Guliston-Farkhor-Panj-Dusti</a:t>
          </a:r>
          <a:r>
            <a:rPr lang="en-US" sz="1600" dirty="0" smtClean="0">
              <a:latin typeface="Palatino Linotype" panose="02040502050505030304" pitchFamily="18" charset="0"/>
            </a:rPr>
            <a:t> road</a:t>
          </a:r>
          <a:endParaRPr lang="ru-RU" sz="1600" dirty="0">
            <a:latin typeface="Palatino Linotype" panose="02040502050505030304" pitchFamily="18" charset="0"/>
          </a:endParaRPr>
        </a:p>
      </dgm:t>
    </dgm:pt>
    <dgm:pt modelId="{D9F130E0-B6F3-4400-AA34-785EEABB92D9}" type="parTrans" cxnId="{6E529C37-B9A2-488C-8CCE-66233973E7A5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03ADAD7B-EB0A-4BDA-A3E7-F95DBB84A129}" type="sibTrans" cxnId="{6E529C37-B9A2-488C-8CCE-66233973E7A5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61C03403-287B-49B1-B6E5-8B4EB050956C}" type="pres">
      <dgm:prSet presAssocID="{069C8FFF-7B38-4836-A6AB-EE2269A276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125B6E5-7517-4192-8E96-CC76C5466FE0}" type="pres">
      <dgm:prSet presAssocID="{069C8FFF-7B38-4836-A6AB-EE2269A276E3}" presName="Name1" presStyleCnt="0"/>
      <dgm:spPr/>
      <dgm:t>
        <a:bodyPr/>
        <a:lstStyle/>
        <a:p>
          <a:endParaRPr lang="ru-RU"/>
        </a:p>
      </dgm:t>
    </dgm:pt>
    <dgm:pt modelId="{648A0942-21CE-4F9F-8359-B1F7CC7AED87}" type="pres">
      <dgm:prSet presAssocID="{069C8FFF-7B38-4836-A6AB-EE2269A276E3}" presName="cycle" presStyleCnt="0"/>
      <dgm:spPr/>
      <dgm:t>
        <a:bodyPr/>
        <a:lstStyle/>
        <a:p>
          <a:endParaRPr lang="ru-RU"/>
        </a:p>
      </dgm:t>
    </dgm:pt>
    <dgm:pt modelId="{84CA4C14-50B2-49A7-A113-0E223A026014}" type="pres">
      <dgm:prSet presAssocID="{069C8FFF-7B38-4836-A6AB-EE2269A276E3}" presName="srcNode" presStyleLbl="node1" presStyleIdx="0" presStyleCnt="7"/>
      <dgm:spPr/>
      <dgm:t>
        <a:bodyPr/>
        <a:lstStyle/>
        <a:p>
          <a:endParaRPr lang="ru-RU"/>
        </a:p>
      </dgm:t>
    </dgm:pt>
    <dgm:pt modelId="{290E4F09-5F6E-4438-AA90-3471F251C48B}" type="pres">
      <dgm:prSet presAssocID="{069C8FFF-7B38-4836-A6AB-EE2269A276E3}" presName="conn" presStyleLbl="parChTrans1D2" presStyleIdx="0" presStyleCnt="1"/>
      <dgm:spPr/>
      <dgm:t>
        <a:bodyPr/>
        <a:lstStyle/>
        <a:p>
          <a:endParaRPr lang="ru-RU"/>
        </a:p>
      </dgm:t>
    </dgm:pt>
    <dgm:pt modelId="{F2061FFF-46E3-4451-9797-18D5A320ACA6}" type="pres">
      <dgm:prSet presAssocID="{069C8FFF-7B38-4836-A6AB-EE2269A276E3}" presName="extraNode" presStyleLbl="node1" presStyleIdx="0" presStyleCnt="7"/>
      <dgm:spPr/>
      <dgm:t>
        <a:bodyPr/>
        <a:lstStyle/>
        <a:p>
          <a:endParaRPr lang="ru-RU"/>
        </a:p>
      </dgm:t>
    </dgm:pt>
    <dgm:pt modelId="{6A223696-81FA-4F5C-BCF3-81A08AED977F}" type="pres">
      <dgm:prSet presAssocID="{069C8FFF-7B38-4836-A6AB-EE2269A276E3}" presName="dstNode" presStyleLbl="node1" presStyleIdx="0" presStyleCnt="7"/>
      <dgm:spPr/>
      <dgm:t>
        <a:bodyPr/>
        <a:lstStyle/>
        <a:p>
          <a:endParaRPr lang="ru-RU"/>
        </a:p>
      </dgm:t>
    </dgm:pt>
    <dgm:pt modelId="{CA42EBD8-757B-42A3-A9CC-A3794B382585}" type="pres">
      <dgm:prSet presAssocID="{CE096062-6F55-4ECE-9653-AF1AE6AC1FEE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2872F-271C-40BC-B2B7-1FD570FD52C4}" type="pres">
      <dgm:prSet presAssocID="{CE096062-6F55-4ECE-9653-AF1AE6AC1FEE}" presName="accent_1" presStyleCnt="0"/>
      <dgm:spPr/>
      <dgm:t>
        <a:bodyPr/>
        <a:lstStyle/>
        <a:p>
          <a:endParaRPr lang="ru-RU"/>
        </a:p>
      </dgm:t>
    </dgm:pt>
    <dgm:pt modelId="{9AFA266F-4F25-4203-AFCD-8B4A0581E12C}" type="pres">
      <dgm:prSet presAssocID="{CE096062-6F55-4ECE-9653-AF1AE6AC1FEE}" presName="accentRepeatNode" presStyleLbl="solidFgAcc1" presStyleIdx="0" presStyleCnt="7"/>
      <dgm:spPr/>
      <dgm:t>
        <a:bodyPr/>
        <a:lstStyle/>
        <a:p>
          <a:endParaRPr lang="ru-RU"/>
        </a:p>
      </dgm:t>
    </dgm:pt>
    <dgm:pt modelId="{CA6CD2B5-3137-4C18-B1D0-16047EB449EC}" type="pres">
      <dgm:prSet presAssocID="{0F9A6F22-34EA-4B35-A5A8-12F80F2F5491}" presName="text_2" presStyleLbl="node1" presStyleIdx="1" presStyleCnt="7" custScaleY="122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561CD-6163-46A5-BD54-051C71A4660B}" type="pres">
      <dgm:prSet presAssocID="{0F9A6F22-34EA-4B35-A5A8-12F80F2F5491}" presName="accent_2" presStyleCnt="0"/>
      <dgm:spPr/>
      <dgm:t>
        <a:bodyPr/>
        <a:lstStyle/>
        <a:p>
          <a:endParaRPr lang="ru-RU"/>
        </a:p>
      </dgm:t>
    </dgm:pt>
    <dgm:pt modelId="{183BBC1E-91B4-449A-BC09-F32766EF06CC}" type="pres">
      <dgm:prSet presAssocID="{0F9A6F22-34EA-4B35-A5A8-12F80F2F5491}" presName="accentRepeatNode" presStyleLbl="solidFgAcc1" presStyleIdx="1" presStyleCnt="7"/>
      <dgm:spPr/>
      <dgm:t>
        <a:bodyPr/>
        <a:lstStyle/>
        <a:p>
          <a:endParaRPr lang="ru-RU"/>
        </a:p>
      </dgm:t>
    </dgm:pt>
    <dgm:pt modelId="{44A8981C-8C93-4B9D-91F0-CAA245D9062B}" type="pres">
      <dgm:prSet presAssocID="{41008931-9A48-449C-B22E-0FB442140CD1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112C8-9821-44D2-8406-CB5A345F4EE7}" type="pres">
      <dgm:prSet presAssocID="{41008931-9A48-449C-B22E-0FB442140CD1}" presName="accent_3" presStyleCnt="0"/>
      <dgm:spPr/>
      <dgm:t>
        <a:bodyPr/>
        <a:lstStyle/>
        <a:p>
          <a:endParaRPr lang="ru-RU"/>
        </a:p>
      </dgm:t>
    </dgm:pt>
    <dgm:pt modelId="{DDBEFDB9-6852-46E7-98F8-7BFBD9A8DB47}" type="pres">
      <dgm:prSet presAssocID="{41008931-9A48-449C-B22E-0FB442140CD1}" presName="accentRepeatNode" presStyleLbl="solidFgAcc1" presStyleIdx="2" presStyleCnt="7"/>
      <dgm:spPr/>
      <dgm:t>
        <a:bodyPr/>
        <a:lstStyle/>
        <a:p>
          <a:endParaRPr lang="ru-RU"/>
        </a:p>
      </dgm:t>
    </dgm:pt>
    <dgm:pt modelId="{D973D5F7-D39B-4ABC-9BDF-8B598368C72E}" type="pres">
      <dgm:prSet presAssocID="{34BB26F2-B427-4698-9950-C262E7E09E9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D5D93-5A76-45BC-B768-F91B91D90567}" type="pres">
      <dgm:prSet presAssocID="{34BB26F2-B427-4698-9950-C262E7E09E9E}" presName="accent_4" presStyleCnt="0"/>
      <dgm:spPr/>
      <dgm:t>
        <a:bodyPr/>
        <a:lstStyle/>
        <a:p>
          <a:endParaRPr lang="ru-RU"/>
        </a:p>
      </dgm:t>
    </dgm:pt>
    <dgm:pt modelId="{BF17339E-63BA-4939-9D31-CE82747DDF7C}" type="pres">
      <dgm:prSet presAssocID="{34BB26F2-B427-4698-9950-C262E7E09E9E}" presName="accentRepeatNode" presStyleLbl="solidFgAcc1" presStyleIdx="3" presStyleCnt="7"/>
      <dgm:spPr/>
      <dgm:t>
        <a:bodyPr/>
        <a:lstStyle/>
        <a:p>
          <a:endParaRPr lang="ru-RU"/>
        </a:p>
      </dgm:t>
    </dgm:pt>
    <dgm:pt modelId="{FFC526C2-D4FA-4263-B734-B8947B36DE27}" type="pres">
      <dgm:prSet presAssocID="{772C3D6C-315C-4655-B00C-FB9D8EEEC21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883F6-4BB4-47C8-A293-975794B71634}" type="pres">
      <dgm:prSet presAssocID="{772C3D6C-315C-4655-B00C-FB9D8EEEC212}" presName="accent_5" presStyleCnt="0"/>
      <dgm:spPr/>
      <dgm:t>
        <a:bodyPr/>
        <a:lstStyle/>
        <a:p>
          <a:endParaRPr lang="ru-RU"/>
        </a:p>
      </dgm:t>
    </dgm:pt>
    <dgm:pt modelId="{83BFCB26-8C07-4AB4-871C-53CDDC5156F6}" type="pres">
      <dgm:prSet presAssocID="{772C3D6C-315C-4655-B00C-FB9D8EEEC212}" presName="accentRepeatNode" presStyleLbl="solidFgAcc1" presStyleIdx="4" presStyleCnt="7"/>
      <dgm:spPr/>
      <dgm:t>
        <a:bodyPr/>
        <a:lstStyle/>
        <a:p>
          <a:endParaRPr lang="ru-RU"/>
        </a:p>
      </dgm:t>
    </dgm:pt>
    <dgm:pt modelId="{89396472-F818-48D9-8A27-DD1B759EE44E}" type="pres">
      <dgm:prSet presAssocID="{A6F78E56-1FAC-4761-B3D3-AE699CA2B14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E6CA7-9EF7-4FDE-933A-7DC0597838FB}" type="pres">
      <dgm:prSet presAssocID="{A6F78E56-1FAC-4761-B3D3-AE699CA2B149}" presName="accent_6" presStyleCnt="0"/>
      <dgm:spPr/>
      <dgm:t>
        <a:bodyPr/>
        <a:lstStyle/>
        <a:p>
          <a:endParaRPr lang="ru-RU"/>
        </a:p>
      </dgm:t>
    </dgm:pt>
    <dgm:pt modelId="{09574A00-CDC7-4B26-B6CE-0363DE02F50C}" type="pres">
      <dgm:prSet presAssocID="{A6F78E56-1FAC-4761-B3D3-AE699CA2B149}" presName="accentRepeatNode" presStyleLbl="solidFgAcc1" presStyleIdx="5" presStyleCnt="7"/>
      <dgm:spPr/>
      <dgm:t>
        <a:bodyPr/>
        <a:lstStyle/>
        <a:p>
          <a:endParaRPr lang="ru-RU"/>
        </a:p>
      </dgm:t>
    </dgm:pt>
    <dgm:pt modelId="{FBF2E083-FF46-492B-8C7B-26C621317165}" type="pres">
      <dgm:prSet presAssocID="{40BE0F2E-8A62-4076-ADC5-98E4C2AEF70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28F16-1BD9-4DBC-9EEC-D6D05B6A548F}" type="pres">
      <dgm:prSet presAssocID="{40BE0F2E-8A62-4076-ADC5-98E4C2AEF70E}" presName="accent_7" presStyleCnt="0"/>
      <dgm:spPr/>
      <dgm:t>
        <a:bodyPr/>
        <a:lstStyle/>
        <a:p>
          <a:endParaRPr lang="ru-RU"/>
        </a:p>
      </dgm:t>
    </dgm:pt>
    <dgm:pt modelId="{57B2C4FB-019D-4C6C-A5AA-7570F0285F14}" type="pres">
      <dgm:prSet presAssocID="{40BE0F2E-8A62-4076-ADC5-98E4C2AEF70E}" presName="accentRepeatNode" presStyleLbl="solidFgAcc1" presStyleIdx="6" presStyleCnt="7"/>
      <dgm:spPr/>
      <dgm:t>
        <a:bodyPr/>
        <a:lstStyle/>
        <a:p>
          <a:endParaRPr lang="ru-RU"/>
        </a:p>
      </dgm:t>
    </dgm:pt>
  </dgm:ptLst>
  <dgm:cxnLst>
    <dgm:cxn modelId="{D15A9EC6-FC84-49DE-A7EA-E5050C84016A}" type="presOf" srcId="{34BB26F2-B427-4698-9950-C262E7E09E9E}" destId="{D973D5F7-D39B-4ABC-9BDF-8B598368C72E}" srcOrd="0" destOrd="0" presId="urn:microsoft.com/office/officeart/2008/layout/VerticalCurvedList"/>
    <dgm:cxn modelId="{F4285FB2-9D41-49C5-B40E-FB9955826196}" srcId="{069C8FFF-7B38-4836-A6AB-EE2269A276E3}" destId="{CE096062-6F55-4ECE-9653-AF1AE6AC1FEE}" srcOrd="0" destOrd="0" parTransId="{0D0B8F09-5DE6-49AF-B86E-C72A9BBFA750}" sibTransId="{E38B8F1A-6E9B-44DA-AD55-0BDEC029AC2C}"/>
    <dgm:cxn modelId="{2C1E5565-6CEA-4503-938E-83AA5F4B5DE1}" type="presOf" srcId="{40BE0F2E-8A62-4076-ADC5-98E4C2AEF70E}" destId="{FBF2E083-FF46-492B-8C7B-26C621317165}" srcOrd="0" destOrd="0" presId="urn:microsoft.com/office/officeart/2008/layout/VerticalCurvedList"/>
    <dgm:cxn modelId="{6CA7FA22-3A10-494B-9F8A-45EDEF097FC7}" type="presOf" srcId="{41008931-9A48-449C-B22E-0FB442140CD1}" destId="{44A8981C-8C93-4B9D-91F0-CAA245D9062B}" srcOrd="0" destOrd="0" presId="urn:microsoft.com/office/officeart/2008/layout/VerticalCurvedList"/>
    <dgm:cxn modelId="{6196F5F0-DE1B-4782-8A46-51E1E3FCFD42}" srcId="{069C8FFF-7B38-4836-A6AB-EE2269A276E3}" destId="{40BE0F2E-8A62-4076-ADC5-98E4C2AEF70E}" srcOrd="6" destOrd="0" parTransId="{19B44E72-BD75-46A6-BB78-6D7A2308CF03}" sibTransId="{7EE45794-E8AF-43EA-BFEF-7E4004413F19}"/>
    <dgm:cxn modelId="{D9CE3AA4-6F0B-4018-9D1E-F55DCDFD7F9C}" srcId="{069C8FFF-7B38-4836-A6AB-EE2269A276E3}" destId="{A6F78E56-1FAC-4761-B3D3-AE699CA2B149}" srcOrd="5" destOrd="0" parTransId="{C2652346-F4C3-45D5-98F1-089B6E74E0CB}" sibTransId="{E26E96C1-338A-442A-A72D-C6E8F81E685B}"/>
    <dgm:cxn modelId="{45219DBB-DDB8-433D-80CC-E6152C6ACB74}" type="presOf" srcId="{A6F78E56-1FAC-4761-B3D3-AE699CA2B149}" destId="{89396472-F818-48D9-8A27-DD1B759EE44E}" srcOrd="0" destOrd="0" presId="urn:microsoft.com/office/officeart/2008/layout/VerticalCurvedList"/>
    <dgm:cxn modelId="{6E529C37-B9A2-488C-8CCE-66233973E7A5}" srcId="{069C8FFF-7B38-4836-A6AB-EE2269A276E3}" destId="{41008931-9A48-449C-B22E-0FB442140CD1}" srcOrd="2" destOrd="0" parTransId="{D9F130E0-B6F3-4400-AA34-785EEABB92D9}" sibTransId="{03ADAD7B-EB0A-4BDA-A3E7-F95DBB84A129}"/>
    <dgm:cxn modelId="{917FC025-426A-477A-AC05-D029852C7B29}" type="presOf" srcId="{E38B8F1A-6E9B-44DA-AD55-0BDEC029AC2C}" destId="{290E4F09-5F6E-4438-AA90-3471F251C48B}" srcOrd="0" destOrd="0" presId="urn:microsoft.com/office/officeart/2008/layout/VerticalCurvedList"/>
    <dgm:cxn modelId="{88703EA3-0048-43AD-9FC1-751EFF91A952}" srcId="{069C8FFF-7B38-4836-A6AB-EE2269A276E3}" destId="{0F9A6F22-34EA-4B35-A5A8-12F80F2F5491}" srcOrd="1" destOrd="0" parTransId="{1CB81123-B2A1-4DF2-8E7C-2DA6F44A23A7}" sibTransId="{C0FB13C2-5833-477E-9AA9-5DB24278C262}"/>
    <dgm:cxn modelId="{C6BA12E2-A080-4374-8FB5-ACAD0162526E}" srcId="{069C8FFF-7B38-4836-A6AB-EE2269A276E3}" destId="{34BB26F2-B427-4698-9950-C262E7E09E9E}" srcOrd="3" destOrd="0" parTransId="{DBA62A00-55CE-4347-8D1F-CCD4E5B4A9DC}" sibTransId="{5CE05E8A-75F5-4F67-8763-2146A3DBFA80}"/>
    <dgm:cxn modelId="{B3923FDF-B8FF-415F-B850-01A0A96125F1}" type="presOf" srcId="{CE096062-6F55-4ECE-9653-AF1AE6AC1FEE}" destId="{CA42EBD8-757B-42A3-A9CC-A3794B382585}" srcOrd="0" destOrd="0" presId="urn:microsoft.com/office/officeart/2008/layout/VerticalCurvedList"/>
    <dgm:cxn modelId="{939C9B11-7A65-4B9E-AED3-B1575D1664E3}" type="presOf" srcId="{772C3D6C-315C-4655-B00C-FB9D8EEEC212}" destId="{FFC526C2-D4FA-4263-B734-B8947B36DE27}" srcOrd="0" destOrd="0" presId="urn:microsoft.com/office/officeart/2008/layout/VerticalCurvedList"/>
    <dgm:cxn modelId="{83EF2EC9-0A60-43FB-8FF1-5BA890D9BE2B}" type="presOf" srcId="{0F9A6F22-34EA-4B35-A5A8-12F80F2F5491}" destId="{CA6CD2B5-3137-4C18-B1D0-16047EB449EC}" srcOrd="0" destOrd="0" presId="urn:microsoft.com/office/officeart/2008/layout/VerticalCurvedList"/>
    <dgm:cxn modelId="{00A1D80E-DCFF-411F-9ACA-7FE5EB3C2847}" srcId="{069C8FFF-7B38-4836-A6AB-EE2269A276E3}" destId="{772C3D6C-315C-4655-B00C-FB9D8EEEC212}" srcOrd="4" destOrd="0" parTransId="{011AA9C1-67D2-43AF-A055-A8126B64D07B}" sibTransId="{E9913715-426B-4FBD-9818-769EF14966A6}"/>
    <dgm:cxn modelId="{3897E35D-5D02-4BCD-B65B-4F39CD54272C}" type="presOf" srcId="{069C8FFF-7B38-4836-A6AB-EE2269A276E3}" destId="{61C03403-287B-49B1-B6E5-8B4EB050956C}" srcOrd="0" destOrd="0" presId="urn:microsoft.com/office/officeart/2008/layout/VerticalCurvedList"/>
    <dgm:cxn modelId="{3549EBDA-3238-4AD2-AB66-C9426FCB8604}" type="presParOf" srcId="{61C03403-287B-49B1-B6E5-8B4EB050956C}" destId="{A125B6E5-7517-4192-8E96-CC76C5466FE0}" srcOrd="0" destOrd="0" presId="urn:microsoft.com/office/officeart/2008/layout/VerticalCurvedList"/>
    <dgm:cxn modelId="{FCB0BECE-B038-4ED3-BAD2-D3977AAC0F63}" type="presParOf" srcId="{A125B6E5-7517-4192-8E96-CC76C5466FE0}" destId="{648A0942-21CE-4F9F-8359-B1F7CC7AED87}" srcOrd="0" destOrd="0" presId="urn:microsoft.com/office/officeart/2008/layout/VerticalCurvedList"/>
    <dgm:cxn modelId="{CAF8DA10-3CBF-4716-984B-6747E4595509}" type="presParOf" srcId="{648A0942-21CE-4F9F-8359-B1F7CC7AED87}" destId="{84CA4C14-50B2-49A7-A113-0E223A026014}" srcOrd="0" destOrd="0" presId="urn:microsoft.com/office/officeart/2008/layout/VerticalCurvedList"/>
    <dgm:cxn modelId="{16189308-048E-4102-986B-09B56BFB12EC}" type="presParOf" srcId="{648A0942-21CE-4F9F-8359-B1F7CC7AED87}" destId="{290E4F09-5F6E-4438-AA90-3471F251C48B}" srcOrd="1" destOrd="0" presId="urn:microsoft.com/office/officeart/2008/layout/VerticalCurvedList"/>
    <dgm:cxn modelId="{06831BC6-2D20-4312-9DED-89F705142DE5}" type="presParOf" srcId="{648A0942-21CE-4F9F-8359-B1F7CC7AED87}" destId="{F2061FFF-46E3-4451-9797-18D5A320ACA6}" srcOrd="2" destOrd="0" presId="urn:microsoft.com/office/officeart/2008/layout/VerticalCurvedList"/>
    <dgm:cxn modelId="{ADF629F0-007E-4E08-BE7A-E42210ED95B3}" type="presParOf" srcId="{648A0942-21CE-4F9F-8359-B1F7CC7AED87}" destId="{6A223696-81FA-4F5C-BCF3-81A08AED977F}" srcOrd="3" destOrd="0" presId="urn:microsoft.com/office/officeart/2008/layout/VerticalCurvedList"/>
    <dgm:cxn modelId="{1C33A27E-B79E-4239-AD88-75F584F851C9}" type="presParOf" srcId="{A125B6E5-7517-4192-8E96-CC76C5466FE0}" destId="{CA42EBD8-757B-42A3-A9CC-A3794B382585}" srcOrd="1" destOrd="0" presId="urn:microsoft.com/office/officeart/2008/layout/VerticalCurvedList"/>
    <dgm:cxn modelId="{40E3929E-6B12-4016-BD4D-789E25AB2ACD}" type="presParOf" srcId="{A125B6E5-7517-4192-8E96-CC76C5466FE0}" destId="{4AC2872F-271C-40BC-B2B7-1FD570FD52C4}" srcOrd="2" destOrd="0" presId="urn:microsoft.com/office/officeart/2008/layout/VerticalCurvedList"/>
    <dgm:cxn modelId="{BEB33875-576D-43E9-891C-AF81465CCDB6}" type="presParOf" srcId="{4AC2872F-271C-40BC-B2B7-1FD570FD52C4}" destId="{9AFA266F-4F25-4203-AFCD-8B4A0581E12C}" srcOrd="0" destOrd="0" presId="urn:microsoft.com/office/officeart/2008/layout/VerticalCurvedList"/>
    <dgm:cxn modelId="{A33308A4-11CF-45AF-8ECE-13C8307B0164}" type="presParOf" srcId="{A125B6E5-7517-4192-8E96-CC76C5466FE0}" destId="{CA6CD2B5-3137-4C18-B1D0-16047EB449EC}" srcOrd="3" destOrd="0" presId="urn:microsoft.com/office/officeart/2008/layout/VerticalCurvedList"/>
    <dgm:cxn modelId="{44DF081F-A106-4AF3-9ACE-6045A596278E}" type="presParOf" srcId="{A125B6E5-7517-4192-8E96-CC76C5466FE0}" destId="{ACB561CD-6163-46A5-BD54-051C71A4660B}" srcOrd="4" destOrd="0" presId="urn:microsoft.com/office/officeart/2008/layout/VerticalCurvedList"/>
    <dgm:cxn modelId="{982628B4-E882-48D5-BA11-C7CF3828B87F}" type="presParOf" srcId="{ACB561CD-6163-46A5-BD54-051C71A4660B}" destId="{183BBC1E-91B4-449A-BC09-F32766EF06CC}" srcOrd="0" destOrd="0" presId="urn:microsoft.com/office/officeart/2008/layout/VerticalCurvedList"/>
    <dgm:cxn modelId="{B8E5191D-3F85-4119-A154-67439C681051}" type="presParOf" srcId="{A125B6E5-7517-4192-8E96-CC76C5466FE0}" destId="{44A8981C-8C93-4B9D-91F0-CAA245D9062B}" srcOrd="5" destOrd="0" presId="urn:microsoft.com/office/officeart/2008/layout/VerticalCurvedList"/>
    <dgm:cxn modelId="{19E60270-0D95-4DD3-AB83-C117EF1161FD}" type="presParOf" srcId="{A125B6E5-7517-4192-8E96-CC76C5466FE0}" destId="{3EF112C8-9821-44D2-8406-CB5A345F4EE7}" srcOrd="6" destOrd="0" presId="urn:microsoft.com/office/officeart/2008/layout/VerticalCurvedList"/>
    <dgm:cxn modelId="{C69A7151-7AFE-4610-B861-580CF7E1B38F}" type="presParOf" srcId="{3EF112C8-9821-44D2-8406-CB5A345F4EE7}" destId="{DDBEFDB9-6852-46E7-98F8-7BFBD9A8DB47}" srcOrd="0" destOrd="0" presId="urn:microsoft.com/office/officeart/2008/layout/VerticalCurvedList"/>
    <dgm:cxn modelId="{EE2A9A42-2AF7-474A-B595-671C60106251}" type="presParOf" srcId="{A125B6E5-7517-4192-8E96-CC76C5466FE0}" destId="{D973D5F7-D39B-4ABC-9BDF-8B598368C72E}" srcOrd="7" destOrd="0" presId="urn:microsoft.com/office/officeart/2008/layout/VerticalCurvedList"/>
    <dgm:cxn modelId="{186D17D4-1306-41AB-BD65-53F0ADF7846D}" type="presParOf" srcId="{A125B6E5-7517-4192-8E96-CC76C5466FE0}" destId="{182D5D93-5A76-45BC-B768-F91B91D90567}" srcOrd="8" destOrd="0" presId="urn:microsoft.com/office/officeart/2008/layout/VerticalCurvedList"/>
    <dgm:cxn modelId="{522EC451-587A-4DC5-969F-DAD664BA2304}" type="presParOf" srcId="{182D5D93-5A76-45BC-B768-F91B91D90567}" destId="{BF17339E-63BA-4939-9D31-CE82747DDF7C}" srcOrd="0" destOrd="0" presId="urn:microsoft.com/office/officeart/2008/layout/VerticalCurvedList"/>
    <dgm:cxn modelId="{E3C1744A-83C9-46E9-B60E-74C0C3971CB4}" type="presParOf" srcId="{A125B6E5-7517-4192-8E96-CC76C5466FE0}" destId="{FFC526C2-D4FA-4263-B734-B8947B36DE27}" srcOrd="9" destOrd="0" presId="urn:microsoft.com/office/officeart/2008/layout/VerticalCurvedList"/>
    <dgm:cxn modelId="{316FE644-0CEF-41B1-88D3-8A1D35C282C5}" type="presParOf" srcId="{A125B6E5-7517-4192-8E96-CC76C5466FE0}" destId="{1F9883F6-4BB4-47C8-A293-975794B71634}" srcOrd="10" destOrd="0" presId="urn:microsoft.com/office/officeart/2008/layout/VerticalCurvedList"/>
    <dgm:cxn modelId="{5B230FD3-0F9E-43B6-843A-BE7EA1BE01D3}" type="presParOf" srcId="{1F9883F6-4BB4-47C8-A293-975794B71634}" destId="{83BFCB26-8C07-4AB4-871C-53CDDC5156F6}" srcOrd="0" destOrd="0" presId="urn:microsoft.com/office/officeart/2008/layout/VerticalCurvedList"/>
    <dgm:cxn modelId="{D360A1C6-0AF1-4671-B62D-E093513636AC}" type="presParOf" srcId="{A125B6E5-7517-4192-8E96-CC76C5466FE0}" destId="{89396472-F818-48D9-8A27-DD1B759EE44E}" srcOrd="11" destOrd="0" presId="urn:microsoft.com/office/officeart/2008/layout/VerticalCurvedList"/>
    <dgm:cxn modelId="{F0AAC796-2311-47F9-AAC7-E7B63915584B}" type="presParOf" srcId="{A125B6E5-7517-4192-8E96-CC76C5466FE0}" destId="{DB2E6CA7-9EF7-4FDE-933A-7DC0597838FB}" srcOrd="12" destOrd="0" presId="urn:microsoft.com/office/officeart/2008/layout/VerticalCurvedList"/>
    <dgm:cxn modelId="{C7AE1B6C-2767-4B20-B05E-EBD60207D079}" type="presParOf" srcId="{DB2E6CA7-9EF7-4FDE-933A-7DC0597838FB}" destId="{09574A00-CDC7-4B26-B6CE-0363DE02F50C}" srcOrd="0" destOrd="0" presId="urn:microsoft.com/office/officeart/2008/layout/VerticalCurvedList"/>
    <dgm:cxn modelId="{2B9351EA-5F96-4E18-BF6D-B949ED347EB5}" type="presParOf" srcId="{A125B6E5-7517-4192-8E96-CC76C5466FE0}" destId="{FBF2E083-FF46-492B-8C7B-26C621317165}" srcOrd="13" destOrd="0" presId="urn:microsoft.com/office/officeart/2008/layout/VerticalCurvedList"/>
    <dgm:cxn modelId="{9C494137-244E-4C37-8F49-9206C5D8CE77}" type="presParOf" srcId="{A125B6E5-7517-4192-8E96-CC76C5466FE0}" destId="{25828F16-1BD9-4DBC-9EEC-D6D05B6A548F}" srcOrd="14" destOrd="0" presId="urn:microsoft.com/office/officeart/2008/layout/VerticalCurvedList"/>
    <dgm:cxn modelId="{57D24544-64F7-4A0C-871D-827D73D7DDD2}" type="presParOf" srcId="{25828F16-1BD9-4DBC-9EEC-D6D05B6A548F}" destId="{57B2C4FB-019D-4C6C-A5AA-7570F0285F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0.5874</cdr:x>
      <cdr:y>0.12069</cdr:y>
    </cdr:from>
    <cdr:to>
      <cdr:x>0.90653</cdr:x>
      <cdr:y>0.70799</cdr:y>
    </cdr:to>
    <cdr:sp macro="" textlink="">
      <cdr:nvSpPr>
        <cdr:cNvPr id="3" name="Десятиугольник 2"/>
        <cdr:cNvSpPr/>
      </cdr:nvSpPr>
      <cdr:spPr>
        <a:xfrm xmlns:a="http://schemas.openxmlformats.org/drawingml/2006/main">
          <a:off x="4525441" y="547509"/>
          <a:ext cx="2458615" cy="2664274"/>
        </a:xfrm>
        <a:prstGeom xmlns:a="http://schemas.openxmlformats.org/drawingml/2006/main" prst="decagon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400" dirty="0" smtClean="0">
              <a:solidFill>
                <a:schemeClr val="bg1"/>
              </a:solidFill>
              <a:latin typeface="Palatino Linotype" panose="02040502050505030304" pitchFamily="18" charset="0"/>
            </a:rPr>
            <a:t>Total amount of 1.37 billion USD</a:t>
          </a:r>
          <a:endParaRPr lang="ru-RU" sz="2400" dirty="0">
            <a:solidFill>
              <a:schemeClr val="bg1"/>
            </a:solidFill>
            <a:latin typeface="Palatino Linotype" panose="020405020505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0.62794</cdr:x>
      <cdr:y>0.08475</cdr:y>
    </cdr:from>
    <cdr:to>
      <cdr:x>0.99236</cdr:x>
      <cdr:y>0.72881</cdr:y>
    </cdr:to>
    <cdr:sp macro="" textlink="">
      <cdr:nvSpPr>
        <cdr:cNvPr id="3" name="Десятиугольник 2"/>
        <cdr:cNvSpPr/>
      </cdr:nvSpPr>
      <cdr:spPr>
        <a:xfrm xmlns:a="http://schemas.openxmlformats.org/drawingml/2006/main">
          <a:off x="4837706" y="360040"/>
          <a:ext cx="2807593" cy="2736304"/>
        </a:xfrm>
        <a:prstGeom xmlns:a="http://schemas.openxmlformats.org/drawingml/2006/main" prst="decagon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2800" dirty="0" smtClean="0">
              <a:solidFill>
                <a:schemeClr val="bg1"/>
              </a:solidFill>
              <a:latin typeface="Palatino Linotype" panose="02040502050505030304" pitchFamily="18" charset="0"/>
            </a:rPr>
            <a:t>Total amount</a:t>
          </a:r>
          <a:endParaRPr lang="tg-Cyrl-TJ" sz="2800" dirty="0" smtClean="0">
            <a:solidFill>
              <a:schemeClr val="bg1"/>
            </a:solidFill>
            <a:latin typeface="Palatino Linotype" panose="02040502050505030304" pitchFamily="18" charset="0"/>
          </a:endParaRPr>
        </a:p>
        <a:p xmlns:a="http://schemas.openxmlformats.org/drawingml/2006/main">
          <a:pPr algn="ctr"/>
          <a:r>
            <a:rPr lang="ru-RU" sz="2800" dirty="0" smtClean="0">
              <a:solidFill>
                <a:schemeClr val="bg1"/>
              </a:solidFill>
              <a:latin typeface="Palatino Linotype" panose="02040502050505030304" pitchFamily="18" charset="0"/>
            </a:rPr>
            <a:t>560 </a:t>
          </a:r>
          <a:r>
            <a:rPr lang="en-US" sz="2800" dirty="0" smtClean="0">
              <a:solidFill>
                <a:schemeClr val="bg1"/>
              </a:solidFill>
              <a:latin typeface="Palatino Linotype" panose="02040502050505030304" pitchFamily="18" charset="0"/>
            </a:rPr>
            <a:t>million USD</a:t>
          </a:r>
          <a:endParaRPr lang="ru-RU" sz="2800" dirty="0">
            <a:solidFill>
              <a:schemeClr val="bg1"/>
            </a:solidFill>
            <a:latin typeface="Palatino Linotype" panose="0204050205050503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49" cy="501576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03" y="0"/>
            <a:ext cx="2984549" cy="501576"/>
          </a:xfrm>
          <a:prstGeom prst="rect">
            <a:avLst/>
          </a:prstGeom>
        </p:spPr>
        <p:txBody>
          <a:bodyPr vert="horz" lIns="92528" tIns="46264" rIns="92528" bIns="46264" rtlCol="0"/>
          <a:lstStyle>
            <a:lvl1pPr algn="r">
              <a:defRPr sz="1200"/>
            </a:lvl1pPr>
          </a:lstStyle>
          <a:p>
            <a:fld id="{840681AB-2FCF-4B34-87F0-26D7B25CB347}" type="datetimeFigureOut">
              <a:rPr lang="ru-RU" smtClean="0"/>
              <a:pPr/>
              <a:t>02.11.2014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8724"/>
            <a:ext cx="2984549" cy="501576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03" y="9518724"/>
            <a:ext cx="2984549" cy="501576"/>
          </a:xfrm>
          <a:prstGeom prst="rect">
            <a:avLst/>
          </a:prstGeom>
        </p:spPr>
        <p:txBody>
          <a:bodyPr vert="horz" lIns="92528" tIns="46264" rIns="92528" bIns="46264" rtlCol="0" anchor="b"/>
          <a:lstStyle>
            <a:lvl1pPr algn="r">
              <a:defRPr sz="1200"/>
            </a:lvl1pPr>
          </a:lstStyle>
          <a:p>
            <a:fld id="{A4A26B98-1773-4522-BBAE-9AE9390795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401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9" y="0"/>
            <a:ext cx="2984871" cy="5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9" y="9517546"/>
            <a:ext cx="2984871" cy="5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6D6F475-1F03-497B-9C54-E0405160E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4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CD0301C-8CD0-46C8-8C13-0524B6DA6DC6}" type="slidenum">
              <a:rPr lang="ru-RU"/>
              <a:pPr eaLnBrk="1" hangingPunct="1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17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6F475-1F03-497B-9C54-E0405160ED5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0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D6F475-1F03-497B-9C54-E0405160ED5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6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>
              <a:defRPr/>
            </a:pPr>
            <a:fld id="{5DCE02F6-9AF1-4C9C-8E52-4B40BD257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75923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4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52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0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9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1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99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D7DA5D-C8F7-4BF9-AAA6-C6914D3441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68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EDDD9C-F77B-4076-85D4-920C17DBB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8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>
              <a:defRPr/>
            </a:pPr>
            <a:fld id="{2DE9E076-B27C-443A-878E-482406610C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75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E59E7-CE2E-4B27-9DF4-EDBBD133B6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9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876A2-BB47-4990-9963-D350C399718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3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269E34-0717-414B-A5DE-95A4934A08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6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3A958-3C34-4249-866A-4C2DEE26AE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20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9F8AC-B71C-4793-9198-1E3CE56E7EE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61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8BD2AEA-B1CF-4E0B-A2F4-8EC986EBAA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8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.gif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0.gif"/><Relationship Id="rId5" Type="http://schemas.openxmlformats.org/officeDocument/2006/relationships/image" Target="../media/image31.gif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aj_an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59" y="242098"/>
            <a:ext cx="315012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40035" y="270892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Minister of transport </a:t>
            </a: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of the Republic of Tajikistan</a:t>
            </a:r>
            <a:endParaRPr lang="tg-Cyrl-TJ" sz="3200" b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Khayrullo</a:t>
            </a:r>
            <a:r>
              <a:rPr lang="en-US" sz="32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Palatino Linotype" panose="02040502050505030304" pitchFamily="18" charset="0"/>
              </a:rPr>
              <a:t>Asozoda</a:t>
            </a:r>
            <a:endParaRPr lang="tg-Cyrl-TJ" sz="3200" b="1" dirty="0" smtClean="0">
              <a:solidFill>
                <a:srgbClr val="00206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tg-Cyrl-TJ" sz="3200" b="1" dirty="0" smtClean="0">
                <a:latin typeface="Palatino Linotype" panose="02040502050505030304" pitchFamily="18" charset="0"/>
              </a:rPr>
              <a:t>27/10/2014</a:t>
            </a:r>
            <a:endParaRPr lang="ru-RU" sz="3200" b="1" dirty="0">
              <a:latin typeface="Palatino Linotype" panose="0204050205050503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02F6-9AF1-4C9C-8E52-4B40BD2571D4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784976" cy="1143000"/>
          </a:xfrm>
        </p:spPr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Donor countries cooperation</a:t>
            </a:r>
            <a:r>
              <a:rPr lang="tg-Cyrl-TJ" dirty="0" smtClean="0">
                <a:latin typeface="Palatino Linotype" panose="0204050205050503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63976"/>
              </p:ext>
            </p:extLst>
          </p:nvPr>
        </p:nvGraphicFramePr>
        <p:xfrm>
          <a:off x="571472" y="0"/>
          <a:ext cx="8352928" cy="717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8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62BBD9-B110-495E-AFC9-B0A83DE55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>
                                            <p:graphicEl>
                                              <a:dgm id="{2A62BBD9-B110-495E-AFC9-B0A83DE55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graphicEl>
                                              <a:dgm id="{2A62BBD9-B110-495E-AFC9-B0A83DE55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2EF391-5F4D-4A97-A554-CB106BFA2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>
                                            <p:graphicEl>
                                              <a:dgm id="{072EF391-5F4D-4A97-A554-CB106BFA2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>
                                            <p:graphicEl>
                                              <a:dgm id="{072EF391-5F4D-4A97-A554-CB106BFA2B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EC1A58-7E56-4F31-8AF0-EFF05DB31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>
                                            <p:graphicEl>
                                              <a:dgm id="{ECEC1A58-7E56-4F31-8AF0-EFF05DB31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>
                                            <p:graphicEl>
                                              <a:dgm id="{ECEC1A58-7E56-4F31-8AF0-EFF05DB31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35A54D-43BF-4B6E-AF6C-98E9B38FE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>
                                            <p:graphicEl>
                                              <a:dgm id="{F835A54D-43BF-4B6E-AF6C-98E9B38FE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>
                                            <p:graphicEl>
                                              <a:dgm id="{F835A54D-43BF-4B6E-AF6C-98E9B38FE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44553D-3B1E-4CAD-89F9-8AD5B75F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>
                                            <p:graphicEl>
                                              <a:dgm id="{7244553D-3B1E-4CAD-89F9-8AD5B75F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>
                                            <p:graphicEl>
                                              <a:dgm id="{7244553D-3B1E-4CAD-89F9-8AD5B75F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27E54C-59D6-4835-A3E1-2B4BD0A83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>
                                            <p:graphicEl>
                                              <a:dgm id="{D127E54C-59D6-4835-A3E1-2B4BD0A83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>
                                            <p:graphicEl>
                                              <a:dgm id="{D127E54C-59D6-4835-A3E1-2B4BD0A830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156030-7A65-4DAC-A320-314269F99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">
                                            <p:graphicEl>
                                              <a:dgm id="{93156030-7A65-4DAC-A320-314269F99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>
                                            <p:graphicEl>
                                              <a:dgm id="{93156030-7A65-4DAC-A320-314269F99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FCBFDC-78D6-436B-970F-0DC2C1CE8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>
                                            <p:graphicEl>
                                              <a:dgm id="{2DFCBFDC-78D6-436B-970F-0DC2C1CE8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">
                                            <p:graphicEl>
                                              <a:dgm id="{2DFCBFDC-78D6-436B-970F-0DC2C1CE8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4F23CB-2148-4CEC-A81A-981F24A54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">
                                            <p:graphicEl>
                                              <a:dgm id="{424F23CB-2148-4CEC-A81A-981F24A54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">
                                            <p:graphicEl>
                                              <a:dgm id="{424F23CB-2148-4CEC-A81A-981F24A54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0CED6F-FB04-4F34-8D31-EF9078567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">
                                            <p:graphicEl>
                                              <a:dgm id="{720CED6F-FB04-4F34-8D31-EF9078567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">
                                            <p:graphicEl>
                                              <a:dgm id="{720CED6F-FB04-4F34-8D31-EF90785671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Cooperation with Financial </a:t>
            </a:r>
            <a:r>
              <a:rPr lang="en-US" dirty="0" err="1" smtClean="0">
                <a:latin typeface="Palatino Linotype" panose="02040502050505030304" pitchFamily="18" charset="0"/>
              </a:rPr>
              <a:t>Institutionas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endParaRPr lang="ru-RU" sz="40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28" name="Объект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258870"/>
              </p:ext>
            </p:extLst>
          </p:nvPr>
        </p:nvGraphicFramePr>
        <p:xfrm>
          <a:off x="955132" y="1067613"/>
          <a:ext cx="770413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837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8" grpI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087808"/>
              </p:ext>
            </p:extLst>
          </p:nvPr>
        </p:nvGraphicFramePr>
        <p:xfrm>
          <a:off x="1763688" y="1326936"/>
          <a:ext cx="6176739" cy="4910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259632" y="260648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Investment funds of Islamic Banks</a:t>
            </a:r>
            <a:r>
              <a:rPr lang="tg-Cyrl-TJ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(</a:t>
            </a:r>
            <a:r>
              <a:rPr lang="en-US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million USD</a:t>
            </a:r>
            <a:r>
              <a:rPr lang="ru-RU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)</a:t>
            </a:r>
            <a:r>
              <a:rPr lang="tg-Cyrl-TJ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5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/>
        </p:bldSub>
      </p:bldGraphic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схема (rus)1"/>
          <p:cNvPicPr>
            <a:picLocks noChangeAspect="1" noChangeArrowheads="1"/>
          </p:cNvPicPr>
          <p:nvPr/>
        </p:nvPicPr>
        <p:blipFill>
          <a:blip r:embed="rId3">
            <a:lum brigh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48625" cy="5462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2124075" y="1700213"/>
            <a:ext cx="979488" cy="3476625"/>
            <a:chOff x="1348" y="1089"/>
            <a:chExt cx="617" cy="2190"/>
          </a:xfrm>
        </p:grpSpPr>
        <p:sp>
          <p:nvSpPr>
            <p:cNvPr id="14371" name="Freeform 6"/>
            <p:cNvSpPr>
              <a:spLocks/>
            </p:cNvSpPr>
            <p:nvPr/>
          </p:nvSpPr>
          <p:spPr bwMode="auto">
            <a:xfrm>
              <a:off x="1398" y="2361"/>
              <a:ext cx="137" cy="569"/>
            </a:xfrm>
            <a:custGeom>
              <a:avLst/>
              <a:gdLst>
                <a:gd name="T0" fmla="*/ 90 w 137"/>
                <a:gd name="T1" fmla="*/ 0 h 569"/>
                <a:gd name="T2" fmla="*/ 72 w 137"/>
                <a:gd name="T3" fmla="*/ 50 h 569"/>
                <a:gd name="T4" fmla="*/ 64 w 137"/>
                <a:gd name="T5" fmla="*/ 74 h 569"/>
                <a:gd name="T6" fmla="*/ 42 w 137"/>
                <a:gd name="T7" fmla="*/ 95 h 569"/>
                <a:gd name="T8" fmla="*/ 33 w 137"/>
                <a:gd name="T9" fmla="*/ 102 h 569"/>
                <a:gd name="T10" fmla="*/ 28 w 137"/>
                <a:gd name="T11" fmla="*/ 117 h 569"/>
                <a:gd name="T12" fmla="*/ 22 w 137"/>
                <a:gd name="T13" fmla="*/ 147 h 569"/>
                <a:gd name="T14" fmla="*/ 16 w 137"/>
                <a:gd name="T15" fmla="*/ 173 h 569"/>
                <a:gd name="T16" fmla="*/ 10 w 137"/>
                <a:gd name="T17" fmla="*/ 200 h 569"/>
                <a:gd name="T18" fmla="*/ 1 w 137"/>
                <a:gd name="T19" fmla="*/ 228 h 569"/>
                <a:gd name="T20" fmla="*/ 6 w 137"/>
                <a:gd name="T21" fmla="*/ 275 h 569"/>
                <a:gd name="T22" fmla="*/ 15 w 137"/>
                <a:gd name="T23" fmla="*/ 294 h 569"/>
                <a:gd name="T24" fmla="*/ 27 w 137"/>
                <a:gd name="T25" fmla="*/ 318 h 569"/>
                <a:gd name="T26" fmla="*/ 46 w 137"/>
                <a:gd name="T27" fmla="*/ 347 h 569"/>
                <a:gd name="T28" fmla="*/ 42 w 137"/>
                <a:gd name="T29" fmla="*/ 381 h 569"/>
                <a:gd name="T30" fmla="*/ 28 w 137"/>
                <a:gd name="T31" fmla="*/ 390 h 569"/>
                <a:gd name="T32" fmla="*/ 31 w 137"/>
                <a:gd name="T33" fmla="*/ 434 h 569"/>
                <a:gd name="T34" fmla="*/ 48 w 137"/>
                <a:gd name="T35" fmla="*/ 456 h 569"/>
                <a:gd name="T36" fmla="*/ 57 w 137"/>
                <a:gd name="T37" fmla="*/ 461 h 569"/>
                <a:gd name="T38" fmla="*/ 61 w 137"/>
                <a:gd name="T39" fmla="*/ 471 h 569"/>
                <a:gd name="T40" fmla="*/ 66 w 137"/>
                <a:gd name="T41" fmla="*/ 470 h 569"/>
                <a:gd name="T42" fmla="*/ 67 w 137"/>
                <a:gd name="T43" fmla="*/ 476 h 569"/>
                <a:gd name="T44" fmla="*/ 81 w 137"/>
                <a:gd name="T45" fmla="*/ 485 h 569"/>
                <a:gd name="T46" fmla="*/ 109 w 137"/>
                <a:gd name="T47" fmla="*/ 494 h 569"/>
                <a:gd name="T48" fmla="*/ 115 w 137"/>
                <a:gd name="T49" fmla="*/ 495 h 569"/>
                <a:gd name="T50" fmla="*/ 132 w 137"/>
                <a:gd name="T51" fmla="*/ 515 h 569"/>
                <a:gd name="T52" fmla="*/ 123 w 137"/>
                <a:gd name="T53" fmla="*/ 566 h 569"/>
                <a:gd name="T54" fmla="*/ 118 w 137"/>
                <a:gd name="T55" fmla="*/ 564 h 569"/>
                <a:gd name="T56" fmla="*/ 123 w 137"/>
                <a:gd name="T57" fmla="*/ 563 h 569"/>
                <a:gd name="T58" fmla="*/ 127 w 137"/>
                <a:gd name="T59" fmla="*/ 567 h 569"/>
                <a:gd name="T60" fmla="*/ 135 w 137"/>
                <a:gd name="T61" fmla="*/ 569 h 569"/>
                <a:gd name="T62" fmla="*/ 129 w 137"/>
                <a:gd name="T63" fmla="*/ 554 h 569"/>
                <a:gd name="T64" fmla="*/ 127 w 137"/>
                <a:gd name="T65" fmla="*/ 549 h 5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7" h="569">
                  <a:moveTo>
                    <a:pt x="90" y="0"/>
                  </a:moveTo>
                  <a:cubicBezTo>
                    <a:pt x="87" y="29"/>
                    <a:pt x="93" y="34"/>
                    <a:pt x="72" y="50"/>
                  </a:cubicBezTo>
                  <a:cubicBezTo>
                    <a:pt x="68" y="58"/>
                    <a:pt x="68" y="66"/>
                    <a:pt x="64" y="74"/>
                  </a:cubicBezTo>
                  <a:cubicBezTo>
                    <a:pt x="62" y="85"/>
                    <a:pt x="51" y="89"/>
                    <a:pt x="42" y="95"/>
                  </a:cubicBezTo>
                  <a:cubicBezTo>
                    <a:pt x="39" y="97"/>
                    <a:pt x="33" y="102"/>
                    <a:pt x="33" y="102"/>
                  </a:cubicBezTo>
                  <a:cubicBezTo>
                    <a:pt x="31" y="107"/>
                    <a:pt x="30" y="112"/>
                    <a:pt x="28" y="117"/>
                  </a:cubicBezTo>
                  <a:cubicBezTo>
                    <a:pt x="27" y="132"/>
                    <a:pt x="30" y="137"/>
                    <a:pt x="22" y="147"/>
                  </a:cubicBezTo>
                  <a:cubicBezTo>
                    <a:pt x="20" y="156"/>
                    <a:pt x="20" y="165"/>
                    <a:pt x="16" y="173"/>
                  </a:cubicBezTo>
                  <a:cubicBezTo>
                    <a:pt x="15" y="182"/>
                    <a:pt x="13" y="192"/>
                    <a:pt x="10" y="200"/>
                  </a:cubicBezTo>
                  <a:cubicBezTo>
                    <a:pt x="9" y="215"/>
                    <a:pt x="7" y="216"/>
                    <a:pt x="1" y="228"/>
                  </a:cubicBezTo>
                  <a:cubicBezTo>
                    <a:pt x="3" y="243"/>
                    <a:pt x="0" y="261"/>
                    <a:pt x="6" y="275"/>
                  </a:cubicBezTo>
                  <a:cubicBezTo>
                    <a:pt x="7" y="283"/>
                    <a:pt x="7" y="292"/>
                    <a:pt x="15" y="294"/>
                  </a:cubicBezTo>
                  <a:cubicBezTo>
                    <a:pt x="21" y="301"/>
                    <a:pt x="23" y="310"/>
                    <a:pt x="27" y="318"/>
                  </a:cubicBezTo>
                  <a:cubicBezTo>
                    <a:pt x="29" y="335"/>
                    <a:pt x="36" y="335"/>
                    <a:pt x="46" y="347"/>
                  </a:cubicBezTo>
                  <a:cubicBezTo>
                    <a:pt x="45" y="357"/>
                    <a:pt x="47" y="373"/>
                    <a:pt x="42" y="381"/>
                  </a:cubicBezTo>
                  <a:cubicBezTo>
                    <a:pt x="39" y="386"/>
                    <a:pt x="28" y="390"/>
                    <a:pt x="28" y="390"/>
                  </a:cubicBezTo>
                  <a:cubicBezTo>
                    <a:pt x="27" y="400"/>
                    <a:pt x="20" y="428"/>
                    <a:pt x="31" y="434"/>
                  </a:cubicBezTo>
                  <a:cubicBezTo>
                    <a:pt x="34" y="446"/>
                    <a:pt x="35" y="453"/>
                    <a:pt x="48" y="456"/>
                  </a:cubicBezTo>
                  <a:cubicBezTo>
                    <a:pt x="51" y="458"/>
                    <a:pt x="55" y="458"/>
                    <a:pt x="57" y="461"/>
                  </a:cubicBezTo>
                  <a:cubicBezTo>
                    <a:pt x="59" y="464"/>
                    <a:pt x="59" y="468"/>
                    <a:pt x="61" y="471"/>
                  </a:cubicBezTo>
                  <a:cubicBezTo>
                    <a:pt x="63" y="471"/>
                    <a:pt x="65" y="469"/>
                    <a:pt x="66" y="470"/>
                  </a:cubicBezTo>
                  <a:cubicBezTo>
                    <a:pt x="68" y="471"/>
                    <a:pt x="66" y="474"/>
                    <a:pt x="67" y="476"/>
                  </a:cubicBezTo>
                  <a:cubicBezTo>
                    <a:pt x="69" y="479"/>
                    <a:pt x="77" y="484"/>
                    <a:pt x="81" y="485"/>
                  </a:cubicBezTo>
                  <a:cubicBezTo>
                    <a:pt x="88" y="494"/>
                    <a:pt x="99" y="492"/>
                    <a:pt x="109" y="494"/>
                  </a:cubicBezTo>
                  <a:cubicBezTo>
                    <a:pt x="111" y="494"/>
                    <a:pt x="115" y="495"/>
                    <a:pt x="115" y="495"/>
                  </a:cubicBezTo>
                  <a:cubicBezTo>
                    <a:pt x="124" y="501"/>
                    <a:pt x="127" y="505"/>
                    <a:pt x="132" y="515"/>
                  </a:cubicBezTo>
                  <a:cubicBezTo>
                    <a:pt x="130" y="530"/>
                    <a:pt x="137" y="559"/>
                    <a:pt x="123" y="566"/>
                  </a:cubicBezTo>
                  <a:cubicBezTo>
                    <a:pt x="121" y="565"/>
                    <a:pt x="118" y="566"/>
                    <a:pt x="118" y="564"/>
                  </a:cubicBezTo>
                  <a:cubicBezTo>
                    <a:pt x="118" y="562"/>
                    <a:pt x="121" y="562"/>
                    <a:pt x="123" y="563"/>
                  </a:cubicBezTo>
                  <a:cubicBezTo>
                    <a:pt x="125" y="564"/>
                    <a:pt x="125" y="566"/>
                    <a:pt x="127" y="567"/>
                  </a:cubicBezTo>
                  <a:cubicBezTo>
                    <a:pt x="129" y="568"/>
                    <a:pt x="132" y="568"/>
                    <a:pt x="135" y="569"/>
                  </a:cubicBezTo>
                  <a:cubicBezTo>
                    <a:pt x="133" y="563"/>
                    <a:pt x="132" y="559"/>
                    <a:pt x="129" y="554"/>
                  </a:cubicBezTo>
                  <a:cubicBezTo>
                    <a:pt x="128" y="552"/>
                    <a:pt x="127" y="549"/>
                    <a:pt x="127" y="54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4372" name="Freeform 8"/>
            <p:cNvSpPr>
              <a:spLocks/>
            </p:cNvSpPr>
            <p:nvPr/>
          </p:nvSpPr>
          <p:spPr bwMode="auto">
            <a:xfrm>
              <a:off x="1348" y="1527"/>
              <a:ext cx="185" cy="790"/>
            </a:xfrm>
            <a:custGeom>
              <a:avLst/>
              <a:gdLst>
                <a:gd name="T0" fmla="*/ 137 w 185"/>
                <a:gd name="T1" fmla="*/ 790 h 790"/>
                <a:gd name="T2" fmla="*/ 139 w 185"/>
                <a:gd name="T3" fmla="*/ 747 h 790"/>
                <a:gd name="T4" fmla="*/ 142 w 185"/>
                <a:gd name="T5" fmla="*/ 720 h 790"/>
                <a:gd name="T6" fmla="*/ 151 w 185"/>
                <a:gd name="T7" fmla="*/ 700 h 790"/>
                <a:gd name="T8" fmla="*/ 160 w 185"/>
                <a:gd name="T9" fmla="*/ 664 h 790"/>
                <a:gd name="T10" fmla="*/ 164 w 185"/>
                <a:gd name="T11" fmla="*/ 640 h 790"/>
                <a:gd name="T12" fmla="*/ 148 w 185"/>
                <a:gd name="T13" fmla="*/ 555 h 790"/>
                <a:gd name="T14" fmla="*/ 139 w 185"/>
                <a:gd name="T15" fmla="*/ 529 h 790"/>
                <a:gd name="T16" fmla="*/ 125 w 185"/>
                <a:gd name="T17" fmla="*/ 465 h 790"/>
                <a:gd name="T18" fmla="*/ 110 w 185"/>
                <a:gd name="T19" fmla="*/ 456 h 790"/>
                <a:gd name="T20" fmla="*/ 98 w 185"/>
                <a:gd name="T21" fmla="*/ 445 h 790"/>
                <a:gd name="T22" fmla="*/ 86 w 185"/>
                <a:gd name="T23" fmla="*/ 435 h 790"/>
                <a:gd name="T24" fmla="*/ 64 w 185"/>
                <a:gd name="T25" fmla="*/ 424 h 790"/>
                <a:gd name="T26" fmla="*/ 47 w 185"/>
                <a:gd name="T27" fmla="*/ 409 h 790"/>
                <a:gd name="T28" fmla="*/ 32 w 185"/>
                <a:gd name="T29" fmla="*/ 394 h 790"/>
                <a:gd name="T30" fmla="*/ 17 w 185"/>
                <a:gd name="T31" fmla="*/ 382 h 790"/>
                <a:gd name="T32" fmla="*/ 8 w 185"/>
                <a:gd name="T33" fmla="*/ 369 h 790"/>
                <a:gd name="T34" fmla="*/ 4 w 185"/>
                <a:gd name="T35" fmla="*/ 354 h 790"/>
                <a:gd name="T36" fmla="*/ 11 w 185"/>
                <a:gd name="T37" fmla="*/ 306 h 790"/>
                <a:gd name="T38" fmla="*/ 26 w 185"/>
                <a:gd name="T39" fmla="*/ 274 h 790"/>
                <a:gd name="T40" fmla="*/ 23 w 185"/>
                <a:gd name="T41" fmla="*/ 169 h 790"/>
                <a:gd name="T42" fmla="*/ 44 w 185"/>
                <a:gd name="T43" fmla="*/ 102 h 790"/>
                <a:gd name="T44" fmla="*/ 70 w 185"/>
                <a:gd name="T45" fmla="*/ 100 h 790"/>
                <a:gd name="T46" fmla="*/ 94 w 185"/>
                <a:gd name="T47" fmla="*/ 78 h 790"/>
                <a:gd name="T48" fmla="*/ 106 w 185"/>
                <a:gd name="T49" fmla="*/ 66 h 790"/>
                <a:gd name="T50" fmla="*/ 118 w 185"/>
                <a:gd name="T51" fmla="*/ 49 h 790"/>
                <a:gd name="T52" fmla="*/ 139 w 185"/>
                <a:gd name="T53" fmla="*/ 21 h 790"/>
                <a:gd name="T54" fmla="*/ 148 w 185"/>
                <a:gd name="T55" fmla="*/ 7 h 790"/>
                <a:gd name="T56" fmla="*/ 155 w 185"/>
                <a:gd name="T57" fmla="*/ 0 h 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5" h="790">
                  <a:moveTo>
                    <a:pt x="137" y="790"/>
                  </a:moveTo>
                  <a:cubicBezTo>
                    <a:pt x="135" y="776"/>
                    <a:pt x="137" y="761"/>
                    <a:pt x="139" y="747"/>
                  </a:cubicBezTo>
                  <a:cubicBezTo>
                    <a:pt x="137" y="732"/>
                    <a:pt x="135" y="730"/>
                    <a:pt x="142" y="720"/>
                  </a:cubicBezTo>
                  <a:cubicBezTo>
                    <a:pt x="143" y="713"/>
                    <a:pt x="148" y="707"/>
                    <a:pt x="151" y="700"/>
                  </a:cubicBezTo>
                  <a:cubicBezTo>
                    <a:pt x="147" y="692"/>
                    <a:pt x="152" y="669"/>
                    <a:pt x="160" y="664"/>
                  </a:cubicBezTo>
                  <a:cubicBezTo>
                    <a:pt x="161" y="656"/>
                    <a:pt x="163" y="649"/>
                    <a:pt x="164" y="640"/>
                  </a:cubicBezTo>
                  <a:cubicBezTo>
                    <a:pt x="163" y="599"/>
                    <a:pt x="185" y="561"/>
                    <a:pt x="148" y="555"/>
                  </a:cubicBezTo>
                  <a:cubicBezTo>
                    <a:pt x="144" y="545"/>
                    <a:pt x="144" y="538"/>
                    <a:pt x="139" y="529"/>
                  </a:cubicBezTo>
                  <a:cubicBezTo>
                    <a:pt x="140" y="509"/>
                    <a:pt x="146" y="478"/>
                    <a:pt x="125" y="465"/>
                  </a:cubicBezTo>
                  <a:cubicBezTo>
                    <a:pt x="124" y="458"/>
                    <a:pt x="117" y="457"/>
                    <a:pt x="110" y="456"/>
                  </a:cubicBezTo>
                  <a:cubicBezTo>
                    <a:pt x="107" y="450"/>
                    <a:pt x="104" y="448"/>
                    <a:pt x="98" y="445"/>
                  </a:cubicBezTo>
                  <a:cubicBezTo>
                    <a:pt x="95" y="440"/>
                    <a:pt x="91" y="439"/>
                    <a:pt x="86" y="435"/>
                  </a:cubicBezTo>
                  <a:cubicBezTo>
                    <a:pt x="82" y="428"/>
                    <a:pt x="72" y="426"/>
                    <a:pt x="64" y="424"/>
                  </a:cubicBezTo>
                  <a:cubicBezTo>
                    <a:pt x="58" y="419"/>
                    <a:pt x="53" y="413"/>
                    <a:pt x="47" y="409"/>
                  </a:cubicBezTo>
                  <a:cubicBezTo>
                    <a:pt x="43" y="403"/>
                    <a:pt x="38" y="398"/>
                    <a:pt x="32" y="394"/>
                  </a:cubicBezTo>
                  <a:cubicBezTo>
                    <a:pt x="28" y="389"/>
                    <a:pt x="23" y="384"/>
                    <a:pt x="17" y="382"/>
                  </a:cubicBezTo>
                  <a:cubicBezTo>
                    <a:pt x="14" y="378"/>
                    <a:pt x="11" y="373"/>
                    <a:pt x="8" y="369"/>
                  </a:cubicBezTo>
                  <a:cubicBezTo>
                    <a:pt x="7" y="364"/>
                    <a:pt x="5" y="359"/>
                    <a:pt x="4" y="354"/>
                  </a:cubicBezTo>
                  <a:cubicBezTo>
                    <a:pt x="4" y="343"/>
                    <a:pt x="0" y="317"/>
                    <a:pt x="11" y="306"/>
                  </a:cubicBezTo>
                  <a:cubicBezTo>
                    <a:pt x="16" y="293"/>
                    <a:pt x="13" y="281"/>
                    <a:pt x="26" y="274"/>
                  </a:cubicBezTo>
                  <a:cubicBezTo>
                    <a:pt x="38" y="250"/>
                    <a:pt x="34" y="198"/>
                    <a:pt x="23" y="169"/>
                  </a:cubicBezTo>
                  <a:cubicBezTo>
                    <a:pt x="16" y="127"/>
                    <a:pt x="16" y="123"/>
                    <a:pt x="44" y="102"/>
                  </a:cubicBezTo>
                  <a:cubicBezTo>
                    <a:pt x="53" y="103"/>
                    <a:pt x="61" y="103"/>
                    <a:pt x="70" y="100"/>
                  </a:cubicBezTo>
                  <a:cubicBezTo>
                    <a:pt x="79" y="94"/>
                    <a:pt x="84" y="84"/>
                    <a:pt x="94" y="78"/>
                  </a:cubicBezTo>
                  <a:cubicBezTo>
                    <a:pt x="97" y="72"/>
                    <a:pt x="100" y="69"/>
                    <a:pt x="106" y="66"/>
                  </a:cubicBezTo>
                  <a:cubicBezTo>
                    <a:pt x="110" y="60"/>
                    <a:pt x="112" y="53"/>
                    <a:pt x="118" y="49"/>
                  </a:cubicBezTo>
                  <a:cubicBezTo>
                    <a:pt x="124" y="37"/>
                    <a:pt x="133" y="32"/>
                    <a:pt x="139" y="21"/>
                  </a:cubicBezTo>
                  <a:cubicBezTo>
                    <a:pt x="140" y="13"/>
                    <a:pt x="140" y="11"/>
                    <a:pt x="148" y="7"/>
                  </a:cubicBezTo>
                  <a:cubicBezTo>
                    <a:pt x="150" y="4"/>
                    <a:pt x="155" y="0"/>
                    <a:pt x="155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4373" name="Freeform 9"/>
            <p:cNvSpPr>
              <a:spLocks/>
            </p:cNvSpPr>
            <p:nvPr/>
          </p:nvSpPr>
          <p:spPr bwMode="auto">
            <a:xfrm>
              <a:off x="1503" y="1089"/>
              <a:ext cx="462" cy="441"/>
            </a:xfrm>
            <a:custGeom>
              <a:avLst/>
              <a:gdLst>
                <a:gd name="T0" fmla="*/ 0 w 462"/>
                <a:gd name="T1" fmla="*/ 441 h 441"/>
                <a:gd name="T2" fmla="*/ 15 w 462"/>
                <a:gd name="T3" fmla="*/ 417 h 441"/>
                <a:gd name="T4" fmla="*/ 41 w 462"/>
                <a:gd name="T5" fmla="*/ 387 h 441"/>
                <a:gd name="T6" fmla="*/ 60 w 462"/>
                <a:gd name="T7" fmla="*/ 382 h 441"/>
                <a:gd name="T8" fmla="*/ 65 w 462"/>
                <a:gd name="T9" fmla="*/ 381 h 441"/>
                <a:gd name="T10" fmla="*/ 90 w 462"/>
                <a:gd name="T11" fmla="*/ 363 h 441"/>
                <a:gd name="T12" fmla="*/ 105 w 462"/>
                <a:gd name="T13" fmla="*/ 351 h 441"/>
                <a:gd name="T14" fmla="*/ 111 w 462"/>
                <a:gd name="T15" fmla="*/ 336 h 441"/>
                <a:gd name="T16" fmla="*/ 105 w 462"/>
                <a:gd name="T17" fmla="*/ 285 h 441"/>
                <a:gd name="T18" fmla="*/ 125 w 462"/>
                <a:gd name="T19" fmla="*/ 267 h 441"/>
                <a:gd name="T20" fmla="*/ 131 w 462"/>
                <a:gd name="T21" fmla="*/ 255 h 441"/>
                <a:gd name="T22" fmla="*/ 140 w 462"/>
                <a:gd name="T23" fmla="*/ 232 h 441"/>
                <a:gd name="T24" fmla="*/ 173 w 462"/>
                <a:gd name="T25" fmla="*/ 189 h 441"/>
                <a:gd name="T26" fmla="*/ 197 w 462"/>
                <a:gd name="T27" fmla="*/ 177 h 441"/>
                <a:gd name="T28" fmla="*/ 234 w 462"/>
                <a:gd name="T29" fmla="*/ 165 h 441"/>
                <a:gd name="T30" fmla="*/ 278 w 462"/>
                <a:gd name="T31" fmla="*/ 157 h 441"/>
                <a:gd name="T32" fmla="*/ 293 w 462"/>
                <a:gd name="T33" fmla="*/ 150 h 441"/>
                <a:gd name="T34" fmla="*/ 308 w 462"/>
                <a:gd name="T35" fmla="*/ 144 h 441"/>
                <a:gd name="T36" fmla="*/ 350 w 462"/>
                <a:gd name="T37" fmla="*/ 120 h 441"/>
                <a:gd name="T38" fmla="*/ 369 w 462"/>
                <a:gd name="T39" fmla="*/ 111 h 441"/>
                <a:gd name="T40" fmla="*/ 408 w 462"/>
                <a:gd name="T41" fmla="*/ 88 h 441"/>
                <a:gd name="T42" fmla="*/ 434 w 462"/>
                <a:gd name="T43" fmla="*/ 72 h 441"/>
                <a:gd name="T44" fmla="*/ 452 w 462"/>
                <a:gd name="T45" fmla="*/ 66 h 441"/>
                <a:gd name="T46" fmla="*/ 452 w 462"/>
                <a:gd name="T47" fmla="*/ 10 h 441"/>
                <a:gd name="T48" fmla="*/ 437 w 462"/>
                <a:gd name="T49" fmla="*/ 35 h 441"/>
                <a:gd name="T50" fmla="*/ 421 w 462"/>
                <a:gd name="T51" fmla="*/ 43 h 441"/>
                <a:gd name="T52" fmla="*/ 409 w 462"/>
                <a:gd name="T53" fmla="*/ 59 h 441"/>
                <a:gd name="T54" fmla="*/ 417 w 462"/>
                <a:gd name="T55" fmla="*/ 59 h 441"/>
                <a:gd name="T56" fmla="*/ 405 w 462"/>
                <a:gd name="T57" fmla="*/ 59 h 441"/>
                <a:gd name="T58" fmla="*/ 393 w 462"/>
                <a:gd name="T59" fmla="*/ 67 h 441"/>
                <a:gd name="T60" fmla="*/ 381 w 462"/>
                <a:gd name="T61" fmla="*/ 75 h 441"/>
                <a:gd name="T62" fmla="*/ 353 w 462"/>
                <a:gd name="T63" fmla="*/ 79 h 441"/>
                <a:gd name="T64" fmla="*/ 353 w 462"/>
                <a:gd name="T65" fmla="*/ 79 h 441"/>
                <a:gd name="T66" fmla="*/ 321 w 462"/>
                <a:gd name="T67" fmla="*/ 91 h 441"/>
                <a:gd name="T68" fmla="*/ 265 w 462"/>
                <a:gd name="T69" fmla="*/ 83 h 441"/>
                <a:gd name="T70" fmla="*/ 213 w 462"/>
                <a:gd name="T71" fmla="*/ 87 h 441"/>
                <a:gd name="T72" fmla="*/ 137 w 462"/>
                <a:gd name="T73" fmla="*/ 71 h 441"/>
                <a:gd name="T74" fmla="*/ 29 w 462"/>
                <a:gd name="T75" fmla="*/ 75 h 4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62" h="441">
                  <a:moveTo>
                    <a:pt x="0" y="441"/>
                  </a:moveTo>
                  <a:cubicBezTo>
                    <a:pt x="10" y="437"/>
                    <a:pt x="6" y="424"/>
                    <a:pt x="15" y="417"/>
                  </a:cubicBezTo>
                  <a:cubicBezTo>
                    <a:pt x="23" y="404"/>
                    <a:pt x="23" y="390"/>
                    <a:pt x="41" y="387"/>
                  </a:cubicBezTo>
                  <a:cubicBezTo>
                    <a:pt x="50" y="383"/>
                    <a:pt x="44" y="385"/>
                    <a:pt x="60" y="382"/>
                  </a:cubicBezTo>
                  <a:cubicBezTo>
                    <a:pt x="62" y="382"/>
                    <a:pt x="65" y="381"/>
                    <a:pt x="65" y="381"/>
                  </a:cubicBezTo>
                  <a:cubicBezTo>
                    <a:pt x="74" y="374"/>
                    <a:pt x="78" y="365"/>
                    <a:pt x="90" y="363"/>
                  </a:cubicBezTo>
                  <a:cubicBezTo>
                    <a:pt x="98" y="360"/>
                    <a:pt x="99" y="355"/>
                    <a:pt x="105" y="351"/>
                  </a:cubicBezTo>
                  <a:cubicBezTo>
                    <a:pt x="107" y="345"/>
                    <a:pt x="107" y="341"/>
                    <a:pt x="111" y="336"/>
                  </a:cubicBezTo>
                  <a:cubicBezTo>
                    <a:pt x="111" y="324"/>
                    <a:pt x="112" y="298"/>
                    <a:pt x="105" y="285"/>
                  </a:cubicBezTo>
                  <a:cubicBezTo>
                    <a:pt x="108" y="265"/>
                    <a:pt x="108" y="270"/>
                    <a:pt x="125" y="267"/>
                  </a:cubicBezTo>
                  <a:cubicBezTo>
                    <a:pt x="130" y="259"/>
                    <a:pt x="123" y="260"/>
                    <a:pt x="131" y="255"/>
                  </a:cubicBezTo>
                  <a:cubicBezTo>
                    <a:pt x="135" y="248"/>
                    <a:pt x="135" y="240"/>
                    <a:pt x="140" y="232"/>
                  </a:cubicBezTo>
                  <a:cubicBezTo>
                    <a:pt x="143" y="213"/>
                    <a:pt x="152" y="193"/>
                    <a:pt x="173" y="189"/>
                  </a:cubicBezTo>
                  <a:cubicBezTo>
                    <a:pt x="182" y="177"/>
                    <a:pt x="181" y="178"/>
                    <a:pt x="197" y="177"/>
                  </a:cubicBezTo>
                  <a:cubicBezTo>
                    <a:pt x="215" y="168"/>
                    <a:pt x="208" y="166"/>
                    <a:pt x="234" y="165"/>
                  </a:cubicBezTo>
                  <a:cubicBezTo>
                    <a:pt x="251" y="159"/>
                    <a:pt x="255" y="159"/>
                    <a:pt x="278" y="157"/>
                  </a:cubicBezTo>
                  <a:cubicBezTo>
                    <a:pt x="283" y="153"/>
                    <a:pt x="286" y="151"/>
                    <a:pt x="293" y="150"/>
                  </a:cubicBezTo>
                  <a:cubicBezTo>
                    <a:pt x="298" y="146"/>
                    <a:pt x="302" y="145"/>
                    <a:pt x="308" y="144"/>
                  </a:cubicBezTo>
                  <a:cubicBezTo>
                    <a:pt x="319" y="136"/>
                    <a:pt x="336" y="123"/>
                    <a:pt x="350" y="120"/>
                  </a:cubicBezTo>
                  <a:cubicBezTo>
                    <a:pt x="357" y="117"/>
                    <a:pt x="362" y="112"/>
                    <a:pt x="369" y="111"/>
                  </a:cubicBezTo>
                  <a:cubicBezTo>
                    <a:pt x="383" y="105"/>
                    <a:pt x="395" y="95"/>
                    <a:pt x="408" y="88"/>
                  </a:cubicBezTo>
                  <a:cubicBezTo>
                    <a:pt x="414" y="81"/>
                    <a:pt x="425" y="74"/>
                    <a:pt x="434" y="72"/>
                  </a:cubicBezTo>
                  <a:cubicBezTo>
                    <a:pt x="440" y="69"/>
                    <a:pt x="446" y="67"/>
                    <a:pt x="452" y="66"/>
                  </a:cubicBezTo>
                  <a:cubicBezTo>
                    <a:pt x="462" y="49"/>
                    <a:pt x="455" y="29"/>
                    <a:pt x="452" y="10"/>
                  </a:cubicBezTo>
                  <a:cubicBezTo>
                    <a:pt x="453" y="0"/>
                    <a:pt x="431" y="43"/>
                    <a:pt x="437" y="35"/>
                  </a:cubicBezTo>
                  <a:cubicBezTo>
                    <a:pt x="449" y="39"/>
                    <a:pt x="423" y="57"/>
                    <a:pt x="421" y="43"/>
                  </a:cubicBezTo>
                  <a:cubicBezTo>
                    <a:pt x="420" y="37"/>
                    <a:pt x="409" y="59"/>
                    <a:pt x="409" y="59"/>
                  </a:cubicBezTo>
                  <a:cubicBezTo>
                    <a:pt x="408" y="57"/>
                    <a:pt x="419" y="60"/>
                    <a:pt x="417" y="59"/>
                  </a:cubicBezTo>
                  <a:cubicBezTo>
                    <a:pt x="412" y="57"/>
                    <a:pt x="410" y="60"/>
                    <a:pt x="405" y="59"/>
                  </a:cubicBezTo>
                  <a:cubicBezTo>
                    <a:pt x="400" y="58"/>
                    <a:pt x="398" y="68"/>
                    <a:pt x="393" y="67"/>
                  </a:cubicBezTo>
                  <a:cubicBezTo>
                    <a:pt x="385" y="63"/>
                    <a:pt x="390" y="76"/>
                    <a:pt x="381" y="75"/>
                  </a:cubicBezTo>
                  <a:cubicBezTo>
                    <a:pt x="367" y="68"/>
                    <a:pt x="370" y="82"/>
                    <a:pt x="353" y="79"/>
                  </a:cubicBezTo>
                  <a:cubicBezTo>
                    <a:pt x="348" y="71"/>
                    <a:pt x="362" y="80"/>
                    <a:pt x="353" y="79"/>
                  </a:cubicBezTo>
                  <a:cubicBezTo>
                    <a:pt x="347" y="76"/>
                    <a:pt x="328" y="92"/>
                    <a:pt x="321" y="91"/>
                  </a:cubicBezTo>
                  <a:cubicBezTo>
                    <a:pt x="305" y="83"/>
                    <a:pt x="283" y="85"/>
                    <a:pt x="265" y="83"/>
                  </a:cubicBezTo>
                  <a:cubicBezTo>
                    <a:pt x="257" y="79"/>
                    <a:pt x="221" y="92"/>
                    <a:pt x="213" y="87"/>
                  </a:cubicBezTo>
                  <a:cubicBezTo>
                    <a:pt x="209" y="81"/>
                    <a:pt x="144" y="72"/>
                    <a:pt x="137" y="71"/>
                  </a:cubicBezTo>
                  <a:cubicBezTo>
                    <a:pt x="137" y="69"/>
                    <a:pt x="29" y="75"/>
                    <a:pt x="29" y="75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grpSp>
          <p:nvGrpSpPr>
            <p:cNvPr id="14374" name="Group 10"/>
            <p:cNvGrpSpPr>
              <a:grpSpLocks/>
            </p:cNvGrpSpPr>
            <p:nvPr/>
          </p:nvGrpSpPr>
          <p:grpSpPr bwMode="auto">
            <a:xfrm>
              <a:off x="1376" y="2873"/>
              <a:ext cx="167" cy="406"/>
              <a:chOff x="1534" y="3010"/>
              <a:chExt cx="167" cy="406"/>
            </a:xfrm>
          </p:grpSpPr>
          <p:sp>
            <p:nvSpPr>
              <p:cNvPr id="14375" name="Freeform 11"/>
              <p:cNvSpPr>
                <a:spLocks/>
              </p:cNvSpPr>
              <p:nvPr/>
            </p:nvSpPr>
            <p:spPr bwMode="auto">
              <a:xfrm>
                <a:off x="1572" y="3010"/>
                <a:ext cx="129" cy="329"/>
              </a:xfrm>
              <a:custGeom>
                <a:avLst/>
                <a:gdLst>
                  <a:gd name="T0" fmla="*/ 109 w 129"/>
                  <a:gd name="T1" fmla="*/ 0 h 329"/>
                  <a:gd name="T2" fmla="*/ 126 w 129"/>
                  <a:gd name="T3" fmla="*/ 8 h 329"/>
                  <a:gd name="T4" fmla="*/ 129 w 129"/>
                  <a:gd name="T5" fmla="*/ 35 h 329"/>
                  <a:gd name="T6" fmla="*/ 118 w 129"/>
                  <a:gd name="T7" fmla="*/ 72 h 329"/>
                  <a:gd name="T8" fmla="*/ 108 w 129"/>
                  <a:gd name="T9" fmla="*/ 90 h 329"/>
                  <a:gd name="T10" fmla="*/ 91 w 129"/>
                  <a:gd name="T11" fmla="*/ 111 h 329"/>
                  <a:gd name="T12" fmla="*/ 78 w 129"/>
                  <a:gd name="T13" fmla="*/ 119 h 329"/>
                  <a:gd name="T14" fmla="*/ 22 w 129"/>
                  <a:gd name="T15" fmla="*/ 117 h 329"/>
                  <a:gd name="T16" fmla="*/ 13 w 129"/>
                  <a:gd name="T17" fmla="*/ 128 h 329"/>
                  <a:gd name="T18" fmla="*/ 9 w 129"/>
                  <a:gd name="T19" fmla="*/ 155 h 329"/>
                  <a:gd name="T20" fmla="*/ 6 w 129"/>
                  <a:gd name="T21" fmla="*/ 173 h 329"/>
                  <a:gd name="T22" fmla="*/ 12 w 129"/>
                  <a:gd name="T23" fmla="*/ 195 h 329"/>
                  <a:gd name="T24" fmla="*/ 7 w 129"/>
                  <a:gd name="T25" fmla="*/ 224 h 329"/>
                  <a:gd name="T26" fmla="*/ 6 w 129"/>
                  <a:gd name="T27" fmla="*/ 269 h 329"/>
                  <a:gd name="T28" fmla="*/ 12 w 129"/>
                  <a:gd name="T29" fmla="*/ 291 h 329"/>
                  <a:gd name="T30" fmla="*/ 21 w 129"/>
                  <a:gd name="T31" fmla="*/ 317 h 329"/>
                  <a:gd name="T32" fmla="*/ 34 w 129"/>
                  <a:gd name="T33" fmla="*/ 329 h 3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329">
                    <a:moveTo>
                      <a:pt x="109" y="0"/>
                    </a:moveTo>
                    <a:cubicBezTo>
                      <a:pt x="117" y="3"/>
                      <a:pt x="123" y="0"/>
                      <a:pt x="126" y="8"/>
                    </a:cubicBezTo>
                    <a:cubicBezTo>
                      <a:pt x="124" y="19"/>
                      <a:pt x="123" y="25"/>
                      <a:pt x="129" y="35"/>
                    </a:cubicBezTo>
                    <a:cubicBezTo>
                      <a:pt x="127" y="50"/>
                      <a:pt x="127" y="60"/>
                      <a:pt x="118" y="72"/>
                    </a:cubicBezTo>
                    <a:cubicBezTo>
                      <a:pt x="116" y="80"/>
                      <a:pt x="115" y="85"/>
                      <a:pt x="108" y="90"/>
                    </a:cubicBezTo>
                    <a:cubicBezTo>
                      <a:pt x="103" y="101"/>
                      <a:pt x="105" y="109"/>
                      <a:pt x="91" y="111"/>
                    </a:cubicBezTo>
                    <a:cubicBezTo>
                      <a:pt x="87" y="114"/>
                      <a:pt x="83" y="117"/>
                      <a:pt x="78" y="119"/>
                    </a:cubicBezTo>
                    <a:cubicBezTo>
                      <a:pt x="56" y="117"/>
                      <a:pt x="44" y="116"/>
                      <a:pt x="22" y="117"/>
                    </a:cubicBezTo>
                    <a:cubicBezTo>
                      <a:pt x="17" y="120"/>
                      <a:pt x="15" y="122"/>
                      <a:pt x="13" y="128"/>
                    </a:cubicBezTo>
                    <a:cubicBezTo>
                      <a:pt x="12" y="143"/>
                      <a:pt x="11" y="144"/>
                      <a:pt x="9" y="155"/>
                    </a:cubicBezTo>
                    <a:cubicBezTo>
                      <a:pt x="8" y="161"/>
                      <a:pt x="6" y="173"/>
                      <a:pt x="6" y="173"/>
                    </a:cubicBezTo>
                    <a:cubicBezTo>
                      <a:pt x="9" y="193"/>
                      <a:pt x="5" y="186"/>
                      <a:pt x="12" y="195"/>
                    </a:cubicBezTo>
                    <a:cubicBezTo>
                      <a:pt x="14" y="205"/>
                      <a:pt x="12" y="215"/>
                      <a:pt x="7" y="224"/>
                    </a:cubicBezTo>
                    <a:cubicBezTo>
                      <a:pt x="5" y="239"/>
                      <a:pt x="0" y="255"/>
                      <a:pt x="6" y="269"/>
                    </a:cubicBezTo>
                    <a:cubicBezTo>
                      <a:pt x="3" y="276"/>
                      <a:pt x="5" y="287"/>
                      <a:pt x="12" y="291"/>
                    </a:cubicBezTo>
                    <a:cubicBezTo>
                      <a:pt x="18" y="301"/>
                      <a:pt x="11" y="311"/>
                      <a:pt x="21" y="317"/>
                    </a:cubicBezTo>
                    <a:cubicBezTo>
                      <a:pt x="25" y="322"/>
                      <a:pt x="32" y="324"/>
                      <a:pt x="34" y="32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latin typeface="Palatino Linotype" pitchFamily="18" charset="0"/>
                </a:endParaRPr>
              </a:p>
            </p:txBody>
          </p:sp>
          <p:sp>
            <p:nvSpPr>
              <p:cNvPr id="14376" name="Freeform 12"/>
              <p:cNvSpPr>
                <a:spLocks/>
              </p:cNvSpPr>
              <p:nvPr/>
            </p:nvSpPr>
            <p:spPr bwMode="auto">
              <a:xfrm>
                <a:off x="1534" y="3339"/>
                <a:ext cx="69" cy="77"/>
              </a:xfrm>
              <a:custGeom>
                <a:avLst/>
                <a:gdLst>
                  <a:gd name="T0" fmla="*/ 69 w 69"/>
                  <a:gd name="T1" fmla="*/ 0 h 77"/>
                  <a:gd name="T2" fmla="*/ 46 w 69"/>
                  <a:gd name="T3" fmla="*/ 24 h 77"/>
                  <a:gd name="T4" fmla="*/ 28 w 69"/>
                  <a:gd name="T5" fmla="*/ 30 h 77"/>
                  <a:gd name="T6" fmla="*/ 12 w 69"/>
                  <a:gd name="T7" fmla="*/ 36 h 77"/>
                  <a:gd name="T8" fmla="*/ 3 w 69"/>
                  <a:gd name="T9" fmla="*/ 54 h 77"/>
                  <a:gd name="T10" fmla="*/ 15 w 69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77">
                    <a:moveTo>
                      <a:pt x="69" y="0"/>
                    </a:moveTo>
                    <a:cubicBezTo>
                      <a:pt x="63" y="14"/>
                      <a:pt x="63" y="21"/>
                      <a:pt x="46" y="24"/>
                    </a:cubicBezTo>
                    <a:cubicBezTo>
                      <a:pt x="40" y="27"/>
                      <a:pt x="34" y="29"/>
                      <a:pt x="28" y="30"/>
                    </a:cubicBezTo>
                    <a:cubicBezTo>
                      <a:pt x="22" y="33"/>
                      <a:pt x="19" y="35"/>
                      <a:pt x="12" y="36"/>
                    </a:cubicBezTo>
                    <a:cubicBezTo>
                      <a:pt x="10" y="43"/>
                      <a:pt x="10" y="49"/>
                      <a:pt x="3" y="54"/>
                    </a:cubicBezTo>
                    <a:cubicBezTo>
                      <a:pt x="0" y="68"/>
                      <a:pt x="0" y="77"/>
                      <a:pt x="15" y="77"/>
                    </a:cubicBez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latin typeface="Palatino Linotype" pitchFamily="18" charset="0"/>
                </a:endParaRPr>
              </a:p>
            </p:txBody>
          </p:sp>
        </p:grpSp>
      </p:grpSp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2365375" y="3716338"/>
            <a:ext cx="5260975" cy="1158875"/>
            <a:chOff x="1542" y="2470"/>
            <a:chExt cx="3314" cy="730"/>
          </a:xfrm>
        </p:grpSpPr>
        <p:sp>
          <p:nvSpPr>
            <p:cNvPr id="14368" name="Freeform 14"/>
            <p:cNvSpPr>
              <a:spLocks/>
            </p:cNvSpPr>
            <p:nvPr/>
          </p:nvSpPr>
          <p:spPr bwMode="auto">
            <a:xfrm>
              <a:off x="1542" y="2470"/>
              <a:ext cx="1403" cy="582"/>
            </a:xfrm>
            <a:custGeom>
              <a:avLst/>
              <a:gdLst>
                <a:gd name="T0" fmla="*/ 59 w 1403"/>
                <a:gd name="T1" fmla="*/ 5 h 582"/>
                <a:gd name="T2" fmla="*/ 134 w 1403"/>
                <a:gd name="T3" fmla="*/ 22 h 582"/>
                <a:gd name="T4" fmla="*/ 170 w 1403"/>
                <a:gd name="T5" fmla="*/ 64 h 582"/>
                <a:gd name="T6" fmla="*/ 243 w 1403"/>
                <a:gd name="T7" fmla="*/ 97 h 582"/>
                <a:gd name="T8" fmla="*/ 269 w 1403"/>
                <a:gd name="T9" fmla="*/ 116 h 582"/>
                <a:gd name="T10" fmla="*/ 269 w 1403"/>
                <a:gd name="T11" fmla="*/ 206 h 582"/>
                <a:gd name="T12" fmla="*/ 252 w 1403"/>
                <a:gd name="T13" fmla="*/ 280 h 582"/>
                <a:gd name="T14" fmla="*/ 299 w 1403"/>
                <a:gd name="T15" fmla="*/ 323 h 582"/>
                <a:gd name="T16" fmla="*/ 303 w 1403"/>
                <a:gd name="T17" fmla="*/ 361 h 582"/>
                <a:gd name="T18" fmla="*/ 306 w 1403"/>
                <a:gd name="T19" fmla="*/ 413 h 582"/>
                <a:gd name="T20" fmla="*/ 299 w 1403"/>
                <a:gd name="T21" fmla="*/ 451 h 582"/>
                <a:gd name="T22" fmla="*/ 312 w 1403"/>
                <a:gd name="T23" fmla="*/ 496 h 582"/>
                <a:gd name="T24" fmla="*/ 335 w 1403"/>
                <a:gd name="T25" fmla="*/ 557 h 582"/>
                <a:gd name="T26" fmla="*/ 359 w 1403"/>
                <a:gd name="T27" fmla="*/ 572 h 582"/>
                <a:gd name="T28" fmla="*/ 405 w 1403"/>
                <a:gd name="T29" fmla="*/ 577 h 582"/>
                <a:gd name="T30" fmla="*/ 455 w 1403"/>
                <a:gd name="T31" fmla="*/ 560 h 582"/>
                <a:gd name="T32" fmla="*/ 462 w 1403"/>
                <a:gd name="T33" fmla="*/ 545 h 582"/>
                <a:gd name="T34" fmla="*/ 512 w 1403"/>
                <a:gd name="T35" fmla="*/ 509 h 582"/>
                <a:gd name="T36" fmla="*/ 552 w 1403"/>
                <a:gd name="T37" fmla="*/ 467 h 582"/>
                <a:gd name="T38" fmla="*/ 594 w 1403"/>
                <a:gd name="T39" fmla="*/ 454 h 582"/>
                <a:gd name="T40" fmla="*/ 629 w 1403"/>
                <a:gd name="T41" fmla="*/ 473 h 582"/>
                <a:gd name="T42" fmla="*/ 672 w 1403"/>
                <a:gd name="T43" fmla="*/ 481 h 582"/>
                <a:gd name="T44" fmla="*/ 749 w 1403"/>
                <a:gd name="T45" fmla="*/ 478 h 582"/>
                <a:gd name="T46" fmla="*/ 782 w 1403"/>
                <a:gd name="T47" fmla="*/ 464 h 582"/>
                <a:gd name="T48" fmla="*/ 825 w 1403"/>
                <a:gd name="T49" fmla="*/ 418 h 582"/>
                <a:gd name="T50" fmla="*/ 885 w 1403"/>
                <a:gd name="T51" fmla="*/ 371 h 582"/>
                <a:gd name="T52" fmla="*/ 903 w 1403"/>
                <a:gd name="T53" fmla="*/ 353 h 582"/>
                <a:gd name="T54" fmla="*/ 915 w 1403"/>
                <a:gd name="T55" fmla="*/ 341 h 582"/>
                <a:gd name="T56" fmla="*/ 927 w 1403"/>
                <a:gd name="T57" fmla="*/ 320 h 582"/>
                <a:gd name="T58" fmla="*/ 959 w 1403"/>
                <a:gd name="T59" fmla="*/ 277 h 582"/>
                <a:gd name="T60" fmla="*/ 980 w 1403"/>
                <a:gd name="T61" fmla="*/ 232 h 582"/>
                <a:gd name="T62" fmla="*/ 1020 w 1403"/>
                <a:gd name="T63" fmla="*/ 173 h 582"/>
                <a:gd name="T64" fmla="*/ 1049 w 1403"/>
                <a:gd name="T65" fmla="*/ 128 h 582"/>
                <a:gd name="T66" fmla="*/ 1071 w 1403"/>
                <a:gd name="T67" fmla="*/ 94 h 582"/>
                <a:gd name="T68" fmla="*/ 1121 w 1403"/>
                <a:gd name="T69" fmla="*/ 73 h 582"/>
                <a:gd name="T70" fmla="*/ 1235 w 1403"/>
                <a:gd name="T71" fmla="*/ 83 h 582"/>
                <a:gd name="T72" fmla="*/ 1259 w 1403"/>
                <a:gd name="T73" fmla="*/ 98 h 582"/>
                <a:gd name="T74" fmla="*/ 1349 w 1403"/>
                <a:gd name="T75" fmla="*/ 151 h 582"/>
                <a:gd name="T76" fmla="*/ 1391 w 1403"/>
                <a:gd name="T77" fmla="*/ 184 h 582"/>
                <a:gd name="T78" fmla="*/ 1392 w 1403"/>
                <a:gd name="T79" fmla="*/ 269 h 582"/>
                <a:gd name="T80" fmla="*/ 1356 w 1403"/>
                <a:gd name="T81" fmla="*/ 385 h 582"/>
                <a:gd name="T82" fmla="*/ 1371 w 1403"/>
                <a:gd name="T83" fmla="*/ 439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03" h="582">
                  <a:moveTo>
                    <a:pt x="15" y="2"/>
                  </a:moveTo>
                  <a:cubicBezTo>
                    <a:pt x="46" y="7"/>
                    <a:pt x="0" y="0"/>
                    <a:pt x="59" y="5"/>
                  </a:cubicBezTo>
                  <a:cubicBezTo>
                    <a:pt x="66" y="6"/>
                    <a:pt x="80" y="10"/>
                    <a:pt x="80" y="10"/>
                  </a:cubicBezTo>
                  <a:cubicBezTo>
                    <a:pt x="95" y="21"/>
                    <a:pt x="115" y="20"/>
                    <a:pt x="134" y="22"/>
                  </a:cubicBezTo>
                  <a:cubicBezTo>
                    <a:pt x="145" y="30"/>
                    <a:pt x="145" y="41"/>
                    <a:pt x="161" y="44"/>
                  </a:cubicBezTo>
                  <a:cubicBezTo>
                    <a:pt x="163" y="52"/>
                    <a:pt x="162" y="61"/>
                    <a:pt x="170" y="64"/>
                  </a:cubicBezTo>
                  <a:cubicBezTo>
                    <a:pt x="178" y="75"/>
                    <a:pt x="178" y="86"/>
                    <a:pt x="194" y="89"/>
                  </a:cubicBezTo>
                  <a:cubicBezTo>
                    <a:pt x="208" y="96"/>
                    <a:pt x="227" y="94"/>
                    <a:pt x="243" y="97"/>
                  </a:cubicBezTo>
                  <a:cubicBezTo>
                    <a:pt x="247" y="102"/>
                    <a:pt x="251" y="103"/>
                    <a:pt x="257" y="104"/>
                  </a:cubicBezTo>
                  <a:cubicBezTo>
                    <a:pt x="268" y="109"/>
                    <a:pt x="264" y="105"/>
                    <a:pt x="269" y="116"/>
                  </a:cubicBezTo>
                  <a:cubicBezTo>
                    <a:pt x="266" y="126"/>
                    <a:pt x="264" y="137"/>
                    <a:pt x="263" y="148"/>
                  </a:cubicBezTo>
                  <a:cubicBezTo>
                    <a:pt x="264" y="168"/>
                    <a:pt x="264" y="187"/>
                    <a:pt x="269" y="206"/>
                  </a:cubicBezTo>
                  <a:cubicBezTo>
                    <a:pt x="267" y="222"/>
                    <a:pt x="274" y="245"/>
                    <a:pt x="257" y="253"/>
                  </a:cubicBezTo>
                  <a:cubicBezTo>
                    <a:pt x="253" y="262"/>
                    <a:pt x="256" y="271"/>
                    <a:pt x="252" y="280"/>
                  </a:cubicBezTo>
                  <a:cubicBezTo>
                    <a:pt x="256" y="291"/>
                    <a:pt x="261" y="304"/>
                    <a:pt x="270" y="311"/>
                  </a:cubicBezTo>
                  <a:cubicBezTo>
                    <a:pt x="275" y="320"/>
                    <a:pt x="289" y="321"/>
                    <a:pt x="299" y="323"/>
                  </a:cubicBezTo>
                  <a:cubicBezTo>
                    <a:pt x="305" y="332"/>
                    <a:pt x="305" y="337"/>
                    <a:pt x="300" y="347"/>
                  </a:cubicBezTo>
                  <a:cubicBezTo>
                    <a:pt x="298" y="362"/>
                    <a:pt x="286" y="348"/>
                    <a:pt x="303" y="361"/>
                  </a:cubicBezTo>
                  <a:cubicBezTo>
                    <a:pt x="301" y="373"/>
                    <a:pt x="302" y="384"/>
                    <a:pt x="305" y="395"/>
                  </a:cubicBezTo>
                  <a:cubicBezTo>
                    <a:pt x="306" y="402"/>
                    <a:pt x="309" y="407"/>
                    <a:pt x="306" y="413"/>
                  </a:cubicBezTo>
                  <a:cubicBezTo>
                    <a:pt x="309" y="426"/>
                    <a:pt x="312" y="454"/>
                    <a:pt x="312" y="454"/>
                  </a:cubicBezTo>
                  <a:cubicBezTo>
                    <a:pt x="306" y="459"/>
                    <a:pt x="304" y="455"/>
                    <a:pt x="299" y="451"/>
                  </a:cubicBezTo>
                  <a:cubicBezTo>
                    <a:pt x="312" y="441"/>
                    <a:pt x="309" y="460"/>
                    <a:pt x="311" y="469"/>
                  </a:cubicBezTo>
                  <a:cubicBezTo>
                    <a:pt x="309" y="479"/>
                    <a:pt x="301" y="488"/>
                    <a:pt x="312" y="496"/>
                  </a:cubicBezTo>
                  <a:cubicBezTo>
                    <a:pt x="316" y="504"/>
                    <a:pt x="319" y="512"/>
                    <a:pt x="323" y="521"/>
                  </a:cubicBezTo>
                  <a:cubicBezTo>
                    <a:pt x="324" y="535"/>
                    <a:pt x="327" y="546"/>
                    <a:pt x="335" y="557"/>
                  </a:cubicBezTo>
                  <a:cubicBezTo>
                    <a:pt x="336" y="561"/>
                    <a:pt x="337" y="567"/>
                    <a:pt x="342" y="569"/>
                  </a:cubicBezTo>
                  <a:cubicBezTo>
                    <a:pt x="348" y="571"/>
                    <a:pt x="359" y="572"/>
                    <a:pt x="359" y="572"/>
                  </a:cubicBezTo>
                  <a:cubicBezTo>
                    <a:pt x="365" y="575"/>
                    <a:pt x="368" y="577"/>
                    <a:pt x="375" y="578"/>
                  </a:cubicBezTo>
                  <a:cubicBezTo>
                    <a:pt x="385" y="582"/>
                    <a:pt x="395" y="578"/>
                    <a:pt x="405" y="577"/>
                  </a:cubicBezTo>
                  <a:cubicBezTo>
                    <a:pt x="422" y="570"/>
                    <a:pt x="417" y="569"/>
                    <a:pt x="443" y="568"/>
                  </a:cubicBezTo>
                  <a:cubicBezTo>
                    <a:pt x="448" y="565"/>
                    <a:pt x="450" y="562"/>
                    <a:pt x="455" y="560"/>
                  </a:cubicBezTo>
                  <a:cubicBezTo>
                    <a:pt x="458" y="544"/>
                    <a:pt x="453" y="563"/>
                    <a:pt x="461" y="551"/>
                  </a:cubicBezTo>
                  <a:cubicBezTo>
                    <a:pt x="462" y="549"/>
                    <a:pt x="461" y="547"/>
                    <a:pt x="462" y="545"/>
                  </a:cubicBezTo>
                  <a:cubicBezTo>
                    <a:pt x="466" y="536"/>
                    <a:pt x="480" y="533"/>
                    <a:pt x="488" y="532"/>
                  </a:cubicBezTo>
                  <a:cubicBezTo>
                    <a:pt x="499" y="528"/>
                    <a:pt x="508" y="520"/>
                    <a:pt x="512" y="509"/>
                  </a:cubicBezTo>
                  <a:cubicBezTo>
                    <a:pt x="514" y="498"/>
                    <a:pt x="520" y="490"/>
                    <a:pt x="530" y="484"/>
                  </a:cubicBezTo>
                  <a:cubicBezTo>
                    <a:pt x="535" y="475"/>
                    <a:pt x="545" y="474"/>
                    <a:pt x="552" y="467"/>
                  </a:cubicBezTo>
                  <a:cubicBezTo>
                    <a:pt x="563" y="456"/>
                    <a:pt x="561" y="451"/>
                    <a:pt x="578" y="448"/>
                  </a:cubicBezTo>
                  <a:cubicBezTo>
                    <a:pt x="585" y="457"/>
                    <a:pt x="575" y="447"/>
                    <a:pt x="594" y="454"/>
                  </a:cubicBezTo>
                  <a:cubicBezTo>
                    <a:pt x="597" y="455"/>
                    <a:pt x="601" y="461"/>
                    <a:pt x="605" y="463"/>
                  </a:cubicBezTo>
                  <a:cubicBezTo>
                    <a:pt x="611" y="470"/>
                    <a:pt x="620" y="472"/>
                    <a:pt x="629" y="473"/>
                  </a:cubicBezTo>
                  <a:cubicBezTo>
                    <a:pt x="636" y="478"/>
                    <a:pt x="645" y="478"/>
                    <a:pt x="653" y="479"/>
                  </a:cubicBezTo>
                  <a:cubicBezTo>
                    <a:pt x="660" y="478"/>
                    <a:pt x="666" y="478"/>
                    <a:pt x="672" y="481"/>
                  </a:cubicBezTo>
                  <a:cubicBezTo>
                    <a:pt x="685" y="479"/>
                    <a:pt x="690" y="481"/>
                    <a:pt x="704" y="482"/>
                  </a:cubicBezTo>
                  <a:cubicBezTo>
                    <a:pt x="720" y="481"/>
                    <a:pt x="734" y="481"/>
                    <a:pt x="749" y="478"/>
                  </a:cubicBezTo>
                  <a:cubicBezTo>
                    <a:pt x="760" y="473"/>
                    <a:pt x="743" y="480"/>
                    <a:pt x="762" y="475"/>
                  </a:cubicBezTo>
                  <a:cubicBezTo>
                    <a:pt x="769" y="473"/>
                    <a:pt x="775" y="467"/>
                    <a:pt x="782" y="464"/>
                  </a:cubicBezTo>
                  <a:cubicBezTo>
                    <a:pt x="787" y="457"/>
                    <a:pt x="792" y="452"/>
                    <a:pt x="797" y="445"/>
                  </a:cubicBezTo>
                  <a:cubicBezTo>
                    <a:pt x="800" y="428"/>
                    <a:pt x="811" y="426"/>
                    <a:pt x="825" y="418"/>
                  </a:cubicBezTo>
                  <a:cubicBezTo>
                    <a:pt x="833" y="393"/>
                    <a:pt x="831" y="392"/>
                    <a:pt x="861" y="391"/>
                  </a:cubicBezTo>
                  <a:cubicBezTo>
                    <a:pt x="871" y="381"/>
                    <a:pt x="868" y="376"/>
                    <a:pt x="885" y="371"/>
                  </a:cubicBezTo>
                  <a:cubicBezTo>
                    <a:pt x="891" y="367"/>
                    <a:pt x="895" y="362"/>
                    <a:pt x="902" y="358"/>
                  </a:cubicBezTo>
                  <a:cubicBezTo>
                    <a:pt x="902" y="356"/>
                    <a:pt x="902" y="354"/>
                    <a:pt x="903" y="353"/>
                  </a:cubicBezTo>
                  <a:cubicBezTo>
                    <a:pt x="904" y="351"/>
                    <a:pt x="908" y="351"/>
                    <a:pt x="908" y="349"/>
                  </a:cubicBezTo>
                  <a:cubicBezTo>
                    <a:pt x="911" y="338"/>
                    <a:pt x="898" y="339"/>
                    <a:pt x="915" y="341"/>
                  </a:cubicBezTo>
                  <a:cubicBezTo>
                    <a:pt x="938" y="350"/>
                    <a:pt x="920" y="332"/>
                    <a:pt x="941" y="328"/>
                  </a:cubicBezTo>
                  <a:cubicBezTo>
                    <a:pt x="935" y="318"/>
                    <a:pt x="933" y="330"/>
                    <a:pt x="927" y="320"/>
                  </a:cubicBezTo>
                  <a:cubicBezTo>
                    <a:pt x="929" y="301"/>
                    <a:pt x="935" y="298"/>
                    <a:pt x="950" y="289"/>
                  </a:cubicBezTo>
                  <a:cubicBezTo>
                    <a:pt x="953" y="284"/>
                    <a:pt x="957" y="282"/>
                    <a:pt x="959" y="277"/>
                  </a:cubicBezTo>
                  <a:cubicBezTo>
                    <a:pt x="960" y="272"/>
                    <a:pt x="962" y="268"/>
                    <a:pt x="963" y="263"/>
                  </a:cubicBezTo>
                  <a:cubicBezTo>
                    <a:pt x="958" y="253"/>
                    <a:pt x="971" y="238"/>
                    <a:pt x="980" y="232"/>
                  </a:cubicBezTo>
                  <a:cubicBezTo>
                    <a:pt x="981" y="225"/>
                    <a:pt x="995" y="215"/>
                    <a:pt x="995" y="215"/>
                  </a:cubicBezTo>
                  <a:cubicBezTo>
                    <a:pt x="997" y="202"/>
                    <a:pt x="1009" y="181"/>
                    <a:pt x="1020" y="173"/>
                  </a:cubicBezTo>
                  <a:cubicBezTo>
                    <a:pt x="1024" y="166"/>
                    <a:pt x="1031" y="153"/>
                    <a:pt x="1038" y="148"/>
                  </a:cubicBezTo>
                  <a:cubicBezTo>
                    <a:pt x="1042" y="141"/>
                    <a:pt x="1045" y="135"/>
                    <a:pt x="1049" y="128"/>
                  </a:cubicBezTo>
                  <a:cubicBezTo>
                    <a:pt x="1050" y="121"/>
                    <a:pt x="1053" y="109"/>
                    <a:pt x="1058" y="104"/>
                  </a:cubicBezTo>
                  <a:cubicBezTo>
                    <a:pt x="1062" y="100"/>
                    <a:pt x="1071" y="94"/>
                    <a:pt x="1071" y="94"/>
                  </a:cubicBezTo>
                  <a:cubicBezTo>
                    <a:pt x="1074" y="89"/>
                    <a:pt x="1077" y="86"/>
                    <a:pt x="1083" y="83"/>
                  </a:cubicBezTo>
                  <a:cubicBezTo>
                    <a:pt x="1091" y="72"/>
                    <a:pt x="1109" y="74"/>
                    <a:pt x="1121" y="73"/>
                  </a:cubicBezTo>
                  <a:cubicBezTo>
                    <a:pt x="1150" y="74"/>
                    <a:pt x="1177" y="76"/>
                    <a:pt x="1206" y="77"/>
                  </a:cubicBezTo>
                  <a:cubicBezTo>
                    <a:pt x="1216" y="79"/>
                    <a:pt x="1225" y="81"/>
                    <a:pt x="1235" y="83"/>
                  </a:cubicBezTo>
                  <a:cubicBezTo>
                    <a:pt x="1242" y="82"/>
                    <a:pt x="1243" y="85"/>
                    <a:pt x="1250" y="86"/>
                  </a:cubicBezTo>
                  <a:cubicBezTo>
                    <a:pt x="1253" y="91"/>
                    <a:pt x="1257" y="93"/>
                    <a:pt x="1259" y="98"/>
                  </a:cubicBezTo>
                  <a:cubicBezTo>
                    <a:pt x="1261" y="108"/>
                    <a:pt x="1271" y="111"/>
                    <a:pt x="1280" y="113"/>
                  </a:cubicBezTo>
                  <a:cubicBezTo>
                    <a:pt x="1304" y="125"/>
                    <a:pt x="1324" y="143"/>
                    <a:pt x="1349" y="151"/>
                  </a:cubicBezTo>
                  <a:cubicBezTo>
                    <a:pt x="1355" y="155"/>
                    <a:pt x="1362" y="155"/>
                    <a:pt x="1368" y="160"/>
                  </a:cubicBezTo>
                  <a:cubicBezTo>
                    <a:pt x="1373" y="170"/>
                    <a:pt x="1381" y="180"/>
                    <a:pt x="1391" y="184"/>
                  </a:cubicBezTo>
                  <a:cubicBezTo>
                    <a:pt x="1398" y="199"/>
                    <a:pt x="1395" y="215"/>
                    <a:pt x="1403" y="230"/>
                  </a:cubicBezTo>
                  <a:cubicBezTo>
                    <a:pt x="1401" y="250"/>
                    <a:pt x="1400" y="253"/>
                    <a:pt x="1392" y="269"/>
                  </a:cubicBezTo>
                  <a:cubicBezTo>
                    <a:pt x="1391" y="289"/>
                    <a:pt x="1393" y="309"/>
                    <a:pt x="1376" y="322"/>
                  </a:cubicBezTo>
                  <a:cubicBezTo>
                    <a:pt x="1374" y="362"/>
                    <a:pt x="1370" y="356"/>
                    <a:pt x="1356" y="385"/>
                  </a:cubicBezTo>
                  <a:cubicBezTo>
                    <a:pt x="1355" y="398"/>
                    <a:pt x="1348" y="428"/>
                    <a:pt x="1355" y="439"/>
                  </a:cubicBezTo>
                  <a:cubicBezTo>
                    <a:pt x="1361" y="449"/>
                    <a:pt x="1367" y="443"/>
                    <a:pt x="1371" y="43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4369" name="Freeform 15"/>
            <p:cNvSpPr>
              <a:spLocks/>
            </p:cNvSpPr>
            <p:nvPr/>
          </p:nvSpPr>
          <p:spPr bwMode="auto">
            <a:xfrm>
              <a:off x="2912" y="2655"/>
              <a:ext cx="1537" cy="545"/>
            </a:xfrm>
            <a:custGeom>
              <a:avLst/>
              <a:gdLst>
                <a:gd name="T0" fmla="*/ 27 w 1537"/>
                <a:gd name="T1" fmla="*/ 264 h 545"/>
                <a:gd name="T2" fmla="*/ 132 w 1537"/>
                <a:gd name="T3" fmla="*/ 279 h 545"/>
                <a:gd name="T4" fmla="*/ 139 w 1537"/>
                <a:gd name="T5" fmla="*/ 342 h 545"/>
                <a:gd name="T6" fmla="*/ 124 w 1537"/>
                <a:gd name="T7" fmla="*/ 405 h 545"/>
                <a:gd name="T8" fmla="*/ 120 w 1537"/>
                <a:gd name="T9" fmla="*/ 500 h 545"/>
                <a:gd name="T10" fmla="*/ 126 w 1537"/>
                <a:gd name="T11" fmla="*/ 540 h 545"/>
                <a:gd name="T12" fmla="*/ 156 w 1537"/>
                <a:gd name="T13" fmla="*/ 530 h 545"/>
                <a:gd name="T14" fmla="*/ 196 w 1537"/>
                <a:gd name="T15" fmla="*/ 500 h 545"/>
                <a:gd name="T16" fmla="*/ 225 w 1537"/>
                <a:gd name="T17" fmla="*/ 470 h 545"/>
                <a:gd name="T18" fmla="*/ 237 w 1537"/>
                <a:gd name="T19" fmla="*/ 434 h 545"/>
                <a:gd name="T20" fmla="*/ 268 w 1537"/>
                <a:gd name="T21" fmla="*/ 407 h 545"/>
                <a:gd name="T22" fmla="*/ 345 w 1537"/>
                <a:gd name="T23" fmla="*/ 389 h 545"/>
                <a:gd name="T24" fmla="*/ 477 w 1537"/>
                <a:gd name="T25" fmla="*/ 393 h 545"/>
                <a:gd name="T26" fmla="*/ 618 w 1537"/>
                <a:gd name="T27" fmla="*/ 380 h 545"/>
                <a:gd name="T28" fmla="*/ 649 w 1537"/>
                <a:gd name="T29" fmla="*/ 390 h 545"/>
                <a:gd name="T30" fmla="*/ 691 w 1537"/>
                <a:gd name="T31" fmla="*/ 419 h 545"/>
                <a:gd name="T32" fmla="*/ 726 w 1537"/>
                <a:gd name="T33" fmla="*/ 458 h 545"/>
                <a:gd name="T34" fmla="*/ 774 w 1537"/>
                <a:gd name="T35" fmla="*/ 504 h 545"/>
                <a:gd name="T36" fmla="*/ 802 w 1537"/>
                <a:gd name="T37" fmla="*/ 531 h 545"/>
                <a:gd name="T38" fmla="*/ 855 w 1537"/>
                <a:gd name="T39" fmla="*/ 537 h 545"/>
                <a:gd name="T40" fmla="*/ 873 w 1537"/>
                <a:gd name="T41" fmla="*/ 515 h 545"/>
                <a:gd name="T42" fmla="*/ 901 w 1537"/>
                <a:gd name="T43" fmla="*/ 500 h 545"/>
                <a:gd name="T44" fmla="*/ 927 w 1537"/>
                <a:gd name="T45" fmla="*/ 464 h 545"/>
                <a:gd name="T46" fmla="*/ 949 w 1537"/>
                <a:gd name="T47" fmla="*/ 441 h 545"/>
                <a:gd name="T48" fmla="*/ 1020 w 1537"/>
                <a:gd name="T49" fmla="*/ 416 h 545"/>
                <a:gd name="T50" fmla="*/ 1080 w 1537"/>
                <a:gd name="T51" fmla="*/ 332 h 545"/>
                <a:gd name="T52" fmla="*/ 1108 w 1537"/>
                <a:gd name="T53" fmla="*/ 309 h 545"/>
                <a:gd name="T54" fmla="*/ 1155 w 1537"/>
                <a:gd name="T55" fmla="*/ 287 h 545"/>
                <a:gd name="T56" fmla="*/ 1191 w 1537"/>
                <a:gd name="T57" fmla="*/ 275 h 545"/>
                <a:gd name="T58" fmla="*/ 1293 w 1537"/>
                <a:gd name="T59" fmla="*/ 254 h 545"/>
                <a:gd name="T60" fmla="*/ 1381 w 1537"/>
                <a:gd name="T61" fmla="*/ 213 h 545"/>
                <a:gd name="T62" fmla="*/ 1386 w 1537"/>
                <a:gd name="T63" fmla="*/ 167 h 545"/>
                <a:gd name="T64" fmla="*/ 1422 w 1537"/>
                <a:gd name="T65" fmla="*/ 137 h 545"/>
                <a:gd name="T66" fmla="*/ 1447 w 1537"/>
                <a:gd name="T67" fmla="*/ 30 h 545"/>
                <a:gd name="T68" fmla="*/ 1537 w 1537"/>
                <a:gd name="T69" fmla="*/ 0 h 5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37" h="545">
                  <a:moveTo>
                    <a:pt x="0" y="257"/>
                  </a:moveTo>
                  <a:cubicBezTo>
                    <a:pt x="9" y="259"/>
                    <a:pt x="18" y="262"/>
                    <a:pt x="27" y="264"/>
                  </a:cubicBezTo>
                  <a:cubicBezTo>
                    <a:pt x="55" y="261"/>
                    <a:pt x="77" y="266"/>
                    <a:pt x="103" y="270"/>
                  </a:cubicBezTo>
                  <a:cubicBezTo>
                    <a:pt x="112" y="274"/>
                    <a:pt x="123" y="277"/>
                    <a:pt x="132" y="279"/>
                  </a:cubicBezTo>
                  <a:cubicBezTo>
                    <a:pt x="138" y="282"/>
                    <a:pt x="144" y="286"/>
                    <a:pt x="150" y="290"/>
                  </a:cubicBezTo>
                  <a:cubicBezTo>
                    <a:pt x="148" y="304"/>
                    <a:pt x="158" y="339"/>
                    <a:pt x="139" y="342"/>
                  </a:cubicBezTo>
                  <a:cubicBezTo>
                    <a:pt x="130" y="349"/>
                    <a:pt x="133" y="367"/>
                    <a:pt x="130" y="378"/>
                  </a:cubicBezTo>
                  <a:cubicBezTo>
                    <a:pt x="129" y="387"/>
                    <a:pt x="130" y="397"/>
                    <a:pt x="124" y="405"/>
                  </a:cubicBezTo>
                  <a:cubicBezTo>
                    <a:pt x="123" y="421"/>
                    <a:pt x="125" y="446"/>
                    <a:pt x="118" y="459"/>
                  </a:cubicBezTo>
                  <a:cubicBezTo>
                    <a:pt x="116" y="470"/>
                    <a:pt x="119" y="492"/>
                    <a:pt x="120" y="500"/>
                  </a:cubicBezTo>
                  <a:cubicBezTo>
                    <a:pt x="118" y="524"/>
                    <a:pt x="120" y="522"/>
                    <a:pt x="121" y="543"/>
                  </a:cubicBezTo>
                  <a:cubicBezTo>
                    <a:pt x="123" y="542"/>
                    <a:pt x="124" y="541"/>
                    <a:pt x="126" y="540"/>
                  </a:cubicBezTo>
                  <a:cubicBezTo>
                    <a:pt x="129" y="539"/>
                    <a:pt x="133" y="540"/>
                    <a:pt x="136" y="539"/>
                  </a:cubicBezTo>
                  <a:cubicBezTo>
                    <a:pt x="148" y="534"/>
                    <a:pt x="139" y="532"/>
                    <a:pt x="156" y="530"/>
                  </a:cubicBezTo>
                  <a:cubicBezTo>
                    <a:pt x="172" y="527"/>
                    <a:pt x="179" y="520"/>
                    <a:pt x="193" y="513"/>
                  </a:cubicBezTo>
                  <a:cubicBezTo>
                    <a:pt x="197" y="508"/>
                    <a:pt x="199" y="506"/>
                    <a:pt x="196" y="500"/>
                  </a:cubicBezTo>
                  <a:cubicBezTo>
                    <a:pt x="199" y="492"/>
                    <a:pt x="201" y="487"/>
                    <a:pt x="210" y="485"/>
                  </a:cubicBezTo>
                  <a:cubicBezTo>
                    <a:pt x="214" y="478"/>
                    <a:pt x="218" y="475"/>
                    <a:pt x="225" y="470"/>
                  </a:cubicBezTo>
                  <a:cubicBezTo>
                    <a:pt x="229" y="464"/>
                    <a:pt x="229" y="460"/>
                    <a:pt x="228" y="453"/>
                  </a:cubicBezTo>
                  <a:cubicBezTo>
                    <a:pt x="229" y="446"/>
                    <a:pt x="233" y="440"/>
                    <a:pt x="237" y="434"/>
                  </a:cubicBezTo>
                  <a:cubicBezTo>
                    <a:pt x="238" y="427"/>
                    <a:pt x="240" y="426"/>
                    <a:pt x="246" y="422"/>
                  </a:cubicBezTo>
                  <a:cubicBezTo>
                    <a:pt x="255" y="411"/>
                    <a:pt x="254" y="409"/>
                    <a:pt x="268" y="407"/>
                  </a:cubicBezTo>
                  <a:cubicBezTo>
                    <a:pt x="303" y="398"/>
                    <a:pt x="251" y="397"/>
                    <a:pt x="322" y="395"/>
                  </a:cubicBezTo>
                  <a:cubicBezTo>
                    <a:pt x="331" y="394"/>
                    <a:pt x="337" y="390"/>
                    <a:pt x="345" y="389"/>
                  </a:cubicBezTo>
                  <a:cubicBezTo>
                    <a:pt x="382" y="390"/>
                    <a:pt x="403" y="385"/>
                    <a:pt x="435" y="383"/>
                  </a:cubicBezTo>
                  <a:cubicBezTo>
                    <a:pt x="458" y="384"/>
                    <a:pt x="458" y="390"/>
                    <a:pt x="477" y="393"/>
                  </a:cubicBezTo>
                  <a:cubicBezTo>
                    <a:pt x="492" y="400"/>
                    <a:pt x="530" y="395"/>
                    <a:pt x="537" y="395"/>
                  </a:cubicBezTo>
                  <a:cubicBezTo>
                    <a:pt x="570" y="384"/>
                    <a:pt x="577" y="381"/>
                    <a:pt x="618" y="380"/>
                  </a:cubicBezTo>
                  <a:cubicBezTo>
                    <a:pt x="625" y="377"/>
                    <a:pt x="630" y="381"/>
                    <a:pt x="636" y="384"/>
                  </a:cubicBezTo>
                  <a:cubicBezTo>
                    <a:pt x="640" y="390"/>
                    <a:pt x="642" y="393"/>
                    <a:pt x="649" y="390"/>
                  </a:cubicBezTo>
                  <a:cubicBezTo>
                    <a:pt x="661" y="393"/>
                    <a:pt x="660" y="406"/>
                    <a:pt x="672" y="408"/>
                  </a:cubicBezTo>
                  <a:cubicBezTo>
                    <a:pt x="679" y="411"/>
                    <a:pt x="685" y="414"/>
                    <a:pt x="691" y="419"/>
                  </a:cubicBezTo>
                  <a:cubicBezTo>
                    <a:pt x="695" y="427"/>
                    <a:pt x="701" y="433"/>
                    <a:pt x="708" y="437"/>
                  </a:cubicBezTo>
                  <a:cubicBezTo>
                    <a:pt x="713" y="444"/>
                    <a:pt x="718" y="455"/>
                    <a:pt x="726" y="458"/>
                  </a:cubicBezTo>
                  <a:cubicBezTo>
                    <a:pt x="730" y="463"/>
                    <a:pt x="738" y="473"/>
                    <a:pt x="744" y="474"/>
                  </a:cubicBezTo>
                  <a:cubicBezTo>
                    <a:pt x="749" y="483"/>
                    <a:pt x="765" y="497"/>
                    <a:pt x="774" y="504"/>
                  </a:cubicBezTo>
                  <a:cubicBezTo>
                    <a:pt x="775" y="513"/>
                    <a:pt x="776" y="520"/>
                    <a:pt x="786" y="522"/>
                  </a:cubicBezTo>
                  <a:cubicBezTo>
                    <a:pt x="791" y="530"/>
                    <a:pt x="792" y="530"/>
                    <a:pt x="802" y="531"/>
                  </a:cubicBezTo>
                  <a:cubicBezTo>
                    <a:pt x="814" y="536"/>
                    <a:pt x="824" y="543"/>
                    <a:pt x="837" y="545"/>
                  </a:cubicBezTo>
                  <a:cubicBezTo>
                    <a:pt x="843" y="541"/>
                    <a:pt x="849" y="541"/>
                    <a:pt x="855" y="537"/>
                  </a:cubicBezTo>
                  <a:cubicBezTo>
                    <a:pt x="856" y="529"/>
                    <a:pt x="854" y="528"/>
                    <a:pt x="850" y="522"/>
                  </a:cubicBezTo>
                  <a:cubicBezTo>
                    <a:pt x="857" y="518"/>
                    <a:pt x="865" y="517"/>
                    <a:pt x="873" y="515"/>
                  </a:cubicBezTo>
                  <a:cubicBezTo>
                    <a:pt x="878" y="512"/>
                    <a:pt x="883" y="512"/>
                    <a:pt x="889" y="510"/>
                  </a:cubicBezTo>
                  <a:cubicBezTo>
                    <a:pt x="893" y="505"/>
                    <a:pt x="897" y="504"/>
                    <a:pt x="901" y="500"/>
                  </a:cubicBezTo>
                  <a:cubicBezTo>
                    <a:pt x="904" y="492"/>
                    <a:pt x="902" y="482"/>
                    <a:pt x="909" y="476"/>
                  </a:cubicBezTo>
                  <a:cubicBezTo>
                    <a:pt x="914" y="471"/>
                    <a:pt x="927" y="464"/>
                    <a:pt x="927" y="464"/>
                  </a:cubicBezTo>
                  <a:cubicBezTo>
                    <a:pt x="930" y="459"/>
                    <a:pt x="932" y="456"/>
                    <a:pt x="937" y="452"/>
                  </a:cubicBezTo>
                  <a:cubicBezTo>
                    <a:pt x="940" y="447"/>
                    <a:pt x="943" y="444"/>
                    <a:pt x="949" y="441"/>
                  </a:cubicBezTo>
                  <a:cubicBezTo>
                    <a:pt x="953" y="436"/>
                    <a:pt x="957" y="437"/>
                    <a:pt x="960" y="431"/>
                  </a:cubicBezTo>
                  <a:cubicBezTo>
                    <a:pt x="964" y="411"/>
                    <a:pt x="1020" y="416"/>
                    <a:pt x="1020" y="416"/>
                  </a:cubicBezTo>
                  <a:cubicBezTo>
                    <a:pt x="1029" y="411"/>
                    <a:pt x="1032" y="406"/>
                    <a:pt x="1038" y="398"/>
                  </a:cubicBezTo>
                  <a:cubicBezTo>
                    <a:pt x="1044" y="369"/>
                    <a:pt x="1043" y="338"/>
                    <a:pt x="1080" y="332"/>
                  </a:cubicBezTo>
                  <a:cubicBezTo>
                    <a:pt x="1085" y="326"/>
                    <a:pt x="1087" y="327"/>
                    <a:pt x="1093" y="323"/>
                  </a:cubicBezTo>
                  <a:cubicBezTo>
                    <a:pt x="1096" y="316"/>
                    <a:pt x="1102" y="314"/>
                    <a:pt x="1108" y="309"/>
                  </a:cubicBezTo>
                  <a:cubicBezTo>
                    <a:pt x="1111" y="299"/>
                    <a:pt x="1116" y="297"/>
                    <a:pt x="1126" y="296"/>
                  </a:cubicBezTo>
                  <a:cubicBezTo>
                    <a:pt x="1136" y="290"/>
                    <a:pt x="1142" y="288"/>
                    <a:pt x="1155" y="287"/>
                  </a:cubicBezTo>
                  <a:cubicBezTo>
                    <a:pt x="1162" y="285"/>
                    <a:pt x="1166" y="282"/>
                    <a:pt x="1173" y="281"/>
                  </a:cubicBezTo>
                  <a:cubicBezTo>
                    <a:pt x="1179" y="278"/>
                    <a:pt x="1185" y="276"/>
                    <a:pt x="1191" y="275"/>
                  </a:cubicBezTo>
                  <a:cubicBezTo>
                    <a:pt x="1202" y="270"/>
                    <a:pt x="1215" y="262"/>
                    <a:pt x="1227" y="260"/>
                  </a:cubicBezTo>
                  <a:cubicBezTo>
                    <a:pt x="1246" y="246"/>
                    <a:pt x="1268" y="254"/>
                    <a:pt x="1293" y="254"/>
                  </a:cubicBezTo>
                  <a:cubicBezTo>
                    <a:pt x="1324" y="251"/>
                    <a:pt x="1325" y="239"/>
                    <a:pt x="1353" y="234"/>
                  </a:cubicBezTo>
                  <a:cubicBezTo>
                    <a:pt x="1362" y="227"/>
                    <a:pt x="1370" y="217"/>
                    <a:pt x="1381" y="213"/>
                  </a:cubicBezTo>
                  <a:cubicBezTo>
                    <a:pt x="1385" y="208"/>
                    <a:pt x="1384" y="206"/>
                    <a:pt x="1381" y="200"/>
                  </a:cubicBezTo>
                  <a:cubicBezTo>
                    <a:pt x="1383" y="189"/>
                    <a:pt x="1381" y="177"/>
                    <a:pt x="1386" y="167"/>
                  </a:cubicBezTo>
                  <a:cubicBezTo>
                    <a:pt x="1388" y="157"/>
                    <a:pt x="1394" y="145"/>
                    <a:pt x="1404" y="143"/>
                  </a:cubicBezTo>
                  <a:cubicBezTo>
                    <a:pt x="1410" y="140"/>
                    <a:pt x="1416" y="141"/>
                    <a:pt x="1422" y="137"/>
                  </a:cubicBezTo>
                  <a:cubicBezTo>
                    <a:pt x="1440" y="115"/>
                    <a:pt x="1416" y="82"/>
                    <a:pt x="1431" y="57"/>
                  </a:cubicBezTo>
                  <a:cubicBezTo>
                    <a:pt x="1432" y="44"/>
                    <a:pt x="1437" y="38"/>
                    <a:pt x="1447" y="30"/>
                  </a:cubicBezTo>
                  <a:cubicBezTo>
                    <a:pt x="1456" y="11"/>
                    <a:pt x="1475" y="6"/>
                    <a:pt x="1494" y="5"/>
                  </a:cubicBezTo>
                  <a:cubicBezTo>
                    <a:pt x="1508" y="3"/>
                    <a:pt x="1523" y="0"/>
                    <a:pt x="1537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4370" name="Freeform 16"/>
            <p:cNvSpPr>
              <a:spLocks/>
            </p:cNvSpPr>
            <p:nvPr/>
          </p:nvSpPr>
          <p:spPr bwMode="auto">
            <a:xfrm>
              <a:off x="4391" y="2638"/>
              <a:ext cx="465" cy="100"/>
            </a:xfrm>
            <a:custGeom>
              <a:avLst/>
              <a:gdLst>
                <a:gd name="T0" fmla="*/ 0 w 465"/>
                <a:gd name="T1" fmla="*/ 23 h 100"/>
                <a:gd name="T2" fmla="*/ 26 w 465"/>
                <a:gd name="T3" fmla="*/ 19 h 100"/>
                <a:gd name="T4" fmla="*/ 74 w 465"/>
                <a:gd name="T5" fmla="*/ 10 h 100"/>
                <a:gd name="T6" fmla="*/ 140 w 465"/>
                <a:gd name="T7" fmla="*/ 2 h 100"/>
                <a:gd name="T8" fmla="*/ 153 w 465"/>
                <a:gd name="T9" fmla="*/ 17 h 100"/>
                <a:gd name="T10" fmla="*/ 164 w 465"/>
                <a:gd name="T11" fmla="*/ 41 h 100"/>
                <a:gd name="T12" fmla="*/ 177 w 465"/>
                <a:gd name="T13" fmla="*/ 67 h 100"/>
                <a:gd name="T14" fmla="*/ 218 w 465"/>
                <a:gd name="T15" fmla="*/ 82 h 100"/>
                <a:gd name="T16" fmla="*/ 239 w 465"/>
                <a:gd name="T17" fmla="*/ 83 h 100"/>
                <a:gd name="T18" fmla="*/ 254 w 465"/>
                <a:gd name="T19" fmla="*/ 82 h 100"/>
                <a:gd name="T20" fmla="*/ 269 w 465"/>
                <a:gd name="T21" fmla="*/ 83 h 100"/>
                <a:gd name="T22" fmla="*/ 327 w 465"/>
                <a:gd name="T23" fmla="*/ 82 h 100"/>
                <a:gd name="T24" fmla="*/ 359 w 465"/>
                <a:gd name="T25" fmla="*/ 88 h 100"/>
                <a:gd name="T26" fmla="*/ 378 w 465"/>
                <a:gd name="T27" fmla="*/ 100 h 100"/>
                <a:gd name="T28" fmla="*/ 426 w 465"/>
                <a:gd name="T29" fmla="*/ 92 h 100"/>
                <a:gd name="T30" fmla="*/ 440 w 465"/>
                <a:gd name="T31" fmla="*/ 79 h 100"/>
                <a:gd name="T32" fmla="*/ 449 w 465"/>
                <a:gd name="T33" fmla="*/ 68 h 100"/>
                <a:gd name="T34" fmla="*/ 464 w 465"/>
                <a:gd name="T35" fmla="*/ 58 h 100"/>
                <a:gd name="T36" fmla="*/ 465 w 465"/>
                <a:gd name="T37" fmla="*/ 5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65" h="100">
                  <a:moveTo>
                    <a:pt x="0" y="23"/>
                  </a:moveTo>
                  <a:cubicBezTo>
                    <a:pt x="12" y="16"/>
                    <a:pt x="0" y="22"/>
                    <a:pt x="26" y="19"/>
                  </a:cubicBezTo>
                  <a:cubicBezTo>
                    <a:pt x="42" y="17"/>
                    <a:pt x="58" y="12"/>
                    <a:pt x="74" y="10"/>
                  </a:cubicBezTo>
                  <a:cubicBezTo>
                    <a:pt x="94" y="0"/>
                    <a:pt x="140" y="2"/>
                    <a:pt x="140" y="2"/>
                  </a:cubicBezTo>
                  <a:cubicBezTo>
                    <a:pt x="146" y="5"/>
                    <a:pt x="153" y="17"/>
                    <a:pt x="153" y="17"/>
                  </a:cubicBezTo>
                  <a:cubicBezTo>
                    <a:pt x="156" y="25"/>
                    <a:pt x="159" y="35"/>
                    <a:pt x="164" y="41"/>
                  </a:cubicBezTo>
                  <a:cubicBezTo>
                    <a:pt x="166" y="53"/>
                    <a:pt x="166" y="61"/>
                    <a:pt x="177" y="67"/>
                  </a:cubicBezTo>
                  <a:cubicBezTo>
                    <a:pt x="185" y="84"/>
                    <a:pt x="200" y="80"/>
                    <a:pt x="218" y="82"/>
                  </a:cubicBezTo>
                  <a:cubicBezTo>
                    <a:pt x="225" y="78"/>
                    <a:pt x="232" y="82"/>
                    <a:pt x="239" y="83"/>
                  </a:cubicBezTo>
                  <a:cubicBezTo>
                    <a:pt x="245" y="86"/>
                    <a:pt x="248" y="83"/>
                    <a:pt x="254" y="82"/>
                  </a:cubicBezTo>
                  <a:cubicBezTo>
                    <a:pt x="260" y="79"/>
                    <a:pt x="263" y="82"/>
                    <a:pt x="269" y="83"/>
                  </a:cubicBezTo>
                  <a:cubicBezTo>
                    <a:pt x="286" y="91"/>
                    <a:pt x="308" y="83"/>
                    <a:pt x="327" y="82"/>
                  </a:cubicBezTo>
                  <a:cubicBezTo>
                    <a:pt x="338" y="83"/>
                    <a:pt x="348" y="86"/>
                    <a:pt x="359" y="88"/>
                  </a:cubicBezTo>
                  <a:cubicBezTo>
                    <a:pt x="365" y="93"/>
                    <a:pt x="372" y="95"/>
                    <a:pt x="378" y="100"/>
                  </a:cubicBezTo>
                  <a:cubicBezTo>
                    <a:pt x="411" y="98"/>
                    <a:pt x="400" y="95"/>
                    <a:pt x="426" y="92"/>
                  </a:cubicBezTo>
                  <a:cubicBezTo>
                    <a:pt x="431" y="83"/>
                    <a:pt x="429" y="81"/>
                    <a:pt x="440" y="79"/>
                  </a:cubicBezTo>
                  <a:cubicBezTo>
                    <a:pt x="446" y="76"/>
                    <a:pt x="445" y="73"/>
                    <a:pt x="449" y="68"/>
                  </a:cubicBezTo>
                  <a:cubicBezTo>
                    <a:pt x="452" y="64"/>
                    <a:pt x="460" y="61"/>
                    <a:pt x="464" y="58"/>
                  </a:cubicBezTo>
                  <a:cubicBezTo>
                    <a:pt x="465" y="52"/>
                    <a:pt x="465" y="55"/>
                    <a:pt x="465" y="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</p:grpSp>
      <p:sp>
        <p:nvSpPr>
          <p:cNvPr id="23570" name="Freeform 18"/>
          <p:cNvSpPr>
            <a:spLocks/>
          </p:cNvSpPr>
          <p:nvPr/>
        </p:nvSpPr>
        <p:spPr bwMode="auto">
          <a:xfrm>
            <a:off x="1809750" y="2687638"/>
            <a:ext cx="3151188" cy="1087437"/>
          </a:xfrm>
          <a:custGeom>
            <a:avLst/>
            <a:gdLst>
              <a:gd name="T0" fmla="*/ 184150 w 1985"/>
              <a:gd name="T1" fmla="*/ 1011237 h 685"/>
              <a:gd name="T2" fmla="*/ 523875 w 1985"/>
              <a:gd name="T3" fmla="*/ 1030287 h 685"/>
              <a:gd name="T4" fmla="*/ 593725 w 1985"/>
              <a:gd name="T5" fmla="*/ 1057275 h 685"/>
              <a:gd name="T6" fmla="*/ 628650 w 1985"/>
              <a:gd name="T7" fmla="*/ 1039812 h 685"/>
              <a:gd name="T8" fmla="*/ 708025 w 1985"/>
              <a:gd name="T9" fmla="*/ 1046162 h 685"/>
              <a:gd name="T10" fmla="*/ 836613 w 1985"/>
              <a:gd name="T11" fmla="*/ 1052512 h 685"/>
              <a:gd name="T12" fmla="*/ 1020763 w 1985"/>
              <a:gd name="T13" fmla="*/ 1041400 h 685"/>
              <a:gd name="T14" fmla="*/ 1184275 w 1985"/>
              <a:gd name="T15" fmla="*/ 962025 h 685"/>
              <a:gd name="T16" fmla="*/ 1284288 w 1985"/>
              <a:gd name="T17" fmla="*/ 908050 h 685"/>
              <a:gd name="T18" fmla="*/ 1384300 w 1985"/>
              <a:gd name="T19" fmla="*/ 858837 h 685"/>
              <a:gd name="T20" fmla="*/ 1431925 w 1985"/>
              <a:gd name="T21" fmla="*/ 830262 h 685"/>
              <a:gd name="T22" fmla="*/ 1514475 w 1985"/>
              <a:gd name="T23" fmla="*/ 757237 h 685"/>
              <a:gd name="T24" fmla="*/ 1563688 w 1985"/>
              <a:gd name="T25" fmla="*/ 681037 h 685"/>
              <a:gd name="T26" fmla="*/ 1701800 w 1985"/>
              <a:gd name="T27" fmla="*/ 669925 h 685"/>
              <a:gd name="T28" fmla="*/ 1801813 w 1985"/>
              <a:gd name="T29" fmla="*/ 671512 h 685"/>
              <a:gd name="T30" fmla="*/ 1908175 w 1985"/>
              <a:gd name="T31" fmla="*/ 623887 h 685"/>
              <a:gd name="T32" fmla="*/ 1951038 w 1985"/>
              <a:gd name="T33" fmla="*/ 588962 h 685"/>
              <a:gd name="T34" fmla="*/ 1958975 w 1985"/>
              <a:gd name="T35" fmla="*/ 503237 h 685"/>
              <a:gd name="T36" fmla="*/ 2068513 w 1985"/>
              <a:gd name="T37" fmla="*/ 436562 h 685"/>
              <a:gd name="T38" fmla="*/ 2112963 w 1985"/>
              <a:gd name="T39" fmla="*/ 446087 h 685"/>
              <a:gd name="T40" fmla="*/ 2160588 w 1985"/>
              <a:gd name="T41" fmla="*/ 452437 h 685"/>
              <a:gd name="T42" fmla="*/ 2197100 w 1985"/>
              <a:gd name="T43" fmla="*/ 436562 h 685"/>
              <a:gd name="T44" fmla="*/ 2235200 w 1985"/>
              <a:gd name="T45" fmla="*/ 422275 h 685"/>
              <a:gd name="T46" fmla="*/ 2330450 w 1985"/>
              <a:gd name="T47" fmla="*/ 365125 h 685"/>
              <a:gd name="T48" fmla="*/ 2416175 w 1985"/>
              <a:gd name="T49" fmla="*/ 347662 h 685"/>
              <a:gd name="T50" fmla="*/ 2536825 w 1985"/>
              <a:gd name="T51" fmla="*/ 322262 h 685"/>
              <a:gd name="T52" fmla="*/ 2620963 w 1985"/>
              <a:gd name="T53" fmla="*/ 285750 h 685"/>
              <a:gd name="T54" fmla="*/ 2711450 w 1985"/>
              <a:gd name="T55" fmla="*/ 274637 h 685"/>
              <a:gd name="T56" fmla="*/ 2797175 w 1985"/>
              <a:gd name="T57" fmla="*/ 204787 h 685"/>
              <a:gd name="T58" fmla="*/ 2878138 w 1985"/>
              <a:gd name="T59" fmla="*/ 174625 h 685"/>
              <a:gd name="T60" fmla="*/ 2955925 w 1985"/>
              <a:gd name="T61" fmla="*/ 160337 h 685"/>
              <a:gd name="T62" fmla="*/ 3054350 w 1985"/>
              <a:gd name="T63" fmla="*/ 33337 h 685"/>
              <a:gd name="T64" fmla="*/ 3151188 w 1985"/>
              <a:gd name="T65" fmla="*/ 3175 h 6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85" h="685">
                <a:moveTo>
                  <a:pt x="0" y="685"/>
                </a:moveTo>
                <a:cubicBezTo>
                  <a:pt x="21" y="683"/>
                  <a:pt x="80" y="641"/>
                  <a:pt x="116" y="637"/>
                </a:cubicBezTo>
                <a:cubicBezTo>
                  <a:pt x="152" y="633"/>
                  <a:pt x="182" y="660"/>
                  <a:pt x="218" y="662"/>
                </a:cubicBezTo>
                <a:cubicBezTo>
                  <a:pt x="212" y="664"/>
                  <a:pt x="338" y="650"/>
                  <a:pt x="330" y="649"/>
                </a:cubicBezTo>
                <a:cubicBezTo>
                  <a:pt x="341" y="665"/>
                  <a:pt x="343" y="663"/>
                  <a:pt x="350" y="674"/>
                </a:cubicBezTo>
                <a:cubicBezTo>
                  <a:pt x="355" y="673"/>
                  <a:pt x="369" y="668"/>
                  <a:pt x="374" y="666"/>
                </a:cubicBezTo>
                <a:cubicBezTo>
                  <a:pt x="380" y="664"/>
                  <a:pt x="383" y="648"/>
                  <a:pt x="383" y="648"/>
                </a:cubicBezTo>
                <a:cubicBezTo>
                  <a:pt x="387" y="628"/>
                  <a:pt x="385" y="651"/>
                  <a:pt x="396" y="655"/>
                </a:cubicBezTo>
                <a:cubicBezTo>
                  <a:pt x="405" y="656"/>
                  <a:pt x="420" y="655"/>
                  <a:pt x="428" y="656"/>
                </a:cubicBezTo>
                <a:cubicBezTo>
                  <a:pt x="436" y="657"/>
                  <a:pt x="441" y="658"/>
                  <a:pt x="446" y="659"/>
                </a:cubicBezTo>
                <a:cubicBezTo>
                  <a:pt x="452" y="661"/>
                  <a:pt x="457" y="662"/>
                  <a:pt x="457" y="662"/>
                </a:cubicBezTo>
                <a:cubicBezTo>
                  <a:pt x="471" y="664"/>
                  <a:pt x="511" y="662"/>
                  <a:pt x="527" y="663"/>
                </a:cubicBezTo>
                <a:cubicBezTo>
                  <a:pt x="545" y="664"/>
                  <a:pt x="544" y="667"/>
                  <a:pt x="563" y="666"/>
                </a:cubicBezTo>
                <a:cubicBezTo>
                  <a:pt x="582" y="665"/>
                  <a:pt x="618" y="661"/>
                  <a:pt x="643" y="656"/>
                </a:cubicBezTo>
                <a:cubicBezTo>
                  <a:pt x="668" y="651"/>
                  <a:pt x="694" y="647"/>
                  <a:pt x="712" y="633"/>
                </a:cubicBezTo>
                <a:cubicBezTo>
                  <a:pt x="730" y="629"/>
                  <a:pt x="736" y="613"/>
                  <a:pt x="746" y="606"/>
                </a:cubicBezTo>
                <a:cubicBezTo>
                  <a:pt x="750" y="603"/>
                  <a:pt x="755" y="593"/>
                  <a:pt x="755" y="593"/>
                </a:cubicBezTo>
                <a:cubicBezTo>
                  <a:pt x="767" y="575"/>
                  <a:pt x="788" y="574"/>
                  <a:pt x="809" y="572"/>
                </a:cubicBezTo>
                <a:cubicBezTo>
                  <a:pt x="817" y="567"/>
                  <a:pt x="822" y="567"/>
                  <a:pt x="830" y="561"/>
                </a:cubicBezTo>
                <a:cubicBezTo>
                  <a:pt x="837" y="550"/>
                  <a:pt x="859" y="547"/>
                  <a:pt x="872" y="541"/>
                </a:cubicBezTo>
                <a:cubicBezTo>
                  <a:pt x="880" y="537"/>
                  <a:pt x="888" y="532"/>
                  <a:pt x="896" y="527"/>
                </a:cubicBezTo>
                <a:cubicBezTo>
                  <a:pt x="898" y="526"/>
                  <a:pt x="902" y="523"/>
                  <a:pt x="902" y="523"/>
                </a:cubicBezTo>
                <a:cubicBezTo>
                  <a:pt x="910" y="511"/>
                  <a:pt x="926" y="505"/>
                  <a:pt x="936" y="495"/>
                </a:cubicBezTo>
                <a:cubicBezTo>
                  <a:pt x="942" y="489"/>
                  <a:pt x="948" y="483"/>
                  <a:pt x="954" y="477"/>
                </a:cubicBezTo>
                <a:cubicBezTo>
                  <a:pt x="956" y="475"/>
                  <a:pt x="960" y="471"/>
                  <a:pt x="960" y="471"/>
                </a:cubicBezTo>
                <a:cubicBezTo>
                  <a:pt x="966" y="464"/>
                  <a:pt x="975" y="437"/>
                  <a:pt x="985" y="429"/>
                </a:cubicBezTo>
                <a:cubicBezTo>
                  <a:pt x="995" y="421"/>
                  <a:pt x="1006" y="426"/>
                  <a:pt x="1020" y="425"/>
                </a:cubicBezTo>
                <a:cubicBezTo>
                  <a:pt x="1034" y="425"/>
                  <a:pt x="1057" y="422"/>
                  <a:pt x="1072" y="422"/>
                </a:cubicBezTo>
                <a:cubicBezTo>
                  <a:pt x="1087" y="422"/>
                  <a:pt x="1100" y="423"/>
                  <a:pt x="1110" y="423"/>
                </a:cubicBezTo>
                <a:cubicBezTo>
                  <a:pt x="1121" y="421"/>
                  <a:pt x="1125" y="425"/>
                  <a:pt x="1135" y="423"/>
                </a:cubicBezTo>
                <a:cubicBezTo>
                  <a:pt x="1145" y="421"/>
                  <a:pt x="1161" y="414"/>
                  <a:pt x="1172" y="409"/>
                </a:cubicBezTo>
                <a:cubicBezTo>
                  <a:pt x="1181" y="403"/>
                  <a:pt x="1191" y="397"/>
                  <a:pt x="1202" y="393"/>
                </a:cubicBezTo>
                <a:cubicBezTo>
                  <a:pt x="1202" y="386"/>
                  <a:pt x="1210" y="385"/>
                  <a:pt x="1214" y="381"/>
                </a:cubicBezTo>
                <a:cubicBezTo>
                  <a:pt x="1216" y="379"/>
                  <a:pt x="1229" y="371"/>
                  <a:pt x="1229" y="371"/>
                </a:cubicBezTo>
                <a:cubicBezTo>
                  <a:pt x="1230" y="368"/>
                  <a:pt x="1226" y="371"/>
                  <a:pt x="1226" y="362"/>
                </a:cubicBezTo>
                <a:cubicBezTo>
                  <a:pt x="1227" y="353"/>
                  <a:pt x="1233" y="327"/>
                  <a:pt x="1234" y="317"/>
                </a:cubicBezTo>
                <a:cubicBezTo>
                  <a:pt x="1251" y="306"/>
                  <a:pt x="1258" y="294"/>
                  <a:pt x="1277" y="288"/>
                </a:cubicBezTo>
                <a:cubicBezTo>
                  <a:pt x="1289" y="283"/>
                  <a:pt x="1297" y="275"/>
                  <a:pt x="1303" y="275"/>
                </a:cubicBezTo>
                <a:cubicBezTo>
                  <a:pt x="1311" y="275"/>
                  <a:pt x="1323" y="284"/>
                  <a:pt x="1328" y="285"/>
                </a:cubicBezTo>
                <a:cubicBezTo>
                  <a:pt x="1333" y="286"/>
                  <a:pt x="1328" y="281"/>
                  <a:pt x="1331" y="281"/>
                </a:cubicBezTo>
                <a:cubicBezTo>
                  <a:pt x="1333" y="280"/>
                  <a:pt x="1342" y="285"/>
                  <a:pt x="1348" y="285"/>
                </a:cubicBezTo>
                <a:cubicBezTo>
                  <a:pt x="1353" y="286"/>
                  <a:pt x="1358" y="286"/>
                  <a:pt x="1361" y="285"/>
                </a:cubicBezTo>
                <a:cubicBezTo>
                  <a:pt x="1364" y="284"/>
                  <a:pt x="1362" y="283"/>
                  <a:pt x="1366" y="281"/>
                </a:cubicBezTo>
                <a:cubicBezTo>
                  <a:pt x="1372" y="279"/>
                  <a:pt x="1378" y="277"/>
                  <a:pt x="1384" y="275"/>
                </a:cubicBezTo>
                <a:cubicBezTo>
                  <a:pt x="1386" y="274"/>
                  <a:pt x="1390" y="273"/>
                  <a:pt x="1390" y="273"/>
                </a:cubicBezTo>
                <a:cubicBezTo>
                  <a:pt x="1394" y="269"/>
                  <a:pt x="1403" y="269"/>
                  <a:pt x="1408" y="266"/>
                </a:cubicBezTo>
                <a:cubicBezTo>
                  <a:pt x="1412" y="263"/>
                  <a:pt x="1421" y="264"/>
                  <a:pt x="1421" y="264"/>
                </a:cubicBezTo>
                <a:cubicBezTo>
                  <a:pt x="1430" y="258"/>
                  <a:pt x="1459" y="236"/>
                  <a:pt x="1468" y="230"/>
                </a:cubicBezTo>
                <a:cubicBezTo>
                  <a:pt x="1477" y="224"/>
                  <a:pt x="1468" y="227"/>
                  <a:pt x="1477" y="225"/>
                </a:cubicBezTo>
                <a:cubicBezTo>
                  <a:pt x="1486" y="223"/>
                  <a:pt x="1509" y="221"/>
                  <a:pt x="1522" y="219"/>
                </a:cubicBezTo>
                <a:cubicBezTo>
                  <a:pt x="1535" y="217"/>
                  <a:pt x="1545" y="218"/>
                  <a:pt x="1558" y="215"/>
                </a:cubicBezTo>
                <a:cubicBezTo>
                  <a:pt x="1571" y="212"/>
                  <a:pt x="1586" y="206"/>
                  <a:pt x="1598" y="203"/>
                </a:cubicBezTo>
                <a:cubicBezTo>
                  <a:pt x="1610" y="200"/>
                  <a:pt x="1619" y="198"/>
                  <a:pt x="1628" y="194"/>
                </a:cubicBezTo>
                <a:cubicBezTo>
                  <a:pt x="1637" y="190"/>
                  <a:pt x="1643" y="183"/>
                  <a:pt x="1651" y="180"/>
                </a:cubicBezTo>
                <a:cubicBezTo>
                  <a:pt x="1659" y="177"/>
                  <a:pt x="1670" y="178"/>
                  <a:pt x="1679" y="177"/>
                </a:cubicBezTo>
                <a:cubicBezTo>
                  <a:pt x="1688" y="176"/>
                  <a:pt x="1699" y="177"/>
                  <a:pt x="1708" y="173"/>
                </a:cubicBezTo>
                <a:cubicBezTo>
                  <a:pt x="1717" y="169"/>
                  <a:pt x="1726" y="159"/>
                  <a:pt x="1735" y="152"/>
                </a:cubicBezTo>
                <a:cubicBezTo>
                  <a:pt x="1744" y="145"/>
                  <a:pt x="1753" y="136"/>
                  <a:pt x="1762" y="129"/>
                </a:cubicBezTo>
                <a:cubicBezTo>
                  <a:pt x="1771" y="122"/>
                  <a:pt x="1782" y="114"/>
                  <a:pt x="1790" y="111"/>
                </a:cubicBezTo>
                <a:cubicBezTo>
                  <a:pt x="1798" y="108"/>
                  <a:pt x="1806" y="109"/>
                  <a:pt x="1813" y="110"/>
                </a:cubicBezTo>
                <a:cubicBezTo>
                  <a:pt x="1820" y="111"/>
                  <a:pt x="1824" y="115"/>
                  <a:pt x="1832" y="114"/>
                </a:cubicBezTo>
                <a:cubicBezTo>
                  <a:pt x="1840" y="113"/>
                  <a:pt x="1849" y="113"/>
                  <a:pt x="1862" y="101"/>
                </a:cubicBezTo>
                <a:cubicBezTo>
                  <a:pt x="1875" y="89"/>
                  <a:pt x="1903" y="55"/>
                  <a:pt x="1913" y="42"/>
                </a:cubicBezTo>
                <a:cubicBezTo>
                  <a:pt x="1923" y="29"/>
                  <a:pt x="1918" y="27"/>
                  <a:pt x="1924" y="21"/>
                </a:cubicBezTo>
                <a:cubicBezTo>
                  <a:pt x="1930" y="15"/>
                  <a:pt x="1942" y="6"/>
                  <a:pt x="1952" y="3"/>
                </a:cubicBezTo>
                <a:cubicBezTo>
                  <a:pt x="1962" y="0"/>
                  <a:pt x="1978" y="2"/>
                  <a:pt x="1985" y="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grpSp>
        <p:nvGrpSpPr>
          <p:cNvPr id="23571" name="Group 19"/>
          <p:cNvGrpSpPr>
            <a:grpSpLocks/>
          </p:cNvGrpSpPr>
          <p:nvPr/>
        </p:nvGrpSpPr>
        <p:grpSpPr bwMode="auto">
          <a:xfrm>
            <a:off x="250825" y="3500438"/>
            <a:ext cx="1008063" cy="260350"/>
            <a:chOff x="657" y="2296"/>
            <a:chExt cx="547" cy="164"/>
          </a:xfrm>
        </p:grpSpPr>
        <p:sp>
          <p:nvSpPr>
            <p:cNvPr id="14366" name="AutoShape 20"/>
            <p:cNvSpPr>
              <a:spLocks noChangeArrowheads="1"/>
            </p:cNvSpPr>
            <p:nvPr/>
          </p:nvSpPr>
          <p:spPr bwMode="auto">
            <a:xfrm>
              <a:off x="657" y="2315"/>
              <a:ext cx="502" cy="136"/>
            </a:xfrm>
            <a:prstGeom prst="wedgeRoundRectCallout">
              <a:avLst>
                <a:gd name="adj1" fmla="val 126296"/>
                <a:gd name="adj2" fmla="val 5882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67" name="Text Box 21"/>
            <p:cNvSpPr txBox="1">
              <a:spLocks noChangeArrowheads="1"/>
            </p:cNvSpPr>
            <p:nvPr/>
          </p:nvSpPr>
          <p:spPr bwMode="auto">
            <a:xfrm>
              <a:off x="660" y="2296"/>
              <a:ext cx="54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Tursunzade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74" name="Group 22"/>
          <p:cNvGrpSpPr>
            <a:grpSpLocks/>
          </p:cNvGrpSpPr>
          <p:nvPr/>
        </p:nvGrpSpPr>
        <p:grpSpPr bwMode="auto">
          <a:xfrm>
            <a:off x="4859338" y="1700216"/>
            <a:ext cx="1440854" cy="261938"/>
            <a:chOff x="3107" y="1207"/>
            <a:chExt cx="726" cy="165"/>
          </a:xfrm>
        </p:grpSpPr>
        <p:sp>
          <p:nvSpPr>
            <p:cNvPr id="14364" name="AutoShape 23"/>
            <p:cNvSpPr>
              <a:spLocks noChangeArrowheads="1"/>
            </p:cNvSpPr>
            <p:nvPr/>
          </p:nvSpPr>
          <p:spPr bwMode="auto">
            <a:xfrm>
              <a:off x="3107" y="1226"/>
              <a:ext cx="680" cy="136"/>
            </a:xfrm>
            <a:prstGeom prst="wedgeRoundRectCallout">
              <a:avLst>
                <a:gd name="adj1" fmla="val -42060"/>
                <a:gd name="adj2" fmla="val 3919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65" name="Text Box 24"/>
            <p:cNvSpPr txBox="1">
              <a:spLocks noChangeArrowheads="1"/>
            </p:cNvSpPr>
            <p:nvPr/>
          </p:nvSpPr>
          <p:spPr bwMode="auto">
            <a:xfrm>
              <a:off x="3110" y="1207"/>
              <a:ext cx="723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Kyrgyz border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77" name="Group 25"/>
          <p:cNvGrpSpPr>
            <a:grpSpLocks/>
          </p:cNvGrpSpPr>
          <p:nvPr/>
        </p:nvGrpSpPr>
        <p:grpSpPr bwMode="auto">
          <a:xfrm>
            <a:off x="6015038" y="3594100"/>
            <a:ext cx="863600" cy="288925"/>
            <a:chOff x="3833" y="2387"/>
            <a:chExt cx="544" cy="182"/>
          </a:xfrm>
        </p:grpSpPr>
        <p:sp>
          <p:nvSpPr>
            <p:cNvPr id="14362" name="AutoShape 26"/>
            <p:cNvSpPr>
              <a:spLocks noChangeArrowheads="1"/>
            </p:cNvSpPr>
            <p:nvPr/>
          </p:nvSpPr>
          <p:spPr bwMode="auto">
            <a:xfrm flipV="1">
              <a:off x="3833" y="2387"/>
              <a:ext cx="544" cy="182"/>
            </a:xfrm>
            <a:prstGeom prst="wedgeRoundRectCallout">
              <a:avLst>
                <a:gd name="adj1" fmla="val 52204"/>
                <a:gd name="adj2" fmla="val -9945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63" name="Text Box 27"/>
            <p:cNvSpPr txBox="1">
              <a:spLocks noChangeArrowheads="1"/>
            </p:cNvSpPr>
            <p:nvPr/>
          </p:nvSpPr>
          <p:spPr bwMode="auto">
            <a:xfrm>
              <a:off x="3858" y="2387"/>
              <a:ext cx="45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Murgab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80" name="Group 28"/>
          <p:cNvGrpSpPr>
            <a:grpSpLocks/>
          </p:cNvGrpSpPr>
          <p:nvPr/>
        </p:nvGrpSpPr>
        <p:grpSpPr bwMode="auto">
          <a:xfrm>
            <a:off x="3038475" y="1073150"/>
            <a:ext cx="1295400" cy="260350"/>
            <a:chOff x="1973" y="799"/>
            <a:chExt cx="816" cy="164"/>
          </a:xfrm>
        </p:grpSpPr>
        <p:sp>
          <p:nvSpPr>
            <p:cNvPr id="14360" name="AutoShape 29"/>
            <p:cNvSpPr>
              <a:spLocks noChangeArrowheads="1"/>
            </p:cNvSpPr>
            <p:nvPr/>
          </p:nvSpPr>
          <p:spPr bwMode="auto">
            <a:xfrm>
              <a:off x="1973" y="818"/>
              <a:ext cx="499" cy="136"/>
            </a:xfrm>
            <a:prstGeom prst="wedgeRoundRectCallout">
              <a:avLst>
                <a:gd name="adj1" fmla="val -41181"/>
                <a:gd name="adj2" fmla="val 280148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61" name="Text Box 30"/>
            <p:cNvSpPr txBox="1">
              <a:spLocks noChangeArrowheads="1"/>
            </p:cNvSpPr>
            <p:nvPr/>
          </p:nvSpPr>
          <p:spPr bwMode="auto">
            <a:xfrm>
              <a:off x="1973" y="799"/>
              <a:ext cx="81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Khujand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670800" y="3716338"/>
            <a:ext cx="720725" cy="260350"/>
            <a:chOff x="4876" y="2460"/>
            <a:chExt cx="454" cy="164"/>
          </a:xfrm>
        </p:grpSpPr>
        <p:sp>
          <p:nvSpPr>
            <p:cNvPr id="14358" name="AutoShape 32"/>
            <p:cNvSpPr>
              <a:spLocks noChangeArrowheads="1"/>
            </p:cNvSpPr>
            <p:nvPr/>
          </p:nvSpPr>
          <p:spPr bwMode="auto">
            <a:xfrm flipV="1">
              <a:off x="4876" y="2478"/>
              <a:ext cx="453" cy="136"/>
            </a:xfrm>
            <a:prstGeom prst="wedgeRoundRectCallout">
              <a:avLst>
                <a:gd name="adj1" fmla="val -54639"/>
                <a:gd name="adj2" fmla="val -1044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59" name="Text Box 33"/>
            <p:cNvSpPr txBox="1">
              <a:spLocks noChangeArrowheads="1"/>
            </p:cNvSpPr>
            <p:nvPr/>
          </p:nvSpPr>
          <p:spPr bwMode="auto">
            <a:xfrm>
              <a:off x="4876" y="2460"/>
              <a:ext cx="45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Kulma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86" name="Group 34"/>
          <p:cNvGrpSpPr>
            <a:grpSpLocks/>
          </p:cNvGrpSpPr>
          <p:nvPr/>
        </p:nvGrpSpPr>
        <p:grpSpPr bwMode="auto">
          <a:xfrm>
            <a:off x="3617913" y="2708275"/>
            <a:ext cx="576262" cy="260350"/>
            <a:chOff x="2312" y="1840"/>
            <a:chExt cx="363" cy="164"/>
          </a:xfrm>
        </p:grpSpPr>
        <p:sp>
          <p:nvSpPr>
            <p:cNvPr id="14356" name="AutoShape 35"/>
            <p:cNvSpPr>
              <a:spLocks noChangeArrowheads="1"/>
            </p:cNvSpPr>
            <p:nvPr/>
          </p:nvSpPr>
          <p:spPr bwMode="auto">
            <a:xfrm flipV="1">
              <a:off x="2336" y="1867"/>
              <a:ext cx="306" cy="136"/>
            </a:xfrm>
            <a:prstGeom prst="wedgeRoundRectCallout">
              <a:avLst>
                <a:gd name="adj1" fmla="val -25819"/>
                <a:gd name="adj2" fmla="val -15809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57" name="Text Box 36"/>
            <p:cNvSpPr txBox="1">
              <a:spLocks noChangeArrowheads="1"/>
            </p:cNvSpPr>
            <p:nvPr/>
          </p:nvSpPr>
          <p:spPr bwMode="auto">
            <a:xfrm>
              <a:off x="2312" y="1840"/>
              <a:ext cx="36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Rasht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89" name="Group 37"/>
          <p:cNvGrpSpPr>
            <a:grpSpLocks/>
          </p:cNvGrpSpPr>
          <p:nvPr/>
        </p:nvGrpSpPr>
        <p:grpSpPr bwMode="auto">
          <a:xfrm>
            <a:off x="1389063" y="5537207"/>
            <a:ext cx="792162" cy="430213"/>
            <a:chOff x="1292" y="3612"/>
            <a:chExt cx="499" cy="271"/>
          </a:xfrm>
        </p:grpSpPr>
        <p:sp>
          <p:nvSpPr>
            <p:cNvPr id="14354" name="AutoShape 38"/>
            <p:cNvSpPr>
              <a:spLocks noChangeArrowheads="1"/>
            </p:cNvSpPr>
            <p:nvPr/>
          </p:nvSpPr>
          <p:spPr bwMode="auto">
            <a:xfrm>
              <a:off x="1292" y="3612"/>
              <a:ext cx="496" cy="261"/>
            </a:xfrm>
            <a:prstGeom prst="wedgeRoundRectCallout">
              <a:avLst>
                <a:gd name="adj1" fmla="val 54236"/>
                <a:gd name="adj2" fmla="val -12471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55" name="Text Box 39"/>
            <p:cNvSpPr txBox="1">
              <a:spLocks noChangeArrowheads="1"/>
            </p:cNvSpPr>
            <p:nvPr/>
          </p:nvSpPr>
          <p:spPr bwMode="auto">
            <a:xfrm>
              <a:off x="1292" y="3612"/>
              <a:ext cx="499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Panji</a:t>
              </a: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 </a:t>
              </a:r>
              <a:r>
                <a:rPr lang="ru-RU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 </a:t>
              </a: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Poyon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3592" name="Group 40"/>
          <p:cNvGrpSpPr>
            <a:grpSpLocks/>
          </p:cNvGrpSpPr>
          <p:nvPr/>
        </p:nvGrpSpPr>
        <p:grpSpPr bwMode="auto">
          <a:xfrm>
            <a:off x="1403350" y="1412875"/>
            <a:ext cx="1376363" cy="260350"/>
            <a:chOff x="1111" y="799"/>
            <a:chExt cx="867" cy="164"/>
          </a:xfrm>
        </p:grpSpPr>
        <p:sp>
          <p:nvSpPr>
            <p:cNvPr id="14352" name="AutoShape 41"/>
            <p:cNvSpPr>
              <a:spLocks noChangeArrowheads="1"/>
            </p:cNvSpPr>
            <p:nvPr/>
          </p:nvSpPr>
          <p:spPr bwMode="auto">
            <a:xfrm>
              <a:off x="1111" y="818"/>
              <a:ext cx="499" cy="136"/>
            </a:xfrm>
            <a:prstGeom prst="wedgeRoundRectCallout">
              <a:avLst>
                <a:gd name="adj1" fmla="val 84069"/>
                <a:gd name="adj2" fmla="val 12720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4353" name="Text Box 42"/>
            <p:cNvSpPr txBox="1">
              <a:spLocks noChangeArrowheads="1"/>
            </p:cNvSpPr>
            <p:nvPr/>
          </p:nvSpPr>
          <p:spPr bwMode="auto">
            <a:xfrm>
              <a:off x="1162" y="799"/>
              <a:ext cx="81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Khavast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1331913" y="260350"/>
            <a:ext cx="669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Asian highway 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AH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Times New Roman" pitchFamily="18" charset="0"/>
              </a:rPr>
              <a:t>)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14351" name="Picture 49" descr="taj_anim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35" y="76599"/>
            <a:ext cx="1167606" cy="64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2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5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  <p:bldP spid="23570" grpId="1" animBg="1"/>
      <p:bldP spid="23599" grpId="0"/>
      <p:bldP spid="2359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схема (rus)1"/>
          <p:cNvPicPr>
            <a:picLocks noChangeAspect="1" noChangeArrowheads="1"/>
          </p:cNvPicPr>
          <p:nvPr/>
        </p:nvPicPr>
        <p:blipFill>
          <a:blip r:embed="rId3">
            <a:lum brigh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8048625" cy="5462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2139950" y="2022475"/>
            <a:ext cx="979488" cy="3476625"/>
            <a:chOff x="1348" y="1089"/>
            <a:chExt cx="617" cy="2190"/>
          </a:xfrm>
        </p:grpSpPr>
        <p:sp>
          <p:nvSpPr>
            <p:cNvPr id="15403" name="Freeform 4"/>
            <p:cNvSpPr>
              <a:spLocks/>
            </p:cNvSpPr>
            <p:nvPr/>
          </p:nvSpPr>
          <p:spPr bwMode="auto">
            <a:xfrm>
              <a:off x="1398" y="2361"/>
              <a:ext cx="137" cy="569"/>
            </a:xfrm>
            <a:custGeom>
              <a:avLst/>
              <a:gdLst>
                <a:gd name="T0" fmla="*/ 90 w 137"/>
                <a:gd name="T1" fmla="*/ 0 h 569"/>
                <a:gd name="T2" fmla="*/ 72 w 137"/>
                <a:gd name="T3" fmla="*/ 50 h 569"/>
                <a:gd name="T4" fmla="*/ 64 w 137"/>
                <a:gd name="T5" fmla="*/ 74 h 569"/>
                <a:gd name="T6" fmla="*/ 42 w 137"/>
                <a:gd name="T7" fmla="*/ 95 h 569"/>
                <a:gd name="T8" fmla="*/ 33 w 137"/>
                <a:gd name="T9" fmla="*/ 102 h 569"/>
                <a:gd name="T10" fmla="*/ 28 w 137"/>
                <a:gd name="T11" fmla="*/ 117 h 569"/>
                <a:gd name="T12" fmla="*/ 22 w 137"/>
                <a:gd name="T13" fmla="*/ 147 h 569"/>
                <a:gd name="T14" fmla="*/ 16 w 137"/>
                <a:gd name="T15" fmla="*/ 173 h 569"/>
                <a:gd name="T16" fmla="*/ 10 w 137"/>
                <a:gd name="T17" fmla="*/ 200 h 569"/>
                <a:gd name="T18" fmla="*/ 1 w 137"/>
                <a:gd name="T19" fmla="*/ 228 h 569"/>
                <a:gd name="T20" fmla="*/ 6 w 137"/>
                <a:gd name="T21" fmla="*/ 275 h 569"/>
                <a:gd name="T22" fmla="*/ 15 w 137"/>
                <a:gd name="T23" fmla="*/ 294 h 569"/>
                <a:gd name="T24" fmla="*/ 27 w 137"/>
                <a:gd name="T25" fmla="*/ 318 h 569"/>
                <a:gd name="T26" fmla="*/ 46 w 137"/>
                <a:gd name="T27" fmla="*/ 347 h 569"/>
                <a:gd name="T28" fmla="*/ 42 w 137"/>
                <a:gd name="T29" fmla="*/ 381 h 569"/>
                <a:gd name="T30" fmla="*/ 28 w 137"/>
                <a:gd name="T31" fmla="*/ 390 h 569"/>
                <a:gd name="T32" fmla="*/ 31 w 137"/>
                <a:gd name="T33" fmla="*/ 434 h 569"/>
                <a:gd name="T34" fmla="*/ 48 w 137"/>
                <a:gd name="T35" fmla="*/ 456 h 569"/>
                <a:gd name="T36" fmla="*/ 57 w 137"/>
                <a:gd name="T37" fmla="*/ 461 h 569"/>
                <a:gd name="T38" fmla="*/ 61 w 137"/>
                <a:gd name="T39" fmla="*/ 471 h 569"/>
                <a:gd name="T40" fmla="*/ 66 w 137"/>
                <a:gd name="T41" fmla="*/ 470 h 569"/>
                <a:gd name="T42" fmla="*/ 67 w 137"/>
                <a:gd name="T43" fmla="*/ 476 h 569"/>
                <a:gd name="T44" fmla="*/ 81 w 137"/>
                <a:gd name="T45" fmla="*/ 485 h 569"/>
                <a:gd name="T46" fmla="*/ 109 w 137"/>
                <a:gd name="T47" fmla="*/ 494 h 569"/>
                <a:gd name="T48" fmla="*/ 115 w 137"/>
                <a:gd name="T49" fmla="*/ 495 h 569"/>
                <a:gd name="T50" fmla="*/ 132 w 137"/>
                <a:gd name="T51" fmla="*/ 515 h 569"/>
                <a:gd name="T52" fmla="*/ 123 w 137"/>
                <a:gd name="T53" fmla="*/ 566 h 569"/>
                <a:gd name="T54" fmla="*/ 118 w 137"/>
                <a:gd name="T55" fmla="*/ 564 h 569"/>
                <a:gd name="T56" fmla="*/ 123 w 137"/>
                <a:gd name="T57" fmla="*/ 563 h 569"/>
                <a:gd name="T58" fmla="*/ 127 w 137"/>
                <a:gd name="T59" fmla="*/ 567 h 569"/>
                <a:gd name="T60" fmla="*/ 135 w 137"/>
                <a:gd name="T61" fmla="*/ 569 h 569"/>
                <a:gd name="T62" fmla="*/ 129 w 137"/>
                <a:gd name="T63" fmla="*/ 554 h 569"/>
                <a:gd name="T64" fmla="*/ 127 w 137"/>
                <a:gd name="T65" fmla="*/ 549 h 5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7" h="569">
                  <a:moveTo>
                    <a:pt x="90" y="0"/>
                  </a:moveTo>
                  <a:cubicBezTo>
                    <a:pt x="87" y="29"/>
                    <a:pt x="93" y="34"/>
                    <a:pt x="72" y="50"/>
                  </a:cubicBezTo>
                  <a:cubicBezTo>
                    <a:pt x="68" y="58"/>
                    <a:pt x="68" y="66"/>
                    <a:pt x="64" y="74"/>
                  </a:cubicBezTo>
                  <a:cubicBezTo>
                    <a:pt x="62" y="85"/>
                    <a:pt x="51" y="89"/>
                    <a:pt x="42" y="95"/>
                  </a:cubicBezTo>
                  <a:cubicBezTo>
                    <a:pt x="39" y="97"/>
                    <a:pt x="33" y="102"/>
                    <a:pt x="33" y="102"/>
                  </a:cubicBezTo>
                  <a:cubicBezTo>
                    <a:pt x="31" y="107"/>
                    <a:pt x="30" y="112"/>
                    <a:pt x="28" y="117"/>
                  </a:cubicBezTo>
                  <a:cubicBezTo>
                    <a:pt x="27" y="132"/>
                    <a:pt x="30" y="137"/>
                    <a:pt x="22" y="147"/>
                  </a:cubicBezTo>
                  <a:cubicBezTo>
                    <a:pt x="20" y="156"/>
                    <a:pt x="20" y="165"/>
                    <a:pt x="16" y="173"/>
                  </a:cubicBezTo>
                  <a:cubicBezTo>
                    <a:pt x="15" y="182"/>
                    <a:pt x="13" y="192"/>
                    <a:pt x="10" y="200"/>
                  </a:cubicBezTo>
                  <a:cubicBezTo>
                    <a:pt x="9" y="215"/>
                    <a:pt x="7" y="216"/>
                    <a:pt x="1" y="228"/>
                  </a:cubicBezTo>
                  <a:cubicBezTo>
                    <a:pt x="3" y="243"/>
                    <a:pt x="0" y="261"/>
                    <a:pt x="6" y="275"/>
                  </a:cubicBezTo>
                  <a:cubicBezTo>
                    <a:pt x="7" y="283"/>
                    <a:pt x="7" y="292"/>
                    <a:pt x="15" y="294"/>
                  </a:cubicBezTo>
                  <a:cubicBezTo>
                    <a:pt x="21" y="301"/>
                    <a:pt x="23" y="310"/>
                    <a:pt x="27" y="318"/>
                  </a:cubicBezTo>
                  <a:cubicBezTo>
                    <a:pt x="29" y="335"/>
                    <a:pt x="36" y="335"/>
                    <a:pt x="46" y="347"/>
                  </a:cubicBezTo>
                  <a:cubicBezTo>
                    <a:pt x="45" y="357"/>
                    <a:pt x="47" y="373"/>
                    <a:pt x="42" y="381"/>
                  </a:cubicBezTo>
                  <a:cubicBezTo>
                    <a:pt x="39" y="386"/>
                    <a:pt x="28" y="390"/>
                    <a:pt x="28" y="390"/>
                  </a:cubicBezTo>
                  <a:cubicBezTo>
                    <a:pt x="27" y="400"/>
                    <a:pt x="20" y="428"/>
                    <a:pt x="31" y="434"/>
                  </a:cubicBezTo>
                  <a:cubicBezTo>
                    <a:pt x="34" y="446"/>
                    <a:pt x="35" y="453"/>
                    <a:pt x="48" y="456"/>
                  </a:cubicBezTo>
                  <a:cubicBezTo>
                    <a:pt x="51" y="458"/>
                    <a:pt x="55" y="458"/>
                    <a:pt x="57" y="461"/>
                  </a:cubicBezTo>
                  <a:cubicBezTo>
                    <a:pt x="59" y="464"/>
                    <a:pt x="59" y="468"/>
                    <a:pt x="61" y="471"/>
                  </a:cubicBezTo>
                  <a:cubicBezTo>
                    <a:pt x="63" y="471"/>
                    <a:pt x="65" y="469"/>
                    <a:pt x="66" y="470"/>
                  </a:cubicBezTo>
                  <a:cubicBezTo>
                    <a:pt x="68" y="471"/>
                    <a:pt x="66" y="474"/>
                    <a:pt x="67" y="476"/>
                  </a:cubicBezTo>
                  <a:cubicBezTo>
                    <a:pt x="69" y="479"/>
                    <a:pt x="77" y="484"/>
                    <a:pt x="81" y="485"/>
                  </a:cubicBezTo>
                  <a:cubicBezTo>
                    <a:pt x="88" y="494"/>
                    <a:pt x="99" y="492"/>
                    <a:pt x="109" y="494"/>
                  </a:cubicBezTo>
                  <a:cubicBezTo>
                    <a:pt x="111" y="494"/>
                    <a:pt x="115" y="495"/>
                    <a:pt x="115" y="495"/>
                  </a:cubicBezTo>
                  <a:cubicBezTo>
                    <a:pt x="124" y="501"/>
                    <a:pt x="127" y="505"/>
                    <a:pt x="132" y="515"/>
                  </a:cubicBezTo>
                  <a:cubicBezTo>
                    <a:pt x="130" y="530"/>
                    <a:pt x="137" y="559"/>
                    <a:pt x="123" y="566"/>
                  </a:cubicBezTo>
                  <a:cubicBezTo>
                    <a:pt x="121" y="565"/>
                    <a:pt x="118" y="566"/>
                    <a:pt x="118" y="564"/>
                  </a:cubicBezTo>
                  <a:cubicBezTo>
                    <a:pt x="118" y="562"/>
                    <a:pt x="121" y="562"/>
                    <a:pt x="123" y="563"/>
                  </a:cubicBezTo>
                  <a:cubicBezTo>
                    <a:pt x="125" y="564"/>
                    <a:pt x="125" y="566"/>
                    <a:pt x="127" y="567"/>
                  </a:cubicBezTo>
                  <a:cubicBezTo>
                    <a:pt x="129" y="568"/>
                    <a:pt x="132" y="568"/>
                    <a:pt x="135" y="569"/>
                  </a:cubicBezTo>
                  <a:cubicBezTo>
                    <a:pt x="133" y="563"/>
                    <a:pt x="132" y="559"/>
                    <a:pt x="129" y="554"/>
                  </a:cubicBezTo>
                  <a:cubicBezTo>
                    <a:pt x="128" y="552"/>
                    <a:pt x="127" y="549"/>
                    <a:pt x="127" y="54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404" name="Freeform 5"/>
            <p:cNvSpPr>
              <a:spLocks/>
            </p:cNvSpPr>
            <p:nvPr/>
          </p:nvSpPr>
          <p:spPr bwMode="auto">
            <a:xfrm>
              <a:off x="1348" y="1527"/>
              <a:ext cx="185" cy="790"/>
            </a:xfrm>
            <a:custGeom>
              <a:avLst/>
              <a:gdLst>
                <a:gd name="T0" fmla="*/ 137 w 185"/>
                <a:gd name="T1" fmla="*/ 790 h 790"/>
                <a:gd name="T2" fmla="*/ 139 w 185"/>
                <a:gd name="T3" fmla="*/ 747 h 790"/>
                <a:gd name="T4" fmla="*/ 142 w 185"/>
                <a:gd name="T5" fmla="*/ 720 h 790"/>
                <a:gd name="T6" fmla="*/ 151 w 185"/>
                <a:gd name="T7" fmla="*/ 700 h 790"/>
                <a:gd name="T8" fmla="*/ 160 w 185"/>
                <a:gd name="T9" fmla="*/ 664 h 790"/>
                <a:gd name="T10" fmla="*/ 164 w 185"/>
                <a:gd name="T11" fmla="*/ 640 h 790"/>
                <a:gd name="T12" fmla="*/ 148 w 185"/>
                <a:gd name="T13" fmla="*/ 555 h 790"/>
                <a:gd name="T14" fmla="*/ 139 w 185"/>
                <a:gd name="T15" fmla="*/ 529 h 790"/>
                <a:gd name="T16" fmla="*/ 125 w 185"/>
                <a:gd name="T17" fmla="*/ 465 h 790"/>
                <a:gd name="T18" fmla="*/ 110 w 185"/>
                <a:gd name="T19" fmla="*/ 456 h 790"/>
                <a:gd name="T20" fmla="*/ 98 w 185"/>
                <a:gd name="T21" fmla="*/ 445 h 790"/>
                <a:gd name="T22" fmla="*/ 86 w 185"/>
                <a:gd name="T23" fmla="*/ 435 h 790"/>
                <a:gd name="T24" fmla="*/ 64 w 185"/>
                <a:gd name="T25" fmla="*/ 424 h 790"/>
                <a:gd name="T26" fmla="*/ 47 w 185"/>
                <a:gd name="T27" fmla="*/ 409 h 790"/>
                <a:gd name="T28" fmla="*/ 32 w 185"/>
                <a:gd name="T29" fmla="*/ 394 h 790"/>
                <a:gd name="T30" fmla="*/ 17 w 185"/>
                <a:gd name="T31" fmla="*/ 382 h 790"/>
                <a:gd name="T32" fmla="*/ 8 w 185"/>
                <a:gd name="T33" fmla="*/ 369 h 790"/>
                <a:gd name="T34" fmla="*/ 4 w 185"/>
                <a:gd name="T35" fmla="*/ 354 h 790"/>
                <a:gd name="T36" fmla="*/ 11 w 185"/>
                <a:gd name="T37" fmla="*/ 306 h 790"/>
                <a:gd name="T38" fmla="*/ 26 w 185"/>
                <a:gd name="T39" fmla="*/ 274 h 790"/>
                <a:gd name="T40" fmla="*/ 23 w 185"/>
                <a:gd name="T41" fmla="*/ 169 h 790"/>
                <a:gd name="T42" fmla="*/ 44 w 185"/>
                <a:gd name="T43" fmla="*/ 102 h 790"/>
                <a:gd name="T44" fmla="*/ 70 w 185"/>
                <a:gd name="T45" fmla="*/ 100 h 790"/>
                <a:gd name="T46" fmla="*/ 94 w 185"/>
                <a:gd name="T47" fmla="*/ 78 h 790"/>
                <a:gd name="T48" fmla="*/ 106 w 185"/>
                <a:gd name="T49" fmla="*/ 66 h 790"/>
                <a:gd name="T50" fmla="*/ 118 w 185"/>
                <a:gd name="T51" fmla="*/ 49 h 790"/>
                <a:gd name="T52" fmla="*/ 139 w 185"/>
                <a:gd name="T53" fmla="*/ 21 h 790"/>
                <a:gd name="T54" fmla="*/ 148 w 185"/>
                <a:gd name="T55" fmla="*/ 7 h 790"/>
                <a:gd name="T56" fmla="*/ 155 w 185"/>
                <a:gd name="T57" fmla="*/ 0 h 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5" h="790">
                  <a:moveTo>
                    <a:pt x="137" y="790"/>
                  </a:moveTo>
                  <a:cubicBezTo>
                    <a:pt x="135" y="776"/>
                    <a:pt x="137" y="761"/>
                    <a:pt x="139" y="747"/>
                  </a:cubicBezTo>
                  <a:cubicBezTo>
                    <a:pt x="137" y="732"/>
                    <a:pt x="135" y="730"/>
                    <a:pt x="142" y="720"/>
                  </a:cubicBezTo>
                  <a:cubicBezTo>
                    <a:pt x="143" y="713"/>
                    <a:pt x="148" y="707"/>
                    <a:pt x="151" y="700"/>
                  </a:cubicBezTo>
                  <a:cubicBezTo>
                    <a:pt x="147" y="692"/>
                    <a:pt x="152" y="669"/>
                    <a:pt x="160" y="664"/>
                  </a:cubicBezTo>
                  <a:cubicBezTo>
                    <a:pt x="161" y="656"/>
                    <a:pt x="163" y="649"/>
                    <a:pt x="164" y="640"/>
                  </a:cubicBezTo>
                  <a:cubicBezTo>
                    <a:pt x="163" y="599"/>
                    <a:pt x="185" y="561"/>
                    <a:pt x="148" y="555"/>
                  </a:cubicBezTo>
                  <a:cubicBezTo>
                    <a:pt x="144" y="545"/>
                    <a:pt x="144" y="538"/>
                    <a:pt x="139" y="529"/>
                  </a:cubicBezTo>
                  <a:cubicBezTo>
                    <a:pt x="140" y="509"/>
                    <a:pt x="146" y="478"/>
                    <a:pt x="125" y="465"/>
                  </a:cubicBezTo>
                  <a:cubicBezTo>
                    <a:pt x="124" y="458"/>
                    <a:pt x="117" y="457"/>
                    <a:pt x="110" y="456"/>
                  </a:cubicBezTo>
                  <a:cubicBezTo>
                    <a:pt x="107" y="450"/>
                    <a:pt x="104" y="448"/>
                    <a:pt x="98" y="445"/>
                  </a:cubicBezTo>
                  <a:cubicBezTo>
                    <a:pt x="95" y="440"/>
                    <a:pt x="91" y="439"/>
                    <a:pt x="86" y="435"/>
                  </a:cubicBezTo>
                  <a:cubicBezTo>
                    <a:pt x="82" y="428"/>
                    <a:pt x="72" y="426"/>
                    <a:pt x="64" y="424"/>
                  </a:cubicBezTo>
                  <a:cubicBezTo>
                    <a:pt x="58" y="419"/>
                    <a:pt x="53" y="413"/>
                    <a:pt x="47" y="409"/>
                  </a:cubicBezTo>
                  <a:cubicBezTo>
                    <a:pt x="43" y="403"/>
                    <a:pt x="38" y="398"/>
                    <a:pt x="32" y="394"/>
                  </a:cubicBezTo>
                  <a:cubicBezTo>
                    <a:pt x="28" y="389"/>
                    <a:pt x="23" y="384"/>
                    <a:pt x="17" y="382"/>
                  </a:cubicBezTo>
                  <a:cubicBezTo>
                    <a:pt x="14" y="378"/>
                    <a:pt x="11" y="373"/>
                    <a:pt x="8" y="369"/>
                  </a:cubicBezTo>
                  <a:cubicBezTo>
                    <a:pt x="7" y="364"/>
                    <a:pt x="5" y="359"/>
                    <a:pt x="4" y="354"/>
                  </a:cubicBezTo>
                  <a:cubicBezTo>
                    <a:pt x="4" y="343"/>
                    <a:pt x="0" y="317"/>
                    <a:pt x="11" y="306"/>
                  </a:cubicBezTo>
                  <a:cubicBezTo>
                    <a:pt x="16" y="293"/>
                    <a:pt x="13" y="281"/>
                    <a:pt x="26" y="274"/>
                  </a:cubicBezTo>
                  <a:cubicBezTo>
                    <a:pt x="38" y="250"/>
                    <a:pt x="34" y="198"/>
                    <a:pt x="23" y="169"/>
                  </a:cubicBezTo>
                  <a:cubicBezTo>
                    <a:pt x="16" y="127"/>
                    <a:pt x="16" y="123"/>
                    <a:pt x="44" y="102"/>
                  </a:cubicBezTo>
                  <a:cubicBezTo>
                    <a:pt x="53" y="103"/>
                    <a:pt x="61" y="103"/>
                    <a:pt x="70" y="100"/>
                  </a:cubicBezTo>
                  <a:cubicBezTo>
                    <a:pt x="79" y="94"/>
                    <a:pt x="84" y="84"/>
                    <a:pt x="94" y="78"/>
                  </a:cubicBezTo>
                  <a:cubicBezTo>
                    <a:pt x="97" y="72"/>
                    <a:pt x="100" y="69"/>
                    <a:pt x="106" y="66"/>
                  </a:cubicBezTo>
                  <a:cubicBezTo>
                    <a:pt x="110" y="60"/>
                    <a:pt x="112" y="53"/>
                    <a:pt x="118" y="49"/>
                  </a:cubicBezTo>
                  <a:cubicBezTo>
                    <a:pt x="124" y="37"/>
                    <a:pt x="133" y="32"/>
                    <a:pt x="139" y="21"/>
                  </a:cubicBezTo>
                  <a:cubicBezTo>
                    <a:pt x="140" y="13"/>
                    <a:pt x="140" y="11"/>
                    <a:pt x="148" y="7"/>
                  </a:cubicBezTo>
                  <a:cubicBezTo>
                    <a:pt x="150" y="4"/>
                    <a:pt x="155" y="0"/>
                    <a:pt x="155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405" name="Freeform 6"/>
            <p:cNvSpPr>
              <a:spLocks/>
            </p:cNvSpPr>
            <p:nvPr/>
          </p:nvSpPr>
          <p:spPr bwMode="auto">
            <a:xfrm>
              <a:off x="1503" y="1089"/>
              <a:ext cx="462" cy="441"/>
            </a:xfrm>
            <a:custGeom>
              <a:avLst/>
              <a:gdLst>
                <a:gd name="T0" fmla="*/ 0 w 462"/>
                <a:gd name="T1" fmla="*/ 441 h 441"/>
                <a:gd name="T2" fmla="*/ 15 w 462"/>
                <a:gd name="T3" fmla="*/ 417 h 441"/>
                <a:gd name="T4" fmla="*/ 41 w 462"/>
                <a:gd name="T5" fmla="*/ 387 h 441"/>
                <a:gd name="T6" fmla="*/ 60 w 462"/>
                <a:gd name="T7" fmla="*/ 382 h 441"/>
                <a:gd name="T8" fmla="*/ 65 w 462"/>
                <a:gd name="T9" fmla="*/ 381 h 441"/>
                <a:gd name="T10" fmla="*/ 90 w 462"/>
                <a:gd name="T11" fmla="*/ 363 h 441"/>
                <a:gd name="T12" fmla="*/ 105 w 462"/>
                <a:gd name="T13" fmla="*/ 351 h 441"/>
                <a:gd name="T14" fmla="*/ 111 w 462"/>
                <a:gd name="T15" fmla="*/ 336 h 441"/>
                <a:gd name="T16" fmla="*/ 105 w 462"/>
                <a:gd name="T17" fmla="*/ 285 h 441"/>
                <a:gd name="T18" fmla="*/ 125 w 462"/>
                <a:gd name="T19" fmla="*/ 267 h 441"/>
                <a:gd name="T20" fmla="*/ 131 w 462"/>
                <a:gd name="T21" fmla="*/ 255 h 441"/>
                <a:gd name="T22" fmla="*/ 140 w 462"/>
                <a:gd name="T23" fmla="*/ 232 h 441"/>
                <a:gd name="T24" fmla="*/ 173 w 462"/>
                <a:gd name="T25" fmla="*/ 189 h 441"/>
                <a:gd name="T26" fmla="*/ 197 w 462"/>
                <a:gd name="T27" fmla="*/ 177 h 441"/>
                <a:gd name="T28" fmla="*/ 234 w 462"/>
                <a:gd name="T29" fmla="*/ 165 h 441"/>
                <a:gd name="T30" fmla="*/ 278 w 462"/>
                <a:gd name="T31" fmla="*/ 157 h 441"/>
                <a:gd name="T32" fmla="*/ 293 w 462"/>
                <a:gd name="T33" fmla="*/ 150 h 441"/>
                <a:gd name="T34" fmla="*/ 308 w 462"/>
                <a:gd name="T35" fmla="*/ 144 h 441"/>
                <a:gd name="T36" fmla="*/ 350 w 462"/>
                <a:gd name="T37" fmla="*/ 120 h 441"/>
                <a:gd name="T38" fmla="*/ 369 w 462"/>
                <a:gd name="T39" fmla="*/ 111 h 441"/>
                <a:gd name="T40" fmla="*/ 408 w 462"/>
                <a:gd name="T41" fmla="*/ 88 h 441"/>
                <a:gd name="T42" fmla="*/ 434 w 462"/>
                <a:gd name="T43" fmla="*/ 72 h 441"/>
                <a:gd name="T44" fmla="*/ 452 w 462"/>
                <a:gd name="T45" fmla="*/ 66 h 441"/>
                <a:gd name="T46" fmla="*/ 452 w 462"/>
                <a:gd name="T47" fmla="*/ 10 h 441"/>
                <a:gd name="T48" fmla="*/ 437 w 462"/>
                <a:gd name="T49" fmla="*/ 35 h 441"/>
                <a:gd name="T50" fmla="*/ 421 w 462"/>
                <a:gd name="T51" fmla="*/ 43 h 441"/>
                <a:gd name="T52" fmla="*/ 409 w 462"/>
                <a:gd name="T53" fmla="*/ 59 h 441"/>
                <a:gd name="T54" fmla="*/ 417 w 462"/>
                <a:gd name="T55" fmla="*/ 59 h 441"/>
                <a:gd name="T56" fmla="*/ 405 w 462"/>
                <a:gd name="T57" fmla="*/ 59 h 441"/>
                <a:gd name="T58" fmla="*/ 393 w 462"/>
                <a:gd name="T59" fmla="*/ 67 h 441"/>
                <a:gd name="T60" fmla="*/ 381 w 462"/>
                <a:gd name="T61" fmla="*/ 75 h 441"/>
                <a:gd name="T62" fmla="*/ 353 w 462"/>
                <a:gd name="T63" fmla="*/ 79 h 441"/>
                <a:gd name="T64" fmla="*/ 353 w 462"/>
                <a:gd name="T65" fmla="*/ 79 h 441"/>
                <a:gd name="T66" fmla="*/ 321 w 462"/>
                <a:gd name="T67" fmla="*/ 91 h 441"/>
                <a:gd name="T68" fmla="*/ 265 w 462"/>
                <a:gd name="T69" fmla="*/ 83 h 441"/>
                <a:gd name="T70" fmla="*/ 213 w 462"/>
                <a:gd name="T71" fmla="*/ 87 h 441"/>
                <a:gd name="T72" fmla="*/ 137 w 462"/>
                <a:gd name="T73" fmla="*/ 71 h 441"/>
                <a:gd name="T74" fmla="*/ 29 w 462"/>
                <a:gd name="T75" fmla="*/ 75 h 4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62" h="441">
                  <a:moveTo>
                    <a:pt x="0" y="441"/>
                  </a:moveTo>
                  <a:cubicBezTo>
                    <a:pt x="10" y="437"/>
                    <a:pt x="6" y="424"/>
                    <a:pt x="15" y="417"/>
                  </a:cubicBezTo>
                  <a:cubicBezTo>
                    <a:pt x="23" y="404"/>
                    <a:pt x="23" y="390"/>
                    <a:pt x="41" y="387"/>
                  </a:cubicBezTo>
                  <a:cubicBezTo>
                    <a:pt x="50" y="383"/>
                    <a:pt x="44" y="385"/>
                    <a:pt x="60" y="382"/>
                  </a:cubicBezTo>
                  <a:cubicBezTo>
                    <a:pt x="62" y="382"/>
                    <a:pt x="65" y="381"/>
                    <a:pt x="65" y="381"/>
                  </a:cubicBezTo>
                  <a:cubicBezTo>
                    <a:pt x="74" y="374"/>
                    <a:pt x="78" y="365"/>
                    <a:pt x="90" y="363"/>
                  </a:cubicBezTo>
                  <a:cubicBezTo>
                    <a:pt x="98" y="360"/>
                    <a:pt x="99" y="355"/>
                    <a:pt x="105" y="351"/>
                  </a:cubicBezTo>
                  <a:cubicBezTo>
                    <a:pt x="107" y="345"/>
                    <a:pt x="107" y="341"/>
                    <a:pt x="111" y="336"/>
                  </a:cubicBezTo>
                  <a:cubicBezTo>
                    <a:pt x="111" y="324"/>
                    <a:pt x="112" y="298"/>
                    <a:pt x="105" y="285"/>
                  </a:cubicBezTo>
                  <a:cubicBezTo>
                    <a:pt x="108" y="265"/>
                    <a:pt x="108" y="270"/>
                    <a:pt x="125" y="267"/>
                  </a:cubicBezTo>
                  <a:cubicBezTo>
                    <a:pt x="130" y="259"/>
                    <a:pt x="123" y="260"/>
                    <a:pt x="131" y="255"/>
                  </a:cubicBezTo>
                  <a:cubicBezTo>
                    <a:pt x="135" y="248"/>
                    <a:pt x="135" y="240"/>
                    <a:pt x="140" y="232"/>
                  </a:cubicBezTo>
                  <a:cubicBezTo>
                    <a:pt x="143" y="213"/>
                    <a:pt x="152" y="193"/>
                    <a:pt x="173" y="189"/>
                  </a:cubicBezTo>
                  <a:cubicBezTo>
                    <a:pt x="182" y="177"/>
                    <a:pt x="181" y="178"/>
                    <a:pt x="197" y="177"/>
                  </a:cubicBezTo>
                  <a:cubicBezTo>
                    <a:pt x="215" y="168"/>
                    <a:pt x="208" y="166"/>
                    <a:pt x="234" y="165"/>
                  </a:cubicBezTo>
                  <a:cubicBezTo>
                    <a:pt x="251" y="159"/>
                    <a:pt x="255" y="159"/>
                    <a:pt x="278" y="157"/>
                  </a:cubicBezTo>
                  <a:cubicBezTo>
                    <a:pt x="283" y="153"/>
                    <a:pt x="286" y="151"/>
                    <a:pt x="293" y="150"/>
                  </a:cubicBezTo>
                  <a:cubicBezTo>
                    <a:pt x="298" y="146"/>
                    <a:pt x="302" y="145"/>
                    <a:pt x="308" y="144"/>
                  </a:cubicBezTo>
                  <a:cubicBezTo>
                    <a:pt x="319" y="136"/>
                    <a:pt x="336" y="123"/>
                    <a:pt x="350" y="120"/>
                  </a:cubicBezTo>
                  <a:cubicBezTo>
                    <a:pt x="357" y="117"/>
                    <a:pt x="362" y="112"/>
                    <a:pt x="369" y="111"/>
                  </a:cubicBezTo>
                  <a:cubicBezTo>
                    <a:pt x="383" y="105"/>
                    <a:pt x="395" y="95"/>
                    <a:pt x="408" y="88"/>
                  </a:cubicBezTo>
                  <a:cubicBezTo>
                    <a:pt x="414" y="81"/>
                    <a:pt x="425" y="74"/>
                    <a:pt x="434" y="72"/>
                  </a:cubicBezTo>
                  <a:cubicBezTo>
                    <a:pt x="440" y="69"/>
                    <a:pt x="446" y="67"/>
                    <a:pt x="452" y="66"/>
                  </a:cubicBezTo>
                  <a:cubicBezTo>
                    <a:pt x="462" y="49"/>
                    <a:pt x="455" y="29"/>
                    <a:pt x="452" y="10"/>
                  </a:cubicBezTo>
                  <a:cubicBezTo>
                    <a:pt x="453" y="0"/>
                    <a:pt x="431" y="43"/>
                    <a:pt x="437" y="35"/>
                  </a:cubicBezTo>
                  <a:cubicBezTo>
                    <a:pt x="449" y="39"/>
                    <a:pt x="423" y="57"/>
                    <a:pt x="421" y="43"/>
                  </a:cubicBezTo>
                  <a:cubicBezTo>
                    <a:pt x="420" y="37"/>
                    <a:pt x="409" y="59"/>
                    <a:pt x="409" y="59"/>
                  </a:cubicBezTo>
                  <a:cubicBezTo>
                    <a:pt x="408" y="57"/>
                    <a:pt x="419" y="60"/>
                    <a:pt x="417" y="59"/>
                  </a:cubicBezTo>
                  <a:cubicBezTo>
                    <a:pt x="412" y="57"/>
                    <a:pt x="410" y="60"/>
                    <a:pt x="405" y="59"/>
                  </a:cubicBezTo>
                  <a:cubicBezTo>
                    <a:pt x="400" y="58"/>
                    <a:pt x="398" y="68"/>
                    <a:pt x="393" y="67"/>
                  </a:cubicBezTo>
                  <a:cubicBezTo>
                    <a:pt x="385" y="63"/>
                    <a:pt x="390" y="76"/>
                    <a:pt x="381" y="75"/>
                  </a:cubicBezTo>
                  <a:cubicBezTo>
                    <a:pt x="367" y="68"/>
                    <a:pt x="370" y="82"/>
                    <a:pt x="353" y="79"/>
                  </a:cubicBezTo>
                  <a:cubicBezTo>
                    <a:pt x="348" y="71"/>
                    <a:pt x="362" y="80"/>
                    <a:pt x="353" y="79"/>
                  </a:cubicBezTo>
                  <a:cubicBezTo>
                    <a:pt x="347" y="76"/>
                    <a:pt x="328" y="92"/>
                    <a:pt x="321" y="91"/>
                  </a:cubicBezTo>
                  <a:cubicBezTo>
                    <a:pt x="305" y="83"/>
                    <a:pt x="283" y="85"/>
                    <a:pt x="265" y="83"/>
                  </a:cubicBezTo>
                  <a:cubicBezTo>
                    <a:pt x="257" y="79"/>
                    <a:pt x="221" y="92"/>
                    <a:pt x="213" y="87"/>
                  </a:cubicBezTo>
                  <a:cubicBezTo>
                    <a:pt x="209" y="81"/>
                    <a:pt x="144" y="72"/>
                    <a:pt x="137" y="71"/>
                  </a:cubicBezTo>
                  <a:cubicBezTo>
                    <a:pt x="137" y="69"/>
                    <a:pt x="29" y="75"/>
                    <a:pt x="29" y="75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grpSp>
          <p:nvGrpSpPr>
            <p:cNvPr id="15406" name="Group 7"/>
            <p:cNvGrpSpPr>
              <a:grpSpLocks/>
            </p:cNvGrpSpPr>
            <p:nvPr/>
          </p:nvGrpSpPr>
          <p:grpSpPr bwMode="auto">
            <a:xfrm>
              <a:off x="1376" y="2873"/>
              <a:ext cx="167" cy="406"/>
              <a:chOff x="1534" y="3010"/>
              <a:chExt cx="167" cy="406"/>
            </a:xfrm>
          </p:grpSpPr>
          <p:sp>
            <p:nvSpPr>
              <p:cNvPr id="15407" name="Freeform 8"/>
              <p:cNvSpPr>
                <a:spLocks/>
              </p:cNvSpPr>
              <p:nvPr/>
            </p:nvSpPr>
            <p:spPr bwMode="auto">
              <a:xfrm>
                <a:off x="1572" y="3010"/>
                <a:ext cx="129" cy="329"/>
              </a:xfrm>
              <a:custGeom>
                <a:avLst/>
                <a:gdLst>
                  <a:gd name="T0" fmla="*/ 109 w 129"/>
                  <a:gd name="T1" fmla="*/ 0 h 329"/>
                  <a:gd name="T2" fmla="*/ 126 w 129"/>
                  <a:gd name="T3" fmla="*/ 8 h 329"/>
                  <a:gd name="T4" fmla="*/ 129 w 129"/>
                  <a:gd name="T5" fmla="*/ 35 h 329"/>
                  <a:gd name="T6" fmla="*/ 118 w 129"/>
                  <a:gd name="T7" fmla="*/ 72 h 329"/>
                  <a:gd name="T8" fmla="*/ 108 w 129"/>
                  <a:gd name="T9" fmla="*/ 90 h 329"/>
                  <a:gd name="T10" fmla="*/ 91 w 129"/>
                  <a:gd name="T11" fmla="*/ 111 h 329"/>
                  <a:gd name="T12" fmla="*/ 78 w 129"/>
                  <a:gd name="T13" fmla="*/ 119 h 329"/>
                  <a:gd name="T14" fmla="*/ 22 w 129"/>
                  <a:gd name="T15" fmla="*/ 117 h 329"/>
                  <a:gd name="T16" fmla="*/ 13 w 129"/>
                  <a:gd name="T17" fmla="*/ 128 h 329"/>
                  <a:gd name="T18" fmla="*/ 9 w 129"/>
                  <a:gd name="T19" fmla="*/ 155 h 329"/>
                  <a:gd name="T20" fmla="*/ 6 w 129"/>
                  <a:gd name="T21" fmla="*/ 173 h 329"/>
                  <a:gd name="T22" fmla="*/ 12 w 129"/>
                  <a:gd name="T23" fmla="*/ 195 h 329"/>
                  <a:gd name="T24" fmla="*/ 7 w 129"/>
                  <a:gd name="T25" fmla="*/ 224 h 329"/>
                  <a:gd name="T26" fmla="*/ 6 w 129"/>
                  <a:gd name="T27" fmla="*/ 269 h 329"/>
                  <a:gd name="T28" fmla="*/ 12 w 129"/>
                  <a:gd name="T29" fmla="*/ 291 h 329"/>
                  <a:gd name="T30" fmla="*/ 21 w 129"/>
                  <a:gd name="T31" fmla="*/ 317 h 329"/>
                  <a:gd name="T32" fmla="*/ 34 w 129"/>
                  <a:gd name="T33" fmla="*/ 329 h 3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9" h="329">
                    <a:moveTo>
                      <a:pt x="109" y="0"/>
                    </a:moveTo>
                    <a:cubicBezTo>
                      <a:pt x="117" y="3"/>
                      <a:pt x="123" y="0"/>
                      <a:pt x="126" y="8"/>
                    </a:cubicBezTo>
                    <a:cubicBezTo>
                      <a:pt x="124" y="19"/>
                      <a:pt x="123" y="25"/>
                      <a:pt x="129" y="35"/>
                    </a:cubicBezTo>
                    <a:cubicBezTo>
                      <a:pt x="127" y="50"/>
                      <a:pt x="127" y="60"/>
                      <a:pt x="118" y="72"/>
                    </a:cubicBezTo>
                    <a:cubicBezTo>
                      <a:pt x="116" y="80"/>
                      <a:pt x="115" y="85"/>
                      <a:pt x="108" y="90"/>
                    </a:cubicBezTo>
                    <a:cubicBezTo>
                      <a:pt x="103" y="101"/>
                      <a:pt x="105" y="109"/>
                      <a:pt x="91" y="111"/>
                    </a:cubicBezTo>
                    <a:cubicBezTo>
                      <a:pt x="87" y="114"/>
                      <a:pt x="83" y="117"/>
                      <a:pt x="78" y="119"/>
                    </a:cubicBezTo>
                    <a:cubicBezTo>
                      <a:pt x="56" y="117"/>
                      <a:pt x="44" y="116"/>
                      <a:pt x="22" y="117"/>
                    </a:cubicBezTo>
                    <a:cubicBezTo>
                      <a:pt x="17" y="120"/>
                      <a:pt x="15" y="122"/>
                      <a:pt x="13" y="128"/>
                    </a:cubicBezTo>
                    <a:cubicBezTo>
                      <a:pt x="12" y="143"/>
                      <a:pt x="11" y="144"/>
                      <a:pt x="9" y="155"/>
                    </a:cubicBezTo>
                    <a:cubicBezTo>
                      <a:pt x="8" y="161"/>
                      <a:pt x="6" y="173"/>
                      <a:pt x="6" y="173"/>
                    </a:cubicBezTo>
                    <a:cubicBezTo>
                      <a:pt x="9" y="193"/>
                      <a:pt x="5" y="186"/>
                      <a:pt x="12" y="195"/>
                    </a:cubicBezTo>
                    <a:cubicBezTo>
                      <a:pt x="14" y="205"/>
                      <a:pt x="12" y="215"/>
                      <a:pt x="7" y="224"/>
                    </a:cubicBezTo>
                    <a:cubicBezTo>
                      <a:pt x="5" y="239"/>
                      <a:pt x="0" y="255"/>
                      <a:pt x="6" y="269"/>
                    </a:cubicBezTo>
                    <a:cubicBezTo>
                      <a:pt x="3" y="276"/>
                      <a:pt x="5" y="287"/>
                      <a:pt x="12" y="291"/>
                    </a:cubicBezTo>
                    <a:cubicBezTo>
                      <a:pt x="18" y="301"/>
                      <a:pt x="11" y="311"/>
                      <a:pt x="21" y="317"/>
                    </a:cubicBezTo>
                    <a:cubicBezTo>
                      <a:pt x="25" y="322"/>
                      <a:pt x="32" y="324"/>
                      <a:pt x="34" y="32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latin typeface="Palatino Linotype" pitchFamily="18" charset="0"/>
                </a:endParaRPr>
              </a:p>
            </p:txBody>
          </p:sp>
          <p:sp>
            <p:nvSpPr>
              <p:cNvPr id="15408" name="Freeform 9"/>
              <p:cNvSpPr>
                <a:spLocks/>
              </p:cNvSpPr>
              <p:nvPr/>
            </p:nvSpPr>
            <p:spPr bwMode="auto">
              <a:xfrm>
                <a:off x="1534" y="3339"/>
                <a:ext cx="69" cy="77"/>
              </a:xfrm>
              <a:custGeom>
                <a:avLst/>
                <a:gdLst>
                  <a:gd name="T0" fmla="*/ 69 w 69"/>
                  <a:gd name="T1" fmla="*/ 0 h 77"/>
                  <a:gd name="T2" fmla="*/ 46 w 69"/>
                  <a:gd name="T3" fmla="*/ 24 h 77"/>
                  <a:gd name="T4" fmla="*/ 28 w 69"/>
                  <a:gd name="T5" fmla="*/ 30 h 77"/>
                  <a:gd name="T6" fmla="*/ 12 w 69"/>
                  <a:gd name="T7" fmla="*/ 36 h 77"/>
                  <a:gd name="T8" fmla="*/ 3 w 69"/>
                  <a:gd name="T9" fmla="*/ 54 h 77"/>
                  <a:gd name="T10" fmla="*/ 15 w 69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77">
                    <a:moveTo>
                      <a:pt x="69" y="0"/>
                    </a:moveTo>
                    <a:cubicBezTo>
                      <a:pt x="63" y="14"/>
                      <a:pt x="63" y="21"/>
                      <a:pt x="46" y="24"/>
                    </a:cubicBezTo>
                    <a:cubicBezTo>
                      <a:pt x="40" y="27"/>
                      <a:pt x="34" y="29"/>
                      <a:pt x="28" y="30"/>
                    </a:cubicBezTo>
                    <a:cubicBezTo>
                      <a:pt x="22" y="33"/>
                      <a:pt x="19" y="35"/>
                      <a:pt x="12" y="36"/>
                    </a:cubicBezTo>
                    <a:cubicBezTo>
                      <a:pt x="10" y="43"/>
                      <a:pt x="10" y="49"/>
                      <a:pt x="3" y="54"/>
                    </a:cubicBezTo>
                    <a:cubicBezTo>
                      <a:pt x="0" y="68"/>
                      <a:pt x="0" y="77"/>
                      <a:pt x="15" y="77"/>
                    </a:cubicBez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latin typeface="Palatino Linotype" pitchFamily="18" charset="0"/>
                </a:endParaRPr>
              </a:p>
            </p:txBody>
          </p:sp>
        </p:grpSp>
      </p:grpSp>
      <p:grpSp>
        <p:nvGrpSpPr>
          <p:cNvPr id="24586" name="Group 10"/>
          <p:cNvGrpSpPr>
            <a:grpSpLocks/>
          </p:cNvGrpSpPr>
          <p:nvPr/>
        </p:nvGrpSpPr>
        <p:grpSpPr bwMode="auto">
          <a:xfrm>
            <a:off x="2339975" y="4005263"/>
            <a:ext cx="5260975" cy="1158875"/>
            <a:chOff x="1542" y="2470"/>
            <a:chExt cx="3314" cy="730"/>
          </a:xfrm>
        </p:grpSpPr>
        <p:sp>
          <p:nvSpPr>
            <p:cNvPr id="15400" name="Freeform 11"/>
            <p:cNvSpPr>
              <a:spLocks/>
            </p:cNvSpPr>
            <p:nvPr/>
          </p:nvSpPr>
          <p:spPr bwMode="auto">
            <a:xfrm>
              <a:off x="1542" y="2470"/>
              <a:ext cx="1403" cy="582"/>
            </a:xfrm>
            <a:custGeom>
              <a:avLst/>
              <a:gdLst>
                <a:gd name="T0" fmla="*/ 59 w 1403"/>
                <a:gd name="T1" fmla="*/ 5 h 582"/>
                <a:gd name="T2" fmla="*/ 134 w 1403"/>
                <a:gd name="T3" fmla="*/ 22 h 582"/>
                <a:gd name="T4" fmla="*/ 170 w 1403"/>
                <a:gd name="T5" fmla="*/ 64 h 582"/>
                <a:gd name="T6" fmla="*/ 243 w 1403"/>
                <a:gd name="T7" fmla="*/ 97 h 582"/>
                <a:gd name="T8" fmla="*/ 269 w 1403"/>
                <a:gd name="T9" fmla="*/ 116 h 582"/>
                <a:gd name="T10" fmla="*/ 269 w 1403"/>
                <a:gd name="T11" fmla="*/ 206 h 582"/>
                <a:gd name="T12" fmla="*/ 252 w 1403"/>
                <a:gd name="T13" fmla="*/ 280 h 582"/>
                <a:gd name="T14" fmla="*/ 299 w 1403"/>
                <a:gd name="T15" fmla="*/ 323 h 582"/>
                <a:gd name="T16" fmla="*/ 303 w 1403"/>
                <a:gd name="T17" fmla="*/ 361 h 582"/>
                <a:gd name="T18" fmla="*/ 306 w 1403"/>
                <a:gd name="T19" fmla="*/ 413 h 582"/>
                <a:gd name="T20" fmla="*/ 299 w 1403"/>
                <a:gd name="T21" fmla="*/ 451 h 582"/>
                <a:gd name="T22" fmla="*/ 312 w 1403"/>
                <a:gd name="T23" fmla="*/ 496 h 582"/>
                <a:gd name="T24" fmla="*/ 335 w 1403"/>
                <a:gd name="T25" fmla="*/ 557 h 582"/>
                <a:gd name="T26" fmla="*/ 359 w 1403"/>
                <a:gd name="T27" fmla="*/ 572 h 582"/>
                <a:gd name="T28" fmla="*/ 405 w 1403"/>
                <a:gd name="T29" fmla="*/ 577 h 582"/>
                <a:gd name="T30" fmla="*/ 455 w 1403"/>
                <a:gd name="T31" fmla="*/ 560 h 582"/>
                <a:gd name="T32" fmla="*/ 462 w 1403"/>
                <a:gd name="T33" fmla="*/ 545 h 582"/>
                <a:gd name="T34" fmla="*/ 512 w 1403"/>
                <a:gd name="T35" fmla="*/ 509 h 582"/>
                <a:gd name="T36" fmla="*/ 552 w 1403"/>
                <a:gd name="T37" fmla="*/ 467 h 582"/>
                <a:gd name="T38" fmla="*/ 594 w 1403"/>
                <a:gd name="T39" fmla="*/ 454 h 582"/>
                <a:gd name="T40" fmla="*/ 629 w 1403"/>
                <a:gd name="T41" fmla="*/ 473 h 582"/>
                <a:gd name="T42" fmla="*/ 672 w 1403"/>
                <a:gd name="T43" fmla="*/ 481 h 582"/>
                <a:gd name="T44" fmla="*/ 749 w 1403"/>
                <a:gd name="T45" fmla="*/ 478 h 582"/>
                <a:gd name="T46" fmla="*/ 782 w 1403"/>
                <a:gd name="T47" fmla="*/ 464 h 582"/>
                <a:gd name="T48" fmla="*/ 825 w 1403"/>
                <a:gd name="T49" fmla="*/ 418 h 582"/>
                <a:gd name="T50" fmla="*/ 885 w 1403"/>
                <a:gd name="T51" fmla="*/ 371 h 582"/>
                <a:gd name="T52" fmla="*/ 903 w 1403"/>
                <a:gd name="T53" fmla="*/ 353 h 582"/>
                <a:gd name="T54" fmla="*/ 915 w 1403"/>
                <a:gd name="T55" fmla="*/ 341 h 582"/>
                <a:gd name="T56" fmla="*/ 927 w 1403"/>
                <a:gd name="T57" fmla="*/ 320 h 582"/>
                <a:gd name="T58" fmla="*/ 959 w 1403"/>
                <a:gd name="T59" fmla="*/ 277 h 582"/>
                <a:gd name="T60" fmla="*/ 980 w 1403"/>
                <a:gd name="T61" fmla="*/ 232 h 582"/>
                <a:gd name="T62" fmla="*/ 1020 w 1403"/>
                <a:gd name="T63" fmla="*/ 173 h 582"/>
                <a:gd name="T64" fmla="*/ 1049 w 1403"/>
                <a:gd name="T65" fmla="*/ 128 h 582"/>
                <a:gd name="T66" fmla="*/ 1071 w 1403"/>
                <a:gd name="T67" fmla="*/ 94 h 582"/>
                <a:gd name="T68" fmla="*/ 1121 w 1403"/>
                <a:gd name="T69" fmla="*/ 73 h 582"/>
                <a:gd name="T70" fmla="*/ 1235 w 1403"/>
                <a:gd name="T71" fmla="*/ 83 h 582"/>
                <a:gd name="T72" fmla="*/ 1259 w 1403"/>
                <a:gd name="T73" fmla="*/ 98 h 582"/>
                <a:gd name="T74" fmla="*/ 1349 w 1403"/>
                <a:gd name="T75" fmla="*/ 151 h 582"/>
                <a:gd name="T76" fmla="*/ 1391 w 1403"/>
                <a:gd name="T77" fmla="*/ 184 h 582"/>
                <a:gd name="T78" fmla="*/ 1392 w 1403"/>
                <a:gd name="T79" fmla="*/ 269 h 582"/>
                <a:gd name="T80" fmla="*/ 1356 w 1403"/>
                <a:gd name="T81" fmla="*/ 385 h 582"/>
                <a:gd name="T82" fmla="*/ 1371 w 1403"/>
                <a:gd name="T83" fmla="*/ 439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03" h="582">
                  <a:moveTo>
                    <a:pt x="15" y="2"/>
                  </a:moveTo>
                  <a:cubicBezTo>
                    <a:pt x="46" y="7"/>
                    <a:pt x="0" y="0"/>
                    <a:pt x="59" y="5"/>
                  </a:cubicBezTo>
                  <a:cubicBezTo>
                    <a:pt x="66" y="6"/>
                    <a:pt x="80" y="10"/>
                    <a:pt x="80" y="10"/>
                  </a:cubicBezTo>
                  <a:cubicBezTo>
                    <a:pt x="95" y="21"/>
                    <a:pt x="115" y="20"/>
                    <a:pt x="134" y="22"/>
                  </a:cubicBezTo>
                  <a:cubicBezTo>
                    <a:pt x="145" y="30"/>
                    <a:pt x="145" y="41"/>
                    <a:pt x="161" y="44"/>
                  </a:cubicBezTo>
                  <a:cubicBezTo>
                    <a:pt x="163" y="52"/>
                    <a:pt x="162" y="61"/>
                    <a:pt x="170" y="64"/>
                  </a:cubicBezTo>
                  <a:cubicBezTo>
                    <a:pt x="178" y="75"/>
                    <a:pt x="178" y="86"/>
                    <a:pt x="194" y="89"/>
                  </a:cubicBezTo>
                  <a:cubicBezTo>
                    <a:pt x="208" y="96"/>
                    <a:pt x="227" y="94"/>
                    <a:pt x="243" y="97"/>
                  </a:cubicBezTo>
                  <a:cubicBezTo>
                    <a:pt x="247" y="102"/>
                    <a:pt x="251" y="103"/>
                    <a:pt x="257" y="104"/>
                  </a:cubicBezTo>
                  <a:cubicBezTo>
                    <a:pt x="268" y="109"/>
                    <a:pt x="264" y="105"/>
                    <a:pt x="269" y="116"/>
                  </a:cubicBezTo>
                  <a:cubicBezTo>
                    <a:pt x="266" y="126"/>
                    <a:pt x="264" y="137"/>
                    <a:pt x="263" y="148"/>
                  </a:cubicBezTo>
                  <a:cubicBezTo>
                    <a:pt x="264" y="168"/>
                    <a:pt x="264" y="187"/>
                    <a:pt x="269" y="206"/>
                  </a:cubicBezTo>
                  <a:cubicBezTo>
                    <a:pt x="267" y="222"/>
                    <a:pt x="274" y="245"/>
                    <a:pt x="257" y="253"/>
                  </a:cubicBezTo>
                  <a:cubicBezTo>
                    <a:pt x="253" y="262"/>
                    <a:pt x="256" y="271"/>
                    <a:pt x="252" y="280"/>
                  </a:cubicBezTo>
                  <a:cubicBezTo>
                    <a:pt x="256" y="291"/>
                    <a:pt x="261" y="304"/>
                    <a:pt x="270" y="311"/>
                  </a:cubicBezTo>
                  <a:cubicBezTo>
                    <a:pt x="275" y="320"/>
                    <a:pt x="289" y="321"/>
                    <a:pt x="299" y="323"/>
                  </a:cubicBezTo>
                  <a:cubicBezTo>
                    <a:pt x="305" y="332"/>
                    <a:pt x="305" y="337"/>
                    <a:pt x="300" y="347"/>
                  </a:cubicBezTo>
                  <a:cubicBezTo>
                    <a:pt x="298" y="362"/>
                    <a:pt x="286" y="348"/>
                    <a:pt x="303" y="361"/>
                  </a:cubicBezTo>
                  <a:cubicBezTo>
                    <a:pt x="301" y="373"/>
                    <a:pt x="302" y="384"/>
                    <a:pt x="305" y="395"/>
                  </a:cubicBezTo>
                  <a:cubicBezTo>
                    <a:pt x="306" y="402"/>
                    <a:pt x="309" y="407"/>
                    <a:pt x="306" y="413"/>
                  </a:cubicBezTo>
                  <a:cubicBezTo>
                    <a:pt x="309" y="426"/>
                    <a:pt x="312" y="454"/>
                    <a:pt x="312" y="454"/>
                  </a:cubicBezTo>
                  <a:cubicBezTo>
                    <a:pt x="306" y="459"/>
                    <a:pt x="304" y="455"/>
                    <a:pt x="299" y="451"/>
                  </a:cubicBezTo>
                  <a:cubicBezTo>
                    <a:pt x="312" y="441"/>
                    <a:pt x="309" y="460"/>
                    <a:pt x="311" y="469"/>
                  </a:cubicBezTo>
                  <a:cubicBezTo>
                    <a:pt x="309" y="479"/>
                    <a:pt x="301" y="488"/>
                    <a:pt x="312" y="496"/>
                  </a:cubicBezTo>
                  <a:cubicBezTo>
                    <a:pt x="316" y="504"/>
                    <a:pt x="319" y="512"/>
                    <a:pt x="323" y="521"/>
                  </a:cubicBezTo>
                  <a:cubicBezTo>
                    <a:pt x="324" y="535"/>
                    <a:pt x="327" y="546"/>
                    <a:pt x="335" y="557"/>
                  </a:cubicBezTo>
                  <a:cubicBezTo>
                    <a:pt x="336" y="561"/>
                    <a:pt x="337" y="567"/>
                    <a:pt x="342" y="569"/>
                  </a:cubicBezTo>
                  <a:cubicBezTo>
                    <a:pt x="348" y="571"/>
                    <a:pt x="359" y="572"/>
                    <a:pt x="359" y="572"/>
                  </a:cubicBezTo>
                  <a:cubicBezTo>
                    <a:pt x="365" y="575"/>
                    <a:pt x="368" y="577"/>
                    <a:pt x="375" y="578"/>
                  </a:cubicBezTo>
                  <a:cubicBezTo>
                    <a:pt x="385" y="582"/>
                    <a:pt x="395" y="578"/>
                    <a:pt x="405" y="577"/>
                  </a:cubicBezTo>
                  <a:cubicBezTo>
                    <a:pt x="422" y="570"/>
                    <a:pt x="417" y="569"/>
                    <a:pt x="443" y="568"/>
                  </a:cubicBezTo>
                  <a:cubicBezTo>
                    <a:pt x="448" y="565"/>
                    <a:pt x="450" y="562"/>
                    <a:pt x="455" y="560"/>
                  </a:cubicBezTo>
                  <a:cubicBezTo>
                    <a:pt x="458" y="544"/>
                    <a:pt x="453" y="563"/>
                    <a:pt x="461" y="551"/>
                  </a:cubicBezTo>
                  <a:cubicBezTo>
                    <a:pt x="462" y="549"/>
                    <a:pt x="461" y="547"/>
                    <a:pt x="462" y="545"/>
                  </a:cubicBezTo>
                  <a:cubicBezTo>
                    <a:pt x="466" y="536"/>
                    <a:pt x="480" y="533"/>
                    <a:pt x="488" y="532"/>
                  </a:cubicBezTo>
                  <a:cubicBezTo>
                    <a:pt x="499" y="528"/>
                    <a:pt x="508" y="520"/>
                    <a:pt x="512" y="509"/>
                  </a:cubicBezTo>
                  <a:cubicBezTo>
                    <a:pt x="514" y="498"/>
                    <a:pt x="520" y="490"/>
                    <a:pt x="530" y="484"/>
                  </a:cubicBezTo>
                  <a:cubicBezTo>
                    <a:pt x="535" y="475"/>
                    <a:pt x="545" y="474"/>
                    <a:pt x="552" y="467"/>
                  </a:cubicBezTo>
                  <a:cubicBezTo>
                    <a:pt x="563" y="456"/>
                    <a:pt x="561" y="451"/>
                    <a:pt x="578" y="448"/>
                  </a:cubicBezTo>
                  <a:cubicBezTo>
                    <a:pt x="585" y="457"/>
                    <a:pt x="575" y="447"/>
                    <a:pt x="594" y="454"/>
                  </a:cubicBezTo>
                  <a:cubicBezTo>
                    <a:pt x="597" y="455"/>
                    <a:pt x="601" y="461"/>
                    <a:pt x="605" y="463"/>
                  </a:cubicBezTo>
                  <a:cubicBezTo>
                    <a:pt x="611" y="470"/>
                    <a:pt x="620" y="472"/>
                    <a:pt x="629" y="473"/>
                  </a:cubicBezTo>
                  <a:cubicBezTo>
                    <a:pt x="636" y="478"/>
                    <a:pt x="645" y="478"/>
                    <a:pt x="653" y="479"/>
                  </a:cubicBezTo>
                  <a:cubicBezTo>
                    <a:pt x="660" y="478"/>
                    <a:pt x="666" y="478"/>
                    <a:pt x="672" y="481"/>
                  </a:cubicBezTo>
                  <a:cubicBezTo>
                    <a:pt x="685" y="479"/>
                    <a:pt x="690" y="481"/>
                    <a:pt x="704" y="482"/>
                  </a:cubicBezTo>
                  <a:cubicBezTo>
                    <a:pt x="720" y="481"/>
                    <a:pt x="734" y="481"/>
                    <a:pt x="749" y="478"/>
                  </a:cubicBezTo>
                  <a:cubicBezTo>
                    <a:pt x="760" y="473"/>
                    <a:pt x="743" y="480"/>
                    <a:pt x="762" y="475"/>
                  </a:cubicBezTo>
                  <a:cubicBezTo>
                    <a:pt x="769" y="473"/>
                    <a:pt x="775" y="467"/>
                    <a:pt x="782" y="464"/>
                  </a:cubicBezTo>
                  <a:cubicBezTo>
                    <a:pt x="787" y="457"/>
                    <a:pt x="792" y="452"/>
                    <a:pt x="797" y="445"/>
                  </a:cubicBezTo>
                  <a:cubicBezTo>
                    <a:pt x="800" y="428"/>
                    <a:pt x="811" y="426"/>
                    <a:pt x="825" y="418"/>
                  </a:cubicBezTo>
                  <a:cubicBezTo>
                    <a:pt x="833" y="393"/>
                    <a:pt x="831" y="392"/>
                    <a:pt x="861" y="391"/>
                  </a:cubicBezTo>
                  <a:cubicBezTo>
                    <a:pt x="871" y="381"/>
                    <a:pt x="868" y="376"/>
                    <a:pt x="885" y="371"/>
                  </a:cubicBezTo>
                  <a:cubicBezTo>
                    <a:pt x="891" y="367"/>
                    <a:pt x="895" y="362"/>
                    <a:pt x="902" y="358"/>
                  </a:cubicBezTo>
                  <a:cubicBezTo>
                    <a:pt x="902" y="356"/>
                    <a:pt x="902" y="354"/>
                    <a:pt x="903" y="353"/>
                  </a:cubicBezTo>
                  <a:cubicBezTo>
                    <a:pt x="904" y="351"/>
                    <a:pt x="908" y="351"/>
                    <a:pt x="908" y="349"/>
                  </a:cubicBezTo>
                  <a:cubicBezTo>
                    <a:pt x="911" y="338"/>
                    <a:pt x="898" y="339"/>
                    <a:pt x="915" y="341"/>
                  </a:cubicBezTo>
                  <a:cubicBezTo>
                    <a:pt x="938" y="350"/>
                    <a:pt x="920" y="332"/>
                    <a:pt x="941" y="328"/>
                  </a:cubicBezTo>
                  <a:cubicBezTo>
                    <a:pt x="935" y="318"/>
                    <a:pt x="933" y="330"/>
                    <a:pt x="927" y="320"/>
                  </a:cubicBezTo>
                  <a:cubicBezTo>
                    <a:pt x="929" y="301"/>
                    <a:pt x="935" y="298"/>
                    <a:pt x="950" y="289"/>
                  </a:cubicBezTo>
                  <a:cubicBezTo>
                    <a:pt x="953" y="284"/>
                    <a:pt x="957" y="282"/>
                    <a:pt x="959" y="277"/>
                  </a:cubicBezTo>
                  <a:cubicBezTo>
                    <a:pt x="960" y="272"/>
                    <a:pt x="962" y="268"/>
                    <a:pt x="963" y="263"/>
                  </a:cubicBezTo>
                  <a:cubicBezTo>
                    <a:pt x="958" y="253"/>
                    <a:pt x="971" y="238"/>
                    <a:pt x="980" y="232"/>
                  </a:cubicBezTo>
                  <a:cubicBezTo>
                    <a:pt x="981" y="225"/>
                    <a:pt x="995" y="215"/>
                    <a:pt x="995" y="215"/>
                  </a:cubicBezTo>
                  <a:cubicBezTo>
                    <a:pt x="997" y="202"/>
                    <a:pt x="1009" y="181"/>
                    <a:pt x="1020" y="173"/>
                  </a:cubicBezTo>
                  <a:cubicBezTo>
                    <a:pt x="1024" y="166"/>
                    <a:pt x="1031" y="153"/>
                    <a:pt x="1038" y="148"/>
                  </a:cubicBezTo>
                  <a:cubicBezTo>
                    <a:pt x="1042" y="141"/>
                    <a:pt x="1045" y="135"/>
                    <a:pt x="1049" y="128"/>
                  </a:cubicBezTo>
                  <a:cubicBezTo>
                    <a:pt x="1050" y="121"/>
                    <a:pt x="1053" y="109"/>
                    <a:pt x="1058" y="104"/>
                  </a:cubicBezTo>
                  <a:cubicBezTo>
                    <a:pt x="1062" y="100"/>
                    <a:pt x="1071" y="94"/>
                    <a:pt x="1071" y="94"/>
                  </a:cubicBezTo>
                  <a:cubicBezTo>
                    <a:pt x="1074" y="89"/>
                    <a:pt x="1077" y="86"/>
                    <a:pt x="1083" y="83"/>
                  </a:cubicBezTo>
                  <a:cubicBezTo>
                    <a:pt x="1091" y="72"/>
                    <a:pt x="1109" y="74"/>
                    <a:pt x="1121" y="73"/>
                  </a:cubicBezTo>
                  <a:cubicBezTo>
                    <a:pt x="1150" y="74"/>
                    <a:pt x="1177" y="76"/>
                    <a:pt x="1206" y="77"/>
                  </a:cubicBezTo>
                  <a:cubicBezTo>
                    <a:pt x="1216" y="79"/>
                    <a:pt x="1225" y="81"/>
                    <a:pt x="1235" y="83"/>
                  </a:cubicBezTo>
                  <a:cubicBezTo>
                    <a:pt x="1242" y="82"/>
                    <a:pt x="1243" y="85"/>
                    <a:pt x="1250" y="86"/>
                  </a:cubicBezTo>
                  <a:cubicBezTo>
                    <a:pt x="1253" y="91"/>
                    <a:pt x="1257" y="93"/>
                    <a:pt x="1259" y="98"/>
                  </a:cubicBezTo>
                  <a:cubicBezTo>
                    <a:pt x="1261" y="108"/>
                    <a:pt x="1271" y="111"/>
                    <a:pt x="1280" y="113"/>
                  </a:cubicBezTo>
                  <a:cubicBezTo>
                    <a:pt x="1304" y="125"/>
                    <a:pt x="1324" y="143"/>
                    <a:pt x="1349" y="151"/>
                  </a:cubicBezTo>
                  <a:cubicBezTo>
                    <a:pt x="1355" y="155"/>
                    <a:pt x="1362" y="155"/>
                    <a:pt x="1368" y="160"/>
                  </a:cubicBezTo>
                  <a:cubicBezTo>
                    <a:pt x="1373" y="170"/>
                    <a:pt x="1381" y="180"/>
                    <a:pt x="1391" y="184"/>
                  </a:cubicBezTo>
                  <a:cubicBezTo>
                    <a:pt x="1398" y="199"/>
                    <a:pt x="1395" y="215"/>
                    <a:pt x="1403" y="230"/>
                  </a:cubicBezTo>
                  <a:cubicBezTo>
                    <a:pt x="1401" y="250"/>
                    <a:pt x="1400" y="253"/>
                    <a:pt x="1392" y="269"/>
                  </a:cubicBezTo>
                  <a:cubicBezTo>
                    <a:pt x="1391" y="289"/>
                    <a:pt x="1393" y="309"/>
                    <a:pt x="1376" y="322"/>
                  </a:cubicBezTo>
                  <a:cubicBezTo>
                    <a:pt x="1374" y="362"/>
                    <a:pt x="1370" y="356"/>
                    <a:pt x="1356" y="385"/>
                  </a:cubicBezTo>
                  <a:cubicBezTo>
                    <a:pt x="1355" y="398"/>
                    <a:pt x="1348" y="428"/>
                    <a:pt x="1355" y="439"/>
                  </a:cubicBezTo>
                  <a:cubicBezTo>
                    <a:pt x="1361" y="449"/>
                    <a:pt x="1367" y="443"/>
                    <a:pt x="1371" y="43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401" name="Freeform 12"/>
            <p:cNvSpPr>
              <a:spLocks/>
            </p:cNvSpPr>
            <p:nvPr/>
          </p:nvSpPr>
          <p:spPr bwMode="auto">
            <a:xfrm>
              <a:off x="2912" y="2655"/>
              <a:ext cx="1537" cy="545"/>
            </a:xfrm>
            <a:custGeom>
              <a:avLst/>
              <a:gdLst>
                <a:gd name="T0" fmla="*/ 27 w 1537"/>
                <a:gd name="T1" fmla="*/ 264 h 545"/>
                <a:gd name="T2" fmla="*/ 132 w 1537"/>
                <a:gd name="T3" fmla="*/ 279 h 545"/>
                <a:gd name="T4" fmla="*/ 139 w 1537"/>
                <a:gd name="T5" fmla="*/ 342 h 545"/>
                <a:gd name="T6" fmla="*/ 124 w 1537"/>
                <a:gd name="T7" fmla="*/ 405 h 545"/>
                <a:gd name="T8" fmla="*/ 120 w 1537"/>
                <a:gd name="T9" fmla="*/ 500 h 545"/>
                <a:gd name="T10" fmla="*/ 126 w 1537"/>
                <a:gd name="T11" fmla="*/ 540 h 545"/>
                <a:gd name="T12" fmla="*/ 156 w 1537"/>
                <a:gd name="T13" fmla="*/ 530 h 545"/>
                <a:gd name="T14" fmla="*/ 196 w 1537"/>
                <a:gd name="T15" fmla="*/ 500 h 545"/>
                <a:gd name="T16" fmla="*/ 225 w 1537"/>
                <a:gd name="T17" fmla="*/ 470 h 545"/>
                <a:gd name="T18" fmla="*/ 237 w 1537"/>
                <a:gd name="T19" fmla="*/ 434 h 545"/>
                <a:gd name="T20" fmla="*/ 268 w 1537"/>
                <a:gd name="T21" fmla="*/ 407 h 545"/>
                <a:gd name="T22" fmla="*/ 345 w 1537"/>
                <a:gd name="T23" fmla="*/ 389 h 545"/>
                <a:gd name="T24" fmla="*/ 477 w 1537"/>
                <a:gd name="T25" fmla="*/ 393 h 545"/>
                <a:gd name="T26" fmla="*/ 618 w 1537"/>
                <a:gd name="T27" fmla="*/ 380 h 545"/>
                <a:gd name="T28" fmla="*/ 649 w 1537"/>
                <a:gd name="T29" fmla="*/ 390 h 545"/>
                <a:gd name="T30" fmla="*/ 691 w 1537"/>
                <a:gd name="T31" fmla="*/ 419 h 545"/>
                <a:gd name="T32" fmla="*/ 726 w 1537"/>
                <a:gd name="T33" fmla="*/ 458 h 545"/>
                <a:gd name="T34" fmla="*/ 774 w 1537"/>
                <a:gd name="T35" fmla="*/ 504 h 545"/>
                <a:gd name="T36" fmla="*/ 802 w 1537"/>
                <a:gd name="T37" fmla="*/ 531 h 545"/>
                <a:gd name="T38" fmla="*/ 855 w 1537"/>
                <a:gd name="T39" fmla="*/ 537 h 545"/>
                <a:gd name="T40" fmla="*/ 873 w 1537"/>
                <a:gd name="T41" fmla="*/ 515 h 545"/>
                <a:gd name="T42" fmla="*/ 901 w 1537"/>
                <a:gd name="T43" fmla="*/ 500 h 545"/>
                <a:gd name="T44" fmla="*/ 927 w 1537"/>
                <a:gd name="T45" fmla="*/ 464 h 545"/>
                <a:gd name="T46" fmla="*/ 949 w 1537"/>
                <a:gd name="T47" fmla="*/ 441 h 545"/>
                <a:gd name="T48" fmla="*/ 1020 w 1537"/>
                <a:gd name="T49" fmla="*/ 416 h 545"/>
                <a:gd name="T50" fmla="*/ 1080 w 1537"/>
                <a:gd name="T51" fmla="*/ 332 h 545"/>
                <a:gd name="T52" fmla="*/ 1108 w 1537"/>
                <a:gd name="T53" fmla="*/ 309 h 545"/>
                <a:gd name="T54" fmla="*/ 1155 w 1537"/>
                <a:gd name="T55" fmla="*/ 287 h 545"/>
                <a:gd name="T56" fmla="*/ 1191 w 1537"/>
                <a:gd name="T57" fmla="*/ 275 h 545"/>
                <a:gd name="T58" fmla="*/ 1293 w 1537"/>
                <a:gd name="T59" fmla="*/ 254 h 545"/>
                <a:gd name="T60" fmla="*/ 1381 w 1537"/>
                <a:gd name="T61" fmla="*/ 213 h 545"/>
                <a:gd name="T62" fmla="*/ 1386 w 1537"/>
                <a:gd name="T63" fmla="*/ 167 h 545"/>
                <a:gd name="T64" fmla="*/ 1422 w 1537"/>
                <a:gd name="T65" fmla="*/ 137 h 545"/>
                <a:gd name="T66" fmla="*/ 1447 w 1537"/>
                <a:gd name="T67" fmla="*/ 30 h 545"/>
                <a:gd name="T68" fmla="*/ 1537 w 1537"/>
                <a:gd name="T69" fmla="*/ 0 h 5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37" h="545">
                  <a:moveTo>
                    <a:pt x="0" y="257"/>
                  </a:moveTo>
                  <a:cubicBezTo>
                    <a:pt x="9" y="259"/>
                    <a:pt x="18" y="262"/>
                    <a:pt x="27" y="264"/>
                  </a:cubicBezTo>
                  <a:cubicBezTo>
                    <a:pt x="55" y="261"/>
                    <a:pt x="77" y="266"/>
                    <a:pt x="103" y="270"/>
                  </a:cubicBezTo>
                  <a:cubicBezTo>
                    <a:pt x="112" y="274"/>
                    <a:pt x="123" y="277"/>
                    <a:pt x="132" y="279"/>
                  </a:cubicBezTo>
                  <a:cubicBezTo>
                    <a:pt x="138" y="282"/>
                    <a:pt x="144" y="286"/>
                    <a:pt x="150" y="290"/>
                  </a:cubicBezTo>
                  <a:cubicBezTo>
                    <a:pt x="148" y="304"/>
                    <a:pt x="158" y="339"/>
                    <a:pt x="139" y="342"/>
                  </a:cubicBezTo>
                  <a:cubicBezTo>
                    <a:pt x="130" y="349"/>
                    <a:pt x="133" y="367"/>
                    <a:pt x="130" y="378"/>
                  </a:cubicBezTo>
                  <a:cubicBezTo>
                    <a:pt x="129" y="387"/>
                    <a:pt x="130" y="397"/>
                    <a:pt x="124" y="405"/>
                  </a:cubicBezTo>
                  <a:cubicBezTo>
                    <a:pt x="123" y="421"/>
                    <a:pt x="125" y="446"/>
                    <a:pt x="118" y="459"/>
                  </a:cubicBezTo>
                  <a:cubicBezTo>
                    <a:pt x="116" y="470"/>
                    <a:pt x="119" y="492"/>
                    <a:pt x="120" y="500"/>
                  </a:cubicBezTo>
                  <a:cubicBezTo>
                    <a:pt x="118" y="524"/>
                    <a:pt x="120" y="522"/>
                    <a:pt x="121" y="543"/>
                  </a:cubicBezTo>
                  <a:cubicBezTo>
                    <a:pt x="123" y="542"/>
                    <a:pt x="124" y="541"/>
                    <a:pt x="126" y="540"/>
                  </a:cubicBezTo>
                  <a:cubicBezTo>
                    <a:pt x="129" y="539"/>
                    <a:pt x="133" y="540"/>
                    <a:pt x="136" y="539"/>
                  </a:cubicBezTo>
                  <a:cubicBezTo>
                    <a:pt x="148" y="534"/>
                    <a:pt x="139" y="532"/>
                    <a:pt x="156" y="530"/>
                  </a:cubicBezTo>
                  <a:cubicBezTo>
                    <a:pt x="172" y="527"/>
                    <a:pt x="179" y="520"/>
                    <a:pt x="193" y="513"/>
                  </a:cubicBezTo>
                  <a:cubicBezTo>
                    <a:pt x="197" y="508"/>
                    <a:pt x="199" y="506"/>
                    <a:pt x="196" y="500"/>
                  </a:cubicBezTo>
                  <a:cubicBezTo>
                    <a:pt x="199" y="492"/>
                    <a:pt x="201" y="487"/>
                    <a:pt x="210" y="485"/>
                  </a:cubicBezTo>
                  <a:cubicBezTo>
                    <a:pt x="214" y="478"/>
                    <a:pt x="218" y="475"/>
                    <a:pt x="225" y="470"/>
                  </a:cubicBezTo>
                  <a:cubicBezTo>
                    <a:pt x="229" y="464"/>
                    <a:pt x="229" y="460"/>
                    <a:pt x="228" y="453"/>
                  </a:cubicBezTo>
                  <a:cubicBezTo>
                    <a:pt x="229" y="446"/>
                    <a:pt x="233" y="440"/>
                    <a:pt x="237" y="434"/>
                  </a:cubicBezTo>
                  <a:cubicBezTo>
                    <a:pt x="238" y="427"/>
                    <a:pt x="240" y="426"/>
                    <a:pt x="246" y="422"/>
                  </a:cubicBezTo>
                  <a:cubicBezTo>
                    <a:pt x="255" y="411"/>
                    <a:pt x="254" y="409"/>
                    <a:pt x="268" y="407"/>
                  </a:cubicBezTo>
                  <a:cubicBezTo>
                    <a:pt x="303" y="398"/>
                    <a:pt x="251" y="397"/>
                    <a:pt x="322" y="395"/>
                  </a:cubicBezTo>
                  <a:cubicBezTo>
                    <a:pt x="331" y="394"/>
                    <a:pt x="337" y="390"/>
                    <a:pt x="345" y="389"/>
                  </a:cubicBezTo>
                  <a:cubicBezTo>
                    <a:pt x="382" y="390"/>
                    <a:pt x="403" y="385"/>
                    <a:pt x="435" y="383"/>
                  </a:cubicBezTo>
                  <a:cubicBezTo>
                    <a:pt x="458" y="384"/>
                    <a:pt x="458" y="390"/>
                    <a:pt x="477" y="393"/>
                  </a:cubicBezTo>
                  <a:cubicBezTo>
                    <a:pt x="492" y="400"/>
                    <a:pt x="530" y="395"/>
                    <a:pt x="537" y="395"/>
                  </a:cubicBezTo>
                  <a:cubicBezTo>
                    <a:pt x="570" y="384"/>
                    <a:pt x="577" y="381"/>
                    <a:pt x="618" y="380"/>
                  </a:cubicBezTo>
                  <a:cubicBezTo>
                    <a:pt x="625" y="377"/>
                    <a:pt x="630" y="381"/>
                    <a:pt x="636" y="384"/>
                  </a:cubicBezTo>
                  <a:cubicBezTo>
                    <a:pt x="640" y="390"/>
                    <a:pt x="642" y="393"/>
                    <a:pt x="649" y="390"/>
                  </a:cubicBezTo>
                  <a:cubicBezTo>
                    <a:pt x="661" y="393"/>
                    <a:pt x="660" y="406"/>
                    <a:pt x="672" y="408"/>
                  </a:cubicBezTo>
                  <a:cubicBezTo>
                    <a:pt x="679" y="411"/>
                    <a:pt x="685" y="414"/>
                    <a:pt x="691" y="419"/>
                  </a:cubicBezTo>
                  <a:cubicBezTo>
                    <a:pt x="695" y="427"/>
                    <a:pt x="701" y="433"/>
                    <a:pt x="708" y="437"/>
                  </a:cubicBezTo>
                  <a:cubicBezTo>
                    <a:pt x="713" y="444"/>
                    <a:pt x="718" y="455"/>
                    <a:pt x="726" y="458"/>
                  </a:cubicBezTo>
                  <a:cubicBezTo>
                    <a:pt x="730" y="463"/>
                    <a:pt x="738" y="473"/>
                    <a:pt x="744" y="474"/>
                  </a:cubicBezTo>
                  <a:cubicBezTo>
                    <a:pt x="749" y="483"/>
                    <a:pt x="765" y="497"/>
                    <a:pt x="774" y="504"/>
                  </a:cubicBezTo>
                  <a:cubicBezTo>
                    <a:pt x="775" y="513"/>
                    <a:pt x="776" y="520"/>
                    <a:pt x="786" y="522"/>
                  </a:cubicBezTo>
                  <a:cubicBezTo>
                    <a:pt x="791" y="530"/>
                    <a:pt x="792" y="530"/>
                    <a:pt x="802" y="531"/>
                  </a:cubicBezTo>
                  <a:cubicBezTo>
                    <a:pt x="814" y="536"/>
                    <a:pt x="824" y="543"/>
                    <a:pt x="837" y="545"/>
                  </a:cubicBezTo>
                  <a:cubicBezTo>
                    <a:pt x="843" y="541"/>
                    <a:pt x="849" y="541"/>
                    <a:pt x="855" y="537"/>
                  </a:cubicBezTo>
                  <a:cubicBezTo>
                    <a:pt x="856" y="529"/>
                    <a:pt x="854" y="528"/>
                    <a:pt x="850" y="522"/>
                  </a:cubicBezTo>
                  <a:cubicBezTo>
                    <a:pt x="857" y="518"/>
                    <a:pt x="865" y="517"/>
                    <a:pt x="873" y="515"/>
                  </a:cubicBezTo>
                  <a:cubicBezTo>
                    <a:pt x="878" y="512"/>
                    <a:pt x="883" y="512"/>
                    <a:pt x="889" y="510"/>
                  </a:cubicBezTo>
                  <a:cubicBezTo>
                    <a:pt x="893" y="505"/>
                    <a:pt x="897" y="504"/>
                    <a:pt x="901" y="500"/>
                  </a:cubicBezTo>
                  <a:cubicBezTo>
                    <a:pt x="904" y="492"/>
                    <a:pt x="902" y="482"/>
                    <a:pt x="909" y="476"/>
                  </a:cubicBezTo>
                  <a:cubicBezTo>
                    <a:pt x="914" y="471"/>
                    <a:pt x="927" y="464"/>
                    <a:pt x="927" y="464"/>
                  </a:cubicBezTo>
                  <a:cubicBezTo>
                    <a:pt x="930" y="459"/>
                    <a:pt x="932" y="456"/>
                    <a:pt x="937" y="452"/>
                  </a:cubicBezTo>
                  <a:cubicBezTo>
                    <a:pt x="940" y="447"/>
                    <a:pt x="943" y="444"/>
                    <a:pt x="949" y="441"/>
                  </a:cubicBezTo>
                  <a:cubicBezTo>
                    <a:pt x="953" y="436"/>
                    <a:pt x="957" y="437"/>
                    <a:pt x="960" y="431"/>
                  </a:cubicBezTo>
                  <a:cubicBezTo>
                    <a:pt x="964" y="411"/>
                    <a:pt x="1020" y="416"/>
                    <a:pt x="1020" y="416"/>
                  </a:cubicBezTo>
                  <a:cubicBezTo>
                    <a:pt x="1029" y="411"/>
                    <a:pt x="1032" y="406"/>
                    <a:pt x="1038" y="398"/>
                  </a:cubicBezTo>
                  <a:cubicBezTo>
                    <a:pt x="1044" y="369"/>
                    <a:pt x="1043" y="338"/>
                    <a:pt x="1080" y="332"/>
                  </a:cubicBezTo>
                  <a:cubicBezTo>
                    <a:pt x="1085" y="326"/>
                    <a:pt x="1087" y="327"/>
                    <a:pt x="1093" y="323"/>
                  </a:cubicBezTo>
                  <a:cubicBezTo>
                    <a:pt x="1096" y="316"/>
                    <a:pt x="1102" y="314"/>
                    <a:pt x="1108" y="309"/>
                  </a:cubicBezTo>
                  <a:cubicBezTo>
                    <a:pt x="1111" y="299"/>
                    <a:pt x="1116" y="297"/>
                    <a:pt x="1126" y="296"/>
                  </a:cubicBezTo>
                  <a:cubicBezTo>
                    <a:pt x="1136" y="290"/>
                    <a:pt x="1142" y="288"/>
                    <a:pt x="1155" y="287"/>
                  </a:cubicBezTo>
                  <a:cubicBezTo>
                    <a:pt x="1162" y="285"/>
                    <a:pt x="1166" y="282"/>
                    <a:pt x="1173" y="281"/>
                  </a:cubicBezTo>
                  <a:cubicBezTo>
                    <a:pt x="1179" y="278"/>
                    <a:pt x="1185" y="276"/>
                    <a:pt x="1191" y="275"/>
                  </a:cubicBezTo>
                  <a:cubicBezTo>
                    <a:pt x="1202" y="270"/>
                    <a:pt x="1215" y="262"/>
                    <a:pt x="1227" y="260"/>
                  </a:cubicBezTo>
                  <a:cubicBezTo>
                    <a:pt x="1246" y="246"/>
                    <a:pt x="1268" y="254"/>
                    <a:pt x="1293" y="254"/>
                  </a:cubicBezTo>
                  <a:cubicBezTo>
                    <a:pt x="1324" y="251"/>
                    <a:pt x="1325" y="239"/>
                    <a:pt x="1353" y="234"/>
                  </a:cubicBezTo>
                  <a:cubicBezTo>
                    <a:pt x="1362" y="227"/>
                    <a:pt x="1370" y="217"/>
                    <a:pt x="1381" y="213"/>
                  </a:cubicBezTo>
                  <a:cubicBezTo>
                    <a:pt x="1385" y="208"/>
                    <a:pt x="1384" y="206"/>
                    <a:pt x="1381" y="200"/>
                  </a:cubicBezTo>
                  <a:cubicBezTo>
                    <a:pt x="1383" y="189"/>
                    <a:pt x="1381" y="177"/>
                    <a:pt x="1386" y="167"/>
                  </a:cubicBezTo>
                  <a:cubicBezTo>
                    <a:pt x="1388" y="157"/>
                    <a:pt x="1394" y="145"/>
                    <a:pt x="1404" y="143"/>
                  </a:cubicBezTo>
                  <a:cubicBezTo>
                    <a:pt x="1410" y="140"/>
                    <a:pt x="1416" y="141"/>
                    <a:pt x="1422" y="137"/>
                  </a:cubicBezTo>
                  <a:cubicBezTo>
                    <a:pt x="1440" y="115"/>
                    <a:pt x="1416" y="82"/>
                    <a:pt x="1431" y="57"/>
                  </a:cubicBezTo>
                  <a:cubicBezTo>
                    <a:pt x="1432" y="44"/>
                    <a:pt x="1437" y="38"/>
                    <a:pt x="1447" y="30"/>
                  </a:cubicBezTo>
                  <a:cubicBezTo>
                    <a:pt x="1456" y="11"/>
                    <a:pt x="1475" y="6"/>
                    <a:pt x="1494" y="5"/>
                  </a:cubicBezTo>
                  <a:cubicBezTo>
                    <a:pt x="1508" y="3"/>
                    <a:pt x="1523" y="0"/>
                    <a:pt x="1537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402" name="Freeform 13"/>
            <p:cNvSpPr>
              <a:spLocks/>
            </p:cNvSpPr>
            <p:nvPr/>
          </p:nvSpPr>
          <p:spPr bwMode="auto">
            <a:xfrm>
              <a:off x="4391" y="2638"/>
              <a:ext cx="465" cy="100"/>
            </a:xfrm>
            <a:custGeom>
              <a:avLst/>
              <a:gdLst>
                <a:gd name="T0" fmla="*/ 0 w 465"/>
                <a:gd name="T1" fmla="*/ 23 h 100"/>
                <a:gd name="T2" fmla="*/ 26 w 465"/>
                <a:gd name="T3" fmla="*/ 19 h 100"/>
                <a:gd name="T4" fmla="*/ 74 w 465"/>
                <a:gd name="T5" fmla="*/ 10 h 100"/>
                <a:gd name="T6" fmla="*/ 140 w 465"/>
                <a:gd name="T7" fmla="*/ 2 h 100"/>
                <a:gd name="T8" fmla="*/ 153 w 465"/>
                <a:gd name="T9" fmla="*/ 17 h 100"/>
                <a:gd name="T10" fmla="*/ 164 w 465"/>
                <a:gd name="T11" fmla="*/ 41 h 100"/>
                <a:gd name="T12" fmla="*/ 177 w 465"/>
                <a:gd name="T13" fmla="*/ 67 h 100"/>
                <a:gd name="T14" fmla="*/ 218 w 465"/>
                <a:gd name="T15" fmla="*/ 82 h 100"/>
                <a:gd name="T16" fmla="*/ 239 w 465"/>
                <a:gd name="T17" fmla="*/ 83 h 100"/>
                <a:gd name="T18" fmla="*/ 254 w 465"/>
                <a:gd name="T19" fmla="*/ 82 h 100"/>
                <a:gd name="T20" fmla="*/ 269 w 465"/>
                <a:gd name="T21" fmla="*/ 83 h 100"/>
                <a:gd name="T22" fmla="*/ 327 w 465"/>
                <a:gd name="T23" fmla="*/ 82 h 100"/>
                <a:gd name="T24" fmla="*/ 359 w 465"/>
                <a:gd name="T25" fmla="*/ 88 h 100"/>
                <a:gd name="T26" fmla="*/ 378 w 465"/>
                <a:gd name="T27" fmla="*/ 100 h 100"/>
                <a:gd name="T28" fmla="*/ 426 w 465"/>
                <a:gd name="T29" fmla="*/ 92 h 100"/>
                <a:gd name="T30" fmla="*/ 440 w 465"/>
                <a:gd name="T31" fmla="*/ 79 h 100"/>
                <a:gd name="T32" fmla="*/ 449 w 465"/>
                <a:gd name="T33" fmla="*/ 68 h 100"/>
                <a:gd name="T34" fmla="*/ 464 w 465"/>
                <a:gd name="T35" fmla="*/ 58 h 100"/>
                <a:gd name="T36" fmla="*/ 465 w 465"/>
                <a:gd name="T37" fmla="*/ 5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65" h="100">
                  <a:moveTo>
                    <a:pt x="0" y="23"/>
                  </a:moveTo>
                  <a:cubicBezTo>
                    <a:pt x="12" y="16"/>
                    <a:pt x="0" y="22"/>
                    <a:pt x="26" y="19"/>
                  </a:cubicBezTo>
                  <a:cubicBezTo>
                    <a:pt x="42" y="17"/>
                    <a:pt x="58" y="12"/>
                    <a:pt x="74" y="10"/>
                  </a:cubicBezTo>
                  <a:cubicBezTo>
                    <a:pt x="94" y="0"/>
                    <a:pt x="140" y="2"/>
                    <a:pt x="140" y="2"/>
                  </a:cubicBezTo>
                  <a:cubicBezTo>
                    <a:pt x="146" y="5"/>
                    <a:pt x="153" y="17"/>
                    <a:pt x="153" y="17"/>
                  </a:cubicBezTo>
                  <a:cubicBezTo>
                    <a:pt x="156" y="25"/>
                    <a:pt x="159" y="35"/>
                    <a:pt x="164" y="41"/>
                  </a:cubicBezTo>
                  <a:cubicBezTo>
                    <a:pt x="166" y="53"/>
                    <a:pt x="166" y="61"/>
                    <a:pt x="177" y="67"/>
                  </a:cubicBezTo>
                  <a:cubicBezTo>
                    <a:pt x="185" y="84"/>
                    <a:pt x="200" y="80"/>
                    <a:pt x="218" y="82"/>
                  </a:cubicBezTo>
                  <a:cubicBezTo>
                    <a:pt x="225" y="78"/>
                    <a:pt x="232" y="82"/>
                    <a:pt x="239" y="83"/>
                  </a:cubicBezTo>
                  <a:cubicBezTo>
                    <a:pt x="245" y="86"/>
                    <a:pt x="248" y="83"/>
                    <a:pt x="254" y="82"/>
                  </a:cubicBezTo>
                  <a:cubicBezTo>
                    <a:pt x="260" y="79"/>
                    <a:pt x="263" y="82"/>
                    <a:pt x="269" y="83"/>
                  </a:cubicBezTo>
                  <a:cubicBezTo>
                    <a:pt x="286" y="91"/>
                    <a:pt x="308" y="83"/>
                    <a:pt x="327" y="82"/>
                  </a:cubicBezTo>
                  <a:cubicBezTo>
                    <a:pt x="338" y="83"/>
                    <a:pt x="348" y="86"/>
                    <a:pt x="359" y="88"/>
                  </a:cubicBezTo>
                  <a:cubicBezTo>
                    <a:pt x="365" y="93"/>
                    <a:pt x="372" y="95"/>
                    <a:pt x="378" y="100"/>
                  </a:cubicBezTo>
                  <a:cubicBezTo>
                    <a:pt x="411" y="98"/>
                    <a:pt x="400" y="95"/>
                    <a:pt x="426" y="92"/>
                  </a:cubicBezTo>
                  <a:cubicBezTo>
                    <a:pt x="431" y="83"/>
                    <a:pt x="429" y="81"/>
                    <a:pt x="440" y="79"/>
                  </a:cubicBezTo>
                  <a:cubicBezTo>
                    <a:pt x="446" y="76"/>
                    <a:pt x="445" y="73"/>
                    <a:pt x="449" y="68"/>
                  </a:cubicBezTo>
                  <a:cubicBezTo>
                    <a:pt x="452" y="64"/>
                    <a:pt x="460" y="61"/>
                    <a:pt x="464" y="58"/>
                  </a:cubicBezTo>
                  <a:cubicBezTo>
                    <a:pt x="465" y="52"/>
                    <a:pt x="465" y="55"/>
                    <a:pt x="465" y="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</p:grpSp>
      <p:sp>
        <p:nvSpPr>
          <p:cNvPr id="24590" name="Freeform 14"/>
          <p:cNvSpPr>
            <a:spLocks/>
          </p:cNvSpPr>
          <p:nvPr/>
        </p:nvSpPr>
        <p:spPr bwMode="auto">
          <a:xfrm>
            <a:off x="1763713" y="2997200"/>
            <a:ext cx="3151187" cy="1087438"/>
          </a:xfrm>
          <a:custGeom>
            <a:avLst/>
            <a:gdLst>
              <a:gd name="T0" fmla="*/ 184150 w 1985"/>
              <a:gd name="T1" fmla="*/ 1011238 h 685"/>
              <a:gd name="T2" fmla="*/ 523875 w 1985"/>
              <a:gd name="T3" fmla="*/ 1030288 h 685"/>
              <a:gd name="T4" fmla="*/ 593725 w 1985"/>
              <a:gd name="T5" fmla="*/ 1057275 h 685"/>
              <a:gd name="T6" fmla="*/ 628650 w 1985"/>
              <a:gd name="T7" fmla="*/ 1039813 h 685"/>
              <a:gd name="T8" fmla="*/ 708025 w 1985"/>
              <a:gd name="T9" fmla="*/ 1046163 h 685"/>
              <a:gd name="T10" fmla="*/ 836612 w 1985"/>
              <a:gd name="T11" fmla="*/ 1052513 h 685"/>
              <a:gd name="T12" fmla="*/ 1020762 w 1985"/>
              <a:gd name="T13" fmla="*/ 1041400 h 685"/>
              <a:gd name="T14" fmla="*/ 1184275 w 1985"/>
              <a:gd name="T15" fmla="*/ 962025 h 685"/>
              <a:gd name="T16" fmla="*/ 1284287 w 1985"/>
              <a:gd name="T17" fmla="*/ 908050 h 685"/>
              <a:gd name="T18" fmla="*/ 1384300 w 1985"/>
              <a:gd name="T19" fmla="*/ 858838 h 685"/>
              <a:gd name="T20" fmla="*/ 1431925 w 1985"/>
              <a:gd name="T21" fmla="*/ 830263 h 685"/>
              <a:gd name="T22" fmla="*/ 1514475 w 1985"/>
              <a:gd name="T23" fmla="*/ 757238 h 685"/>
              <a:gd name="T24" fmla="*/ 1563687 w 1985"/>
              <a:gd name="T25" fmla="*/ 681038 h 685"/>
              <a:gd name="T26" fmla="*/ 1701800 w 1985"/>
              <a:gd name="T27" fmla="*/ 669925 h 685"/>
              <a:gd name="T28" fmla="*/ 1801812 w 1985"/>
              <a:gd name="T29" fmla="*/ 671513 h 685"/>
              <a:gd name="T30" fmla="*/ 1908175 w 1985"/>
              <a:gd name="T31" fmla="*/ 623888 h 685"/>
              <a:gd name="T32" fmla="*/ 1951037 w 1985"/>
              <a:gd name="T33" fmla="*/ 588963 h 685"/>
              <a:gd name="T34" fmla="*/ 1958975 w 1985"/>
              <a:gd name="T35" fmla="*/ 503238 h 685"/>
              <a:gd name="T36" fmla="*/ 2068512 w 1985"/>
              <a:gd name="T37" fmla="*/ 436563 h 685"/>
              <a:gd name="T38" fmla="*/ 2112962 w 1985"/>
              <a:gd name="T39" fmla="*/ 446088 h 685"/>
              <a:gd name="T40" fmla="*/ 2160587 w 1985"/>
              <a:gd name="T41" fmla="*/ 452438 h 685"/>
              <a:gd name="T42" fmla="*/ 2197100 w 1985"/>
              <a:gd name="T43" fmla="*/ 436563 h 685"/>
              <a:gd name="T44" fmla="*/ 2235200 w 1985"/>
              <a:gd name="T45" fmla="*/ 422275 h 685"/>
              <a:gd name="T46" fmla="*/ 2330450 w 1985"/>
              <a:gd name="T47" fmla="*/ 365125 h 685"/>
              <a:gd name="T48" fmla="*/ 2416175 w 1985"/>
              <a:gd name="T49" fmla="*/ 347663 h 685"/>
              <a:gd name="T50" fmla="*/ 2536825 w 1985"/>
              <a:gd name="T51" fmla="*/ 322263 h 685"/>
              <a:gd name="T52" fmla="*/ 2620962 w 1985"/>
              <a:gd name="T53" fmla="*/ 285750 h 685"/>
              <a:gd name="T54" fmla="*/ 2711450 w 1985"/>
              <a:gd name="T55" fmla="*/ 274638 h 685"/>
              <a:gd name="T56" fmla="*/ 2797175 w 1985"/>
              <a:gd name="T57" fmla="*/ 204788 h 685"/>
              <a:gd name="T58" fmla="*/ 2878137 w 1985"/>
              <a:gd name="T59" fmla="*/ 174625 h 685"/>
              <a:gd name="T60" fmla="*/ 2955925 w 1985"/>
              <a:gd name="T61" fmla="*/ 160338 h 685"/>
              <a:gd name="T62" fmla="*/ 3054350 w 1985"/>
              <a:gd name="T63" fmla="*/ 33338 h 685"/>
              <a:gd name="T64" fmla="*/ 3151187 w 1985"/>
              <a:gd name="T65" fmla="*/ 3175 h 6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85" h="685">
                <a:moveTo>
                  <a:pt x="0" y="685"/>
                </a:moveTo>
                <a:cubicBezTo>
                  <a:pt x="21" y="683"/>
                  <a:pt x="80" y="641"/>
                  <a:pt x="116" y="637"/>
                </a:cubicBezTo>
                <a:cubicBezTo>
                  <a:pt x="152" y="633"/>
                  <a:pt x="182" y="660"/>
                  <a:pt x="218" y="662"/>
                </a:cubicBezTo>
                <a:cubicBezTo>
                  <a:pt x="212" y="664"/>
                  <a:pt x="338" y="650"/>
                  <a:pt x="330" y="649"/>
                </a:cubicBezTo>
                <a:cubicBezTo>
                  <a:pt x="341" y="665"/>
                  <a:pt x="343" y="663"/>
                  <a:pt x="350" y="674"/>
                </a:cubicBezTo>
                <a:cubicBezTo>
                  <a:pt x="355" y="673"/>
                  <a:pt x="369" y="668"/>
                  <a:pt x="374" y="666"/>
                </a:cubicBezTo>
                <a:cubicBezTo>
                  <a:pt x="380" y="664"/>
                  <a:pt x="383" y="648"/>
                  <a:pt x="383" y="648"/>
                </a:cubicBezTo>
                <a:cubicBezTo>
                  <a:pt x="387" y="628"/>
                  <a:pt x="385" y="651"/>
                  <a:pt x="396" y="655"/>
                </a:cubicBezTo>
                <a:cubicBezTo>
                  <a:pt x="405" y="656"/>
                  <a:pt x="420" y="655"/>
                  <a:pt x="428" y="656"/>
                </a:cubicBezTo>
                <a:cubicBezTo>
                  <a:pt x="436" y="657"/>
                  <a:pt x="441" y="658"/>
                  <a:pt x="446" y="659"/>
                </a:cubicBezTo>
                <a:cubicBezTo>
                  <a:pt x="452" y="661"/>
                  <a:pt x="457" y="662"/>
                  <a:pt x="457" y="662"/>
                </a:cubicBezTo>
                <a:cubicBezTo>
                  <a:pt x="471" y="664"/>
                  <a:pt x="511" y="662"/>
                  <a:pt x="527" y="663"/>
                </a:cubicBezTo>
                <a:cubicBezTo>
                  <a:pt x="545" y="664"/>
                  <a:pt x="544" y="667"/>
                  <a:pt x="563" y="666"/>
                </a:cubicBezTo>
                <a:cubicBezTo>
                  <a:pt x="582" y="665"/>
                  <a:pt x="618" y="661"/>
                  <a:pt x="643" y="656"/>
                </a:cubicBezTo>
                <a:cubicBezTo>
                  <a:pt x="668" y="651"/>
                  <a:pt x="694" y="647"/>
                  <a:pt x="712" y="633"/>
                </a:cubicBezTo>
                <a:cubicBezTo>
                  <a:pt x="730" y="629"/>
                  <a:pt x="736" y="613"/>
                  <a:pt x="746" y="606"/>
                </a:cubicBezTo>
                <a:cubicBezTo>
                  <a:pt x="750" y="603"/>
                  <a:pt x="755" y="593"/>
                  <a:pt x="755" y="593"/>
                </a:cubicBezTo>
                <a:cubicBezTo>
                  <a:pt x="767" y="575"/>
                  <a:pt x="788" y="574"/>
                  <a:pt x="809" y="572"/>
                </a:cubicBezTo>
                <a:cubicBezTo>
                  <a:pt x="817" y="567"/>
                  <a:pt x="822" y="567"/>
                  <a:pt x="830" y="561"/>
                </a:cubicBezTo>
                <a:cubicBezTo>
                  <a:pt x="837" y="550"/>
                  <a:pt x="859" y="547"/>
                  <a:pt x="872" y="541"/>
                </a:cubicBezTo>
                <a:cubicBezTo>
                  <a:pt x="880" y="537"/>
                  <a:pt x="888" y="532"/>
                  <a:pt x="896" y="527"/>
                </a:cubicBezTo>
                <a:cubicBezTo>
                  <a:pt x="898" y="526"/>
                  <a:pt x="902" y="523"/>
                  <a:pt x="902" y="523"/>
                </a:cubicBezTo>
                <a:cubicBezTo>
                  <a:pt x="910" y="511"/>
                  <a:pt x="926" y="505"/>
                  <a:pt x="936" y="495"/>
                </a:cubicBezTo>
                <a:cubicBezTo>
                  <a:pt x="942" y="489"/>
                  <a:pt x="948" y="483"/>
                  <a:pt x="954" y="477"/>
                </a:cubicBezTo>
                <a:cubicBezTo>
                  <a:pt x="956" y="475"/>
                  <a:pt x="960" y="471"/>
                  <a:pt x="960" y="471"/>
                </a:cubicBezTo>
                <a:cubicBezTo>
                  <a:pt x="966" y="464"/>
                  <a:pt x="975" y="437"/>
                  <a:pt x="985" y="429"/>
                </a:cubicBezTo>
                <a:cubicBezTo>
                  <a:pt x="995" y="421"/>
                  <a:pt x="1006" y="426"/>
                  <a:pt x="1020" y="425"/>
                </a:cubicBezTo>
                <a:cubicBezTo>
                  <a:pt x="1034" y="425"/>
                  <a:pt x="1057" y="422"/>
                  <a:pt x="1072" y="422"/>
                </a:cubicBezTo>
                <a:cubicBezTo>
                  <a:pt x="1087" y="422"/>
                  <a:pt x="1100" y="423"/>
                  <a:pt x="1110" y="423"/>
                </a:cubicBezTo>
                <a:cubicBezTo>
                  <a:pt x="1121" y="421"/>
                  <a:pt x="1125" y="425"/>
                  <a:pt x="1135" y="423"/>
                </a:cubicBezTo>
                <a:cubicBezTo>
                  <a:pt x="1145" y="421"/>
                  <a:pt x="1161" y="414"/>
                  <a:pt x="1172" y="409"/>
                </a:cubicBezTo>
                <a:cubicBezTo>
                  <a:pt x="1181" y="403"/>
                  <a:pt x="1191" y="397"/>
                  <a:pt x="1202" y="393"/>
                </a:cubicBezTo>
                <a:cubicBezTo>
                  <a:pt x="1202" y="386"/>
                  <a:pt x="1210" y="385"/>
                  <a:pt x="1214" y="381"/>
                </a:cubicBezTo>
                <a:cubicBezTo>
                  <a:pt x="1216" y="379"/>
                  <a:pt x="1229" y="371"/>
                  <a:pt x="1229" y="371"/>
                </a:cubicBezTo>
                <a:cubicBezTo>
                  <a:pt x="1230" y="368"/>
                  <a:pt x="1226" y="371"/>
                  <a:pt x="1226" y="362"/>
                </a:cubicBezTo>
                <a:cubicBezTo>
                  <a:pt x="1227" y="353"/>
                  <a:pt x="1233" y="327"/>
                  <a:pt x="1234" y="317"/>
                </a:cubicBezTo>
                <a:cubicBezTo>
                  <a:pt x="1251" y="306"/>
                  <a:pt x="1258" y="294"/>
                  <a:pt x="1277" y="288"/>
                </a:cubicBezTo>
                <a:cubicBezTo>
                  <a:pt x="1289" y="283"/>
                  <a:pt x="1297" y="275"/>
                  <a:pt x="1303" y="275"/>
                </a:cubicBezTo>
                <a:cubicBezTo>
                  <a:pt x="1311" y="275"/>
                  <a:pt x="1323" y="284"/>
                  <a:pt x="1328" y="285"/>
                </a:cubicBezTo>
                <a:cubicBezTo>
                  <a:pt x="1333" y="286"/>
                  <a:pt x="1328" y="281"/>
                  <a:pt x="1331" y="281"/>
                </a:cubicBezTo>
                <a:cubicBezTo>
                  <a:pt x="1333" y="280"/>
                  <a:pt x="1342" y="285"/>
                  <a:pt x="1348" y="285"/>
                </a:cubicBezTo>
                <a:cubicBezTo>
                  <a:pt x="1353" y="286"/>
                  <a:pt x="1358" y="286"/>
                  <a:pt x="1361" y="285"/>
                </a:cubicBezTo>
                <a:cubicBezTo>
                  <a:pt x="1364" y="284"/>
                  <a:pt x="1362" y="283"/>
                  <a:pt x="1366" y="281"/>
                </a:cubicBezTo>
                <a:cubicBezTo>
                  <a:pt x="1372" y="279"/>
                  <a:pt x="1378" y="277"/>
                  <a:pt x="1384" y="275"/>
                </a:cubicBezTo>
                <a:cubicBezTo>
                  <a:pt x="1386" y="274"/>
                  <a:pt x="1390" y="273"/>
                  <a:pt x="1390" y="273"/>
                </a:cubicBezTo>
                <a:cubicBezTo>
                  <a:pt x="1394" y="269"/>
                  <a:pt x="1403" y="269"/>
                  <a:pt x="1408" y="266"/>
                </a:cubicBezTo>
                <a:cubicBezTo>
                  <a:pt x="1412" y="263"/>
                  <a:pt x="1421" y="264"/>
                  <a:pt x="1421" y="264"/>
                </a:cubicBezTo>
                <a:cubicBezTo>
                  <a:pt x="1430" y="258"/>
                  <a:pt x="1459" y="236"/>
                  <a:pt x="1468" y="230"/>
                </a:cubicBezTo>
                <a:cubicBezTo>
                  <a:pt x="1477" y="224"/>
                  <a:pt x="1468" y="227"/>
                  <a:pt x="1477" y="225"/>
                </a:cubicBezTo>
                <a:cubicBezTo>
                  <a:pt x="1486" y="223"/>
                  <a:pt x="1509" y="221"/>
                  <a:pt x="1522" y="219"/>
                </a:cubicBezTo>
                <a:cubicBezTo>
                  <a:pt x="1535" y="217"/>
                  <a:pt x="1545" y="218"/>
                  <a:pt x="1558" y="215"/>
                </a:cubicBezTo>
                <a:cubicBezTo>
                  <a:pt x="1571" y="212"/>
                  <a:pt x="1586" y="206"/>
                  <a:pt x="1598" y="203"/>
                </a:cubicBezTo>
                <a:cubicBezTo>
                  <a:pt x="1610" y="200"/>
                  <a:pt x="1619" y="198"/>
                  <a:pt x="1628" y="194"/>
                </a:cubicBezTo>
                <a:cubicBezTo>
                  <a:pt x="1637" y="190"/>
                  <a:pt x="1643" y="183"/>
                  <a:pt x="1651" y="180"/>
                </a:cubicBezTo>
                <a:cubicBezTo>
                  <a:pt x="1659" y="177"/>
                  <a:pt x="1670" y="178"/>
                  <a:pt x="1679" y="177"/>
                </a:cubicBezTo>
                <a:cubicBezTo>
                  <a:pt x="1688" y="176"/>
                  <a:pt x="1699" y="177"/>
                  <a:pt x="1708" y="173"/>
                </a:cubicBezTo>
                <a:cubicBezTo>
                  <a:pt x="1717" y="169"/>
                  <a:pt x="1726" y="159"/>
                  <a:pt x="1735" y="152"/>
                </a:cubicBezTo>
                <a:cubicBezTo>
                  <a:pt x="1744" y="145"/>
                  <a:pt x="1753" y="136"/>
                  <a:pt x="1762" y="129"/>
                </a:cubicBezTo>
                <a:cubicBezTo>
                  <a:pt x="1771" y="122"/>
                  <a:pt x="1782" y="114"/>
                  <a:pt x="1790" y="111"/>
                </a:cubicBezTo>
                <a:cubicBezTo>
                  <a:pt x="1798" y="108"/>
                  <a:pt x="1806" y="109"/>
                  <a:pt x="1813" y="110"/>
                </a:cubicBezTo>
                <a:cubicBezTo>
                  <a:pt x="1820" y="111"/>
                  <a:pt x="1824" y="115"/>
                  <a:pt x="1832" y="114"/>
                </a:cubicBezTo>
                <a:cubicBezTo>
                  <a:pt x="1840" y="113"/>
                  <a:pt x="1849" y="113"/>
                  <a:pt x="1862" y="101"/>
                </a:cubicBezTo>
                <a:cubicBezTo>
                  <a:pt x="1875" y="89"/>
                  <a:pt x="1903" y="55"/>
                  <a:pt x="1913" y="42"/>
                </a:cubicBezTo>
                <a:cubicBezTo>
                  <a:pt x="1923" y="29"/>
                  <a:pt x="1918" y="27"/>
                  <a:pt x="1924" y="21"/>
                </a:cubicBezTo>
                <a:cubicBezTo>
                  <a:pt x="1930" y="15"/>
                  <a:pt x="1942" y="6"/>
                  <a:pt x="1952" y="3"/>
                </a:cubicBezTo>
                <a:cubicBezTo>
                  <a:pt x="1962" y="0"/>
                  <a:pt x="1978" y="2"/>
                  <a:pt x="1985" y="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grpSp>
        <p:nvGrpSpPr>
          <p:cNvPr id="24591" name="Group 15"/>
          <p:cNvGrpSpPr>
            <a:grpSpLocks/>
          </p:cNvGrpSpPr>
          <p:nvPr/>
        </p:nvGrpSpPr>
        <p:grpSpPr bwMode="auto">
          <a:xfrm>
            <a:off x="185308" y="3787779"/>
            <a:ext cx="1073580" cy="280572"/>
            <a:chOff x="657" y="2296"/>
            <a:chExt cx="547" cy="155"/>
          </a:xfrm>
        </p:grpSpPr>
        <p:sp>
          <p:nvSpPr>
            <p:cNvPr id="15398" name="AutoShape 16"/>
            <p:cNvSpPr>
              <a:spLocks noChangeArrowheads="1"/>
            </p:cNvSpPr>
            <p:nvPr/>
          </p:nvSpPr>
          <p:spPr bwMode="auto">
            <a:xfrm>
              <a:off x="657" y="2315"/>
              <a:ext cx="502" cy="136"/>
            </a:xfrm>
            <a:prstGeom prst="wedgeRoundRectCallout">
              <a:avLst>
                <a:gd name="adj1" fmla="val 126296"/>
                <a:gd name="adj2" fmla="val 5882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99" name="Text Box 17"/>
            <p:cNvSpPr txBox="1">
              <a:spLocks noChangeArrowheads="1"/>
            </p:cNvSpPr>
            <p:nvPr/>
          </p:nvSpPr>
          <p:spPr bwMode="auto">
            <a:xfrm>
              <a:off x="660" y="2296"/>
              <a:ext cx="544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Tursunzoda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4788530" y="1987553"/>
            <a:ext cx="1552712" cy="261938"/>
            <a:chOff x="3065" y="1207"/>
            <a:chExt cx="921" cy="165"/>
          </a:xfrm>
        </p:grpSpPr>
        <p:sp>
          <p:nvSpPr>
            <p:cNvPr id="15396" name="AutoShape 19"/>
            <p:cNvSpPr>
              <a:spLocks noChangeArrowheads="1"/>
            </p:cNvSpPr>
            <p:nvPr/>
          </p:nvSpPr>
          <p:spPr bwMode="auto">
            <a:xfrm>
              <a:off x="3107" y="1226"/>
              <a:ext cx="680" cy="136"/>
            </a:xfrm>
            <a:prstGeom prst="wedgeRoundRectCallout">
              <a:avLst>
                <a:gd name="adj1" fmla="val -42060"/>
                <a:gd name="adj2" fmla="val 3919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97" name="Text Box 20"/>
            <p:cNvSpPr txBox="1">
              <a:spLocks noChangeArrowheads="1"/>
            </p:cNvSpPr>
            <p:nvPr/>
          </p:nvSpPr>
          <p:spPr bwMode="auto">
            <a:xfrm>
              <a:off x="3065" y="1207"/>
              <a:ext cx="921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Kyrgyz border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4600" name="Group 24"/>
          <p:cNvGrpSpPr>
            <a:grpSpLocks/>
          </p:cNvGrpSpPr>
          <p:nvPr/>
        </p:nvGrpSpPr>
        <p:grpSpPr bwMode="auto">
          <a:xfrm>
            <a:off x="3038475" y="1360488"/>
            <a:ext cx="1295400" cy="260350"/>
            <a:chOff x="1973" y="799"/>
            <a:chExt cx="816" cy="164"/>
          </a:xfrm>
        </p:grpSpPr>
        <p:sp>
          <p:nvSpPr>
            <p:cNvPr id="15392" name="AutoShape 25"/>
            <p:cNvSpPr>
              <a:spLocks noChangeArrowheads="1"/>
            </p:cNvSpPr>
            <p:nvPr/>
          </p:nvSpPr>
          <p:spPr bwMode="auto">
            <a:xfrm>
              <a:off x="1973" y="818"/>
              <a:ext cx="499" cy="136"/>
            </a:xfrm>
            <a:prstGeom prst="wedgeRoundRectCallout">
              <a:avLst>
                <a:gd name="adj1" fmla="val -41181"/>
                <a:gd name="adj2" fmla="val 280148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93" name="Text Box 26"/>
            <p:cNvSpPr txBox="1">
              <a:spLocks noChangeArrowheads="1"/>
            </p:cNvSpPr>
            <p:nvPr/>
          </p:nvSpPr>
          <p:spPr bwMode="auto">
            <a:xfrm>
              <a:off x="1973" y="799"/>
              <a:ext cx="81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Khujand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4603" name="Group 27"/>
          <p:cNvGrpSpPr>
            <a:grpSpLocks/>
          </p:cNvGrpSpPr>
          <p:nvPr/>
        </p:nvGrpSpPr>
        <p:grpSpPr bwMode="auto">
          <a:xfrm>
            <a:off x="7667625" y="3983038"/>
            <a:ext cx="720725" cy="260350"/>
            <a:chOff x="4876" y="2460"/>
            <a:chExt cx="454" cy="164"/>
          </a:xfrm>
        </p:grpSpPr>
        <p:sp>
          <p:nvSpPr>
            <p:cNvPr id="15390" name="AutoShape 28"/>
            <p:cNvSpPr>
              <a:spLocks noChangeArrowheads="1"/>
            </p:cNvSpPr>
            <p:nvPr/>
          </p:nvSpPr>
          <p:spPr bwMode="auto">
            <a:xfrm flipV="1">
              <a:off x="4876" y="2478"/>
              <a:ext cx="453" cy="136"/>
            </a:xfrm>
            <a:prstGeom prst="wedgeRoundRectCallout">
              <a:avLst>
                <a:gd name="adj1" fmla="val -54639"/>
                <a:gd name="adj2" fmla="val -1044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91" name="Text Box 29"/>
            <p:cNvSpPr txBox="1">
              <a:spLocks noChangeArrowheads="1"/>
            </p:cNvSpPr>
            <p:nvPr/>
          </p:nvSpPr>
          <p:spPr bwMode="auto">
            <a:xfrm>
              <a:off x="4876" y="2460"/>
              <a:ext cx="45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Kulma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4606" name="Group 30"/>
          <p:cNvGrpSpPr>
            <a:grpSpLocks/>
          </p:cNvGrpSpPr>
          <p:nvPr/>
        </p:nvGrpSpPr>
        <p:grpSpPr bwMode="auto">
          <a:xfrm>
            <a:off x="3617913" y="2995613"/>
            <a:ext cx="576262" cy="260350"/>
            <a:chOff x="2312" y="1840"/>
            <a:chExt cx="363" cy="164"/>
          </a:xfrm>
        </p:grpSpPr>
        <p:sp>
          <p:nvSpPr>
            <p:cNvPr id="15388" name="AutoShape 31"/>
            <p:cNvSpPr>
              <a:spLocks noChangeArrowheads="1"/>
            </p:cNvSpPr>
            <p:nvPr/>
          </p:nvSpPr>
          <p:spPr bwMode="auto">
            <a:xfrm flipV="1">
              <a:off x="2336" y="1867"/>
              <a:ext cx="306" cy="136"/>
            </a:xfrm>
            <a:prstGeom prst="wedgeRoundRectCallout">
              <a:avLst>
                <a:gd name="adj1" fmla="val -25819"/>
                <a:gd name="adj2" fmla="val -15809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89" name="Text Box 32"/>
            <p:cNvSpPr txBox="1">
              <a:spLocks noChangeArrowheads="1"/>
            </p:cNvSpPr>
            <p:nvPr/>
          </p:nvSpPr>
          <p:spPr bwMode="auto">
            <a:xfrm>
              <a:off x="2312" y="1840"/>
              <a:ext cx="363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100">
                  <a:solidFill>
                    <a:srgbClr val="000066"/>
                  </a:solidFill>
                  <a:latin typeface="Palatino Linotype" pitchFamily="18" charset="0"/>
                </a:rPr>
                <a:t>Рашт</a:t>
              </a:r>
            </a:p>
          </p:txBody>
        </p:sp>
      </p:grpSp>
      <p:grpSp>
        <p:nvGrpSpPr>
          <p:cNvPr id="24609" name="Group 33"/>
          <p:cNvGrpSpPr>
            <a:grpSpLocks/>
          </p:cNvGrpSpPr>
          <p:nvPr/>
        </p:nvGrpSpPr>
        <p:grpSpPr bwMode="auto">
          <a:xfrm>
            <a:off x="1403350" y="5803907"/>
            <a:ext cx="792163" cy="430213"/>
            <a:chOff x="1292" y="3612"/>
            <a:chExt cx="499" cy="271"/>
          </a:xfrm>
        </p:grpSpPr>
        <p:sp>
          <p:nvSpPr>
            <p:cNvPr id="15386" name="AutoShape 34"/>
            <p:cNvSpPr>
              <a:spLocks noChangeArrowheads="1"/>
            </p:cNvSpPr>
            <p:nvPr/>
          </p:nvSpPr>
          <p:spPr bwMode="auto">
            <a:xfrm>
              <a:off x="1292" y="3612"/>
              <a:ext cx="496" cy="261"/>
            </a:xfrm>
            <a:prstGeom prst="wedgeRoundRectCallout">
              <a:avLst>
                <a:gd name="adj1" fmla="val 54236"/>
                <a:gd name="adj2" fmla="val -12471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87" name="Text Box 35"/>
            <p:cNvSpPr txBox="1">
              <a:spLocks noChangeArrowheads="1"/>
            </p:cNvSpPr>
            <p:nvPr/>
          </p:nvSpPr>
          <p:spPr bwMode="auto">
            <a:xfrm>
              <a:off x="1292" y="3612"/>
              <a:ext cx="499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Panji</a:t>
              </a: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 </a:t>
              </a: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Poyon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grpSp>
        <p:nvGrpSpPr>
          <p:cNvPr id="24612" name="Group 36"/>
          <p:cNvGrpSpPr>
            <a:grpSpLocks/>
          </p:cNvGrpSpPr>
          <p:nvPr/>
        </p:nvGrpSpPr>
        <p:grpSpPr bwMode="auto">
          <a:xfrm>
            <a:off x="1403350" y="1700213"/>
            <a:ext cx="1376363" cy="260350"/>
            <a:chOff x="1111" y="799"/>
            <a:chExt cx="867" cy="164"/>
          </a:xfrm>
        </p:grpSpPr>
        <p:sp>
          <p:nvSpPr>
            <p:cNvPr id="15384" name="AutoShape 37"/>
            <p:cNvSpPr>
              <a:spLocks noChangeArrowheads="1"/>
            </p:cNvSpPr>
            <p:nvPr/>
          </p:nvSpPr>
          <p:spPr bwMode="auto">
            <a:xfrm>
              <a:off x="1111" y="818"/>
              <a:ext cx="499" cy="136"/>
            </a:xfrm>
            <a:prstGeom prst="wedgeRoundRectCallout">
              <a:avLst>
                <a:gd name="adj1" fmla="val 84069"/>
                <a:gd name="adj2" fmla="val 12720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85" name="Text Box 38"/>
            <p:cNvSpPr txBox="1">
              <a:spLocks noChangeArrowheads="1"/>
            </p:cNvSpPr>
            <p:nvPr/>
          </p:nvSpPr>
          <p:spPr bwMode="auto">
            <a:xfrm>
              <a:off x="1162" y="799"/>
              <a:ext cx="816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itchFamily="18" charset="0"/>
                </a:rPr>
                <a:t>Khavast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pic>
        <p:nvPicPr>
          <p:cNvPr id="24616" name="Picture 40" descr="евразе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187166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41" descr="taj_anim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139373"/>
            <a:ext cx="8270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8" name="Freeform 42"/>
          <p:cNvSpPr>
            <a:spLocks/>
          </p:cNvSpPr>
          <p:nvPr/>
        </p:nvSpPr>
        <p:spPr bwMode="auto">
          <a:xfrm>
            <a:off x="6081713" y="2543175"/>
            <a:ext cx="798512" cy="1728788"/>
          </a:xfrm>
          <a:custGeom>
            <a:avLst/>
            <a:gdLst>
              <a:gd name="T0" fmla="*/ 796925 w 503"/>
              <a:gd name="T1" fmla="*/ 1728788 h 1089"/>
              <a:gd name="T2" fmla="*/ 798512 w 503"/>
              <a:gd name="T3" fmla="*/ 1570038 h 1089"/>
              <a:gd name="T4" fmla="*/ 747712 w 503"/>
              <a:gd name="T5" fmla="*/ 1503363 h 1089"/>
              <a:gd name="T6" fmla="*/ 511175 w 503"/>
              <a:gd name="T7" fmla="*/ 1335088 h 1089"/>
              <a:gd name="T8" fmla="*/ 404812 w 503"/>
              <a:gd name="T9" fmla="*/ 1373188 h 1089"/>
              <a:gd name="T10" fmla="*/ 336550 w 503"/>
              <a:gd name="T11" fmla="*/ 1274763 h 1089"/>
              <a:gd name="T12" fmla="*/ 328612 w 503"/>
              <a:gd name="T13" fmla="*/ 1160463 h 1089"/>
              <a:gd name="T14" fmla="*/ 260350 w 503"/>
              <a:gd name="T15" fmla="*/ 1098550 h 1089"/>
              <a:gd name="T16" fmla="*/ 320675 w 503"/>
              <a:gd name="T17" fmla="*/ 962025 h 1089"/>
              <a:gd name="T18" fmla="*/ 366712 w 503"/>
              <a:gd name="T19" fmla="*/ 869950 h 1089"/>
              <a:gd name="T20" fmla="*/ 396875 w 503"/>
              <a:gd name="T21" fmla="*/ 793750 h 1089"/>
              <a:gd name="T22" fmla="*/ 328612 w 503"/>
              <a:gd name="T23" fmla="*/ 733425 h 1089"/>
              <a:gd name="T24" fmla="*/ 282575 w 503"/>
              <a:gd name="T25" fmla="*/ 679450 h 1089"/>
              <a:gd name="T26" fmla="*/ 222250 w 503"/>
              <a:gd name="T27" fmla="*/ 611188 h 1089"/>
              <a:gd name="T28" fmla="*/ 190500 w 503"/>
              <a:gd name="T29" fmla="*/ 542925 h 1089"/>
              <a:gd name="T30" fmla="*/ 160337 w 503"/>
              <a:gd name="T31" fmla="*/ 534988 h 1089"/>
              <a:gd name="T32" fmla="*/ 138112 w 503"/>
              <a:gd name="T33" fmla="*/ 444500 h 1089"/>
              <a:gd name="T34" fmla="*/ 84137 w 503"/>
              <a:gd name="T35" fmla="*/ 412750 h 1089"/>
              <a:gd name="T36" fmla="*/ 84137 w 503"/>
              <a:gd name="T37" fmla="*/ 322263 h 1089"/>
              <a:gd name="T38" fmla="*/ 0 w 503"/>
              <a:gd name="T39" fmla="*/ 200025 h 1089"/>
              <a:gd name="T40" fmla="*/ 4762 w 503"/>
              <a:gd name="T41" fmla="*/ 0 h 108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03" h="1089">
                <a:moveTo>
                  <a:pt x="502" y="1089"/>
                </a:moveTo>
                <a:lnTo>
                  <a:pt x="503" y="989"/>
                </a:lnTo>
                <a:lnTo>
                  <a:pt x="471" y="947"/>
                </a:lnTo>
                <a:lnTo>
                  <a:pt x="322" y="841"/>
                </a:lnTo>
                <a:lnTo>
                  <a:pt x="255" y="865"/>
                </a:lnTo>
                <a:lnTo>
                  <a:pt x="212" y="803"/>
                </a:lnTo>
                <a:lnTo>
                  <a:pt x="207" y="731"/>
                </a:lnTo>
                <a:lnTo>
                  <a:pt x="164" y="692"/>
                </a:lnTo>
                <a:lnTo>
                  <a:pt x="202" y="606"/>
                </a:lnTo>
                <a:lnTo>
                  <a:pt x="231" y="548"/>
                </a:lnTo>
                <a:lnTo>
                  <a:pt x="250" y="500"/>
                </a:lnTo>
                <a:lnTo>
                  <a:pt x="207" y="462"/>
                </a:lnTo>
                <a:lnTo>
                  <a:pt x="178" y="428"/>
                </a:lnTo>
                <a:lnTo>
                  <a:pt x="140" y="385"/>
                </a:lnTo>
                <a:lnTo>
                  <a:pt x="120" y="342"/>
                </a:lnTo>
                <a:lnTo>
                  <a:pt x="101" y="337"/>
                </a:lnTo>
                <a:lnTo>
                  <a:pt x="87" y="280"/>
                </a:lnTo>
                <a:lnTo>
                  <a:pt x="53" y="260"/>
                </a:lnTo>
                <a:lnTo>
                  <a:pt x="53" y="203"/>
                </a:lnTo>
                <a:lnTo>
                  <a:pt x="0" y="126"/>
                </a:lnTo>
                <a:lnTo>
                  <a:pt x="3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2176463" y="3984625"/>
            <a:ext cx="273050" cy="1511300"/>
          </a:xfrm>
          <a:custGeom>
            <a:avLst/>
            <a:gdLst>
              <a:gd name="T0" fmla="*/ 195263 w 172"/>
              <a:gd name="T1" fmla="*/ 0 h 952"/>
              <a:gd name="T2" fmla="*/ 177800 w 172"/>
              <a:gd name="T3" fmla="*/ 92075 h 952"/>
              <a:gd name="T4" fmla="*/ 147638 w 172"/>
              <a:gd name="T5" fmla="*/ 158750 h 952"/>
              <a:gd name="T6" fmla="*/ 95250 w 172"/>
              <a:gd name="T7" fmla="*/ 195263 h 952"/>
              <a:gd name="T8" fmla="*/ 68263 w 172"/>
              <a:gd name="T9" fmla="*/ 292100 h 952"/>
              <a:gd name="T10" fmla="*/ 42863 w 172"/>
              <a:gd name="T11" fmla="*/ 457200 h 952"/>
              <a:gd name="T12" fmla="*/ 115888 w 172"/>
              <a:gd name="T13" fmla="*/ 596900 h 952"/>
              <a:gd name="T14" fmla="*/ 106363 w 172"/>
              <a:gd name="T15" fmla="*/ 633413 h 952"/>
              <a:gd name="T16" fmla="*/ 77788 w 172"/>
              <a:gd name="T17" fmla="*/ 673100 h 952"/>
              <a:gd name="T18" fmla="*/ 92075 w 172"/>
              <a:gd name="T19" fmla="*/ 738188 h 952"/>
              <a:gd name="T20" fmla="*/ 173038 w 172"/>
              <a:gd name="T21" fmla="*/ 809625 h 952"/>
              <a:gd name="T22" fmla="*/ 249238 w 172"/>
              <a:gd name="T23" fmla="*/ 839788 h 952"/>
              <a:gd name="T24" fmla="*/ 273050 w 172"/>
              <a:gd name="T25" fmla="*/ 914400 h 952"/>
              <a:gd name="T26" fmla="*/ 233363 w 172"/>
              <a:gd name="T27" fmla="*/ 1020763 h 952"/>
              <a:gd name="T28" fmla="*/ 182563 w 172"/>
              <a:gd name="T29" fmla="*/ 1038225 h 952"/>
              <a:gd name="T30" fmla="*/ 90488 w 172"/>
              <a:gd name="T31" fmla="*/ 1033463 h 952"/>
              <a:gd name="T32" fmla="*/ 77788 w 172"/>
              <a:gd name="T33" fmla="*/ 1085850 h 952"/>
              <a:gd name="T34" fmla="*/ 85725 w 172"/>
              <a:gd name="T35" fmla="*/ 1166813 h 952"/>
              <a:gd name="T36" fmla="*/ 68263 w 172"/>
              <a:gd name="T37" fmla="*/ 1247775 h 952"/>
              <a:gd name="T38" fmla="*/ 90488 w 172"/>
              <a:gd name="T39" fmla="*/ 1325563 h 952"/>
              <a:gd name="T40" fmla="*/ 114300 w 172"/>
              <a:gd name="T41" fmla="*/ 1382713 h 952"/>
              <a:gd name="T42" fmla="*/ 96838 w 172"/>
              <a:gd name="T43" fmla="*/ 1401763 h 952"/>
              <a:gd name="T44" fmla="*/ 39688 w 172"/>
              <a:gd name="T45" fmla="*/ 1420813 h 952"/>
              <a:gd name="T46" fmla="*/ 0 w 172"/>
              <a:gd name="T47" fmla="*/ 1462088 h 952"/>
              <a:gd name="T48" fmla="*/ 22225 w 172"/>
              <a:gd name="T49" fmla="*/ 1511300 h 9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2" h="952">
                <a:moveTo>
                  <a:pt x="123" y="0"/>
                </a:moveTo>
                <a:lnTo>
                  <a:pt x="112" y="58"/>
                </a:lnTo>
                <a:lnTo>
                  <a:pt x="93" y="100"/>
                </a:lnTo>
                <a:lnTo>
                  <a:pt x="60" y="123"/>
                </a:lnTo>
                <a:lnTo>
                  <a:pt x="43" y="184"/>
                </a:lnTo>
                <a:lnTo>
                  <a:pt x="27" y="288"/>
                </a:lnTo>
                <a:lnTo>
                  <a:pt x="73" y="376"/>
                </a:lnTo>
                <a:lnTo>
                  <a:pt x="67" y="399"/>
                </a:lnTo>
                <a:lnTo>
                  <a:pt x="49" y="424"/>
                </a:lnTo>
                <a:lnTo>
                  <a:pt x="58" y="465"/>
                </a:lnTo>
                <a:lnTo>
                  <a:pt x="109" y="510"/>
                </a:lnTo>
                <a:lnTo>
                  <a:pt x="157" y="529"/>
                </a:lnTo>
                <a:lnTo>
                  <a:pt x="172" y="576"/>
                </a:lnTo>
                <a:lnTo>
                  <a:pt x="147" y="643"/>
                </a:lnTo>
                <a:lnTo>
                  <a:pt x="115" y="654"/>
                </a:lnTo>
                <a:lnTo>
                  <a:pt x="57" y="651"/>
                </a:lnTo>
                <a:lnTo>
                  <a:pt x="49" y="684"/>
                </a:lnTo>
                <a:lnTo>
                  <a:pt x="54" y="735"/>
                </a:lnTo>
                <a:lnTo>
                  <a:pt x="43" y="786"/>
                </a:lnTo>
                <a:lnTo>
                  <a:pt x="57" y="835"/>
                </a:lnTo>
                <a:lnTo>
                  <a:pt x="72" y="871"/>
                </a:lnTo>
                <a:lnTo>
                  <a:pt x="61" y="883"/>
                </a:lnTo>
                <a:lnTo>
                  <a:pt x="25" y="895"/>
                </a:lnTo>
                <a:lnTo>
                  <a:pt x="0" y="921"/>
                </a:lnTo>
                <a:lnTo>
                  <a:pt x="14" y="952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pic>
        <p:nvPicPr>
          <p:cNvPr id="24620" name="Picture 44" descr="трасека 1"/>
          <p:cNvPicPr>
            <a:picLocks noChangeAspect="1" noChangeArrowheads="1"/>
          </p:cNvPicPr>
          <p:nvPr/>
        </p:nvPicPr>
        <p:blipFill>
          <a:blip r:embed="rId6">
            <a:lum bright="-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-171450"/>
            <a:ext cx="24479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21" name="Group 45"/>
          <p:cNvGrpSpPr>
            <a:grpSpLocks/>
          </p:cNvGrpSpPr>
          <p:nvPr/>
        </p:nvGrpSpPr>
        <p:grpSpPr bwMode="auto">
          <a:xfrm>
            <a:off x="2339975" y="4005263"/>
            <a:ext cx="5260975" cy="1158875"/>
            <a:chOff x="1542" y="2470"/>
            <a:chExt cx="3314" cy="730"/>
          </a:xfrm>
        </p:grpSpPr>
        <p:sp>
          <p:nvSpPr>
            <p:cNvPr id="15381" name="Freeform 46"/>
            <p:cNvSpPr>
              <a:spLocks/>
            </p:cNvSpPr>
            <p:nvPr/>
          </p:nvSpPr>
          <p:spPr bwMode="auto">
            <a:xfrm>
              <a:off x="1542" y="2470"/>
              <a:ext cx="1403" cy="582"/>
            </a:xfrm>
            <a:custGeom>
              <a:avLst/>
              <a:gdLst>
                <a:gd name="T0" fmla="*/ 59 w 1403"/>
                <a:gd name="T1" fmla="*/ 5 h 582"/>
                <a:gd name="T2" fmla="*/ 134 w 1403"/>
                <a:gd name="T3" fmla="*/ 22 h 582"/>
                <a:gd name="T4" fmla="*/ 170 w 1403"/>
                <a:gd name="T5" fmla="*/ 64 h 582"/>
                <a:gd name="T6" fmla="*/ 243 w 1403"/>
                <a:gd name="T7" fmla="*/ 97 h 582"/>
                <a:gd name="T8" fmla="*/ 269 w 1403"/>
                <a:gd name="T9" fmla="*/ 116 h 582"/>
                <a:gd name="T10" fmla="*/ 269 w 1403"/>
                <a:gd name="T11" fmla="*/ 206 h 582"/>
                <a:gd name="T12" fmla="*/ 252 w 1403"/>
                <a:gd name="T13" fmla="*/ 280 h 582"/>
                <a:gd name="T14" fmla="*/ 299 w 1403"/>
                <a:gd name="T15" fmla="*/ 323 h 582"/>
                <a:gd name="T16" fmla="*/ 303 w 1403"/>
                <a:gd name="T17" fmla="*/ 361 h 582"/>
                <a:gd name="T18" fmla="*/ 306 w 1403"/>
                <a:gd name="T19" fmla="*/ 413 h 582"/>
                <a:gd name="T20" fmla="*/ 299 w 1403"/>
                <a:gd name="T21" fmla="*/ 451 h 582"/>
                <a:gd name="T22" fmla="*/ 312 w 1403"/>
                <a:gd name="T23" fmla="*/ 496 h 582"/>
                <a:gd name="T24" fmla="*/ 335 w 1403"/>
                <a:gd name="T25" fmla="*/ 557 h 582"/>
                <a:gd name="T26" fmla="*/ 359 w 1403"/>
                <a:gd name="T27" fmla="*/ 572 h 582"/>
                <a:gd name="T28" fmla="*/ 405 w 1403"/>
                <a:gd name="T29" fmla="*/ 577 h 582"/>
                <a:gd name="T30" fmla="*/ 455 w 1403"/>
                <a:gd name="T31" fmla="*/ 560 h 582"/>
                <a:gd name="T32" fmla="*/ 462 w 1403"/>
                <a:gd name="T33" fmla="*/ 545 h 582"/>
                <a:gd name="T34" fmla="*/ 512 w 1403"/>
                <a:gd name="T35" fmla="*/ 509 h 582"/>
                <a:gd name="T36" fmla="*/ 552 w 1403"/>
                <a:gd name="T37" fmla="*/ 467 h 582"/>
                <a:gd name="T38" fmla="*/ 594 w 1403"/>
                <a:gd name="T39" fmla="*/ 454 h 582"/>
                <a:gd name="T40" fmla="*/ 629 w 1403"/>
                <a:gd name="T41" fmla="*/ 473 h 582"/>
                <a:gd name="T42" fmla="*/ 672 w 1403"/>
                <a:gd name="T43" fmla="*/ 481 h 582"/>
                <a:gd name="T44" fmla="*/ 749 w 1403"/>
                <a:gd name="T45" fmla="*/ 478 h 582"/>
                <a:gd name="T46" fmla="*/ 782 w 1403"/>
                <a:gd name="T47" fmla="*/ 464 h 582"/>
                <a:gd name="T48" fmla="*/ 825 w 1403"/>
                <a:gd name="T49" fmla="*/ 418 h 582"/>
                <a:gd name="T50" fmla="*/ 885 w 1403"/>
                <a:gd name="T51" fmla="*/ 371 h 582"/>
                <a:gd name="T52" fmla="*/ 903 w 1403"/>
                <a:gd name="T53" fmla="*/ 353 h 582"/>
                <a:gd name="T54" fmla="*/ 915 w 1403"/>
                <a:gd name="T55" fmla="*/ 341 h 582"/>
                <a:gd name="T56" fmla="*/ 927 w 1403"/>
                <a:gd name="T57" fmla="*/ 320 h 582"/>
                <a:gd name="T58" fmla="*/ 959 w 1403"/>
                <a:gd name="T59" fmla="*/ 277 h 582"/>
                <a:gd name="T60" fmla="*/ 980 w 1403"/>
                <a:gd name="T61" fmla="*/ 232 h 582"/>
                <a:gd name="T62" fmla="*/ 1020 w 1403"/>
                <a:gd name="T63" fmla="*/ 173 h 582"/>
                <a:gd name="T64" fmla="*/ 1049 w 1403"/>
                <a:gd name="T65" fmla="*/ 128 h 582"/>
                <a:gd name="T66" fmla="*/ 1071 w 1403"/>
                <a:gd name="T67" fmla="*/ 94 h 582"/>
                <a:gd name="T68" fmla="*/ 1121 w 1403"/>
                <a:gd name="T69" fmla="*/ 73 h 582"/>
                <a:gd name="T70" fmla="*/ 1235 w 1403"/>
                <a:gd name="T71" fmla="*/ 83 h 582"/>
                <a:gd name="T72" fmla="*/ 1259 w 1403"/>
                <a:gd name="T73" fmla="*/ 98 h 582"/>
                <a:gd name="T74" fmla="*/ 1349 w 1403"/>
                <a:gd name="T75" fmla="*/ 151 h 582"/>
                <a:gd name="T76" fmla="*/ 1391 w 1403"/>
                <a:gd name="T77" fmla="*/ 184 h 582"/>
                <a:gd name="T78" fmla="*/ 1392 w 1403"/>
                <a:gd name="T79" fmla="*/ 269 h 582"/>
                <a:gd name="T80" fmla="*/ 1356 w 1403"/>
                <a:gd name="T81" fmla="*/ 385 h 582"/>
                <a:gd name="T82" fmla="*/ 1371 w 1403"/>
                <a:gd name="T83" fmla="*/ 439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03" h="582">
                  <a:moveTo>
                    <a:pt x="15" y="2"/>
                  </a:moveTo>
                  <a:cubicBezTo>
                    <a:pt x="46" y="7"/>
                    <a:pt x="0" y="0"/>
                    <a:pt x="59" y="5"/>
                  </a:cubicBezTo>
                  <a:cubicBezTo>
                    <a:pt x="66" y="6"/>
                    <a:pt x="80" y="10"/>
                    <a:pt x="80" y="10"/>
                  </a:cubicBezTo>
                  <a:cubicBezTo>
                    <a:pt x="95" y="21"/>
                    <a:pt x="115" y="20"/>
                    <a:pt x="134" y="22"/>
                  </a:cubicBezTo>
                  <a:cubicBezTo>
                    <a:pt x="145" y="30"/>
                    <a:pt x="145" y="41"/>
                    <a:pt x="161" y="44"/>
                  </a:cubicBezTo>
                  <a:cubicBezTo>
                    <a:pt x="163" y="52"/>
                    <a:pt x="162" y="61"/>
                    <a:pt x="170" y="64"/>
                  </a:cubicBezTo>
                  <a:cubicBezTo>
                    <a:pt x="178" y="75"/>
                    <a:pt x="178" y="86"/>
                    <a:pt x="194" y="89"/>
                  </a:cubicBezTo>
                  <a:cubicBezTo>
                    <a:pt x="208" y="96"/>
                    <a:pt x="227" y="94"/>
                    <a:pt x="243" y="97"/>
                  </a:cubicBezTo>
                  <a:cubicBezTo>
                    <a:pt x="247" y="102"/>
                    <a:pt x="251" y="103"/>
                    <a:pt x="257" y="104"/>
                  </a:cubicBezTo>
                  <a:cubicBezTo>
                    <a:pt x="268" y="109"/>
                    <a:pt x="264" y="105"/>
                    <a:pt x="269" y="116"/>
                  </a:cubicBezTo>
                  <a:cubicBezTo>
                    <a:pt x="266" y="126"/>
                    <a:pt x="264" y="137"/>
                    <a:pt x="263" y="148"/>
                  </a:cubicBezTo>
                  <a:cubicBezTo>
                    <a:pt x="264" y="168"/>
                    <a:pt x="264" y="187"/>
                    <a:pt x="269" y="206"/>
                  </a:cubicBezTo>
                  <a:cubicBezTo>
                    <a:pt x="267" y="222"/>
                    <a:pt x="274" y="245"/>
                    <a:pt x="257" y="253"/>
                  </a:cubicBezTo>
                  <a:cubicBezTo>
                    <a:pt x="253" y="262"/>
                    <a:pt x="256" y="271"/>
                    <a:pt x="252" y="280"/>
                  </a:cubicBezTo>
                  <a:cubicBezTo>
                    <a:pt x="256" y="291"/>
                    <a:pt x="261" y="304"/>
                    <a:pt x="270" y="311"/>
                  </a:cubicBezTo>
                  <a:cubicBezTo>
                    <a:pt x="275" y="320"/>
                    <a:pt x="289" y="321"/>
                    <a:pt x="299" y="323"/>
                  </a:cubicBezTo>
                  <a:cubicBezTo>
                    <a:pt x="305" y="332"/>
                    <a:pt x="305" y="337"/>
                    <a:pt x="300" y="347"/>
                  </a:cubicBezTo>
                  <a:cubicBezTo>
                    <a:pt x="298" y="362"/>
                    <a:pt x="286" y="348"/>
                    <a:pt x="303" y="361"/>
                  </a:cubicBezTo>
                  <a:cubicBezTo>
                    <a:pt x="301" y="373"/>
                    <a:pt x="302" y="384"/>
                    <a:pt x="305" y="395"/>
                  </a:cubicBezTo>
                  <a:cubicBezTo>
                    <a:pt x="306" y="402"/>
                    <a:pt x="309" y="407"/>
                    <a:pt x="306" y="413"/>
                  </a:cubicBezTo>
                  <a:cubicBezTo>
                    <a:pt x="309" y="426"/>
                    <a:pt x="312" y="454"/>
                    <a:pt x="312" y="454"/>
                  </a:cubicBezTo>
                  <a:cubicBezTo>
                    <a:pt x="306" y="459"/>
                    <a:pt x="304" y="455"/>
                    <a:pt x="299" y="451"/>
                  </a:cubicBezTo>
                  <a:cubicBezTo>
                    <a:pt x="312" y="441"/>
                    <a:pt x="309" y="460"/>
                    <a:pt x="311" y="469"/>
                  </a:cubicBezTo>
                  <a:cubicBezTo>
                    <a:pt x="309" y="479"/>
                    <a:pt x="301" y="488"/>
                    <a:pt x="312" y="496"/>
                  </a:cubicBezTo>
                  <a:cubicBezTo>
                    <a:pt x="316" y="504"/>
                    <a:pt x="319" y="512"/>
                    <a:pt x="323" y="521"/>
                  </a:cubicBezTo>
                  <a:cubicBezTo>
                    <a:pt x="324" y="535"/>
                    <a:pt x="327" y="546"/>
                    <a:pt x="335" y="557"/>
                  </a:cubicBezTo>
                  <a:cubicBezTo>
                    <a:pt x="336" y="561"/>
                    <a:pt x="337" y="567"/>
                    <a:pt x="342" y="569"/>
                  </a:cubicBezTo>
                  <a:cubicBezTo>
                    <a:pt x="348" y="571"/>
                    <a:pt x="359" y="572"/>
                    <a:pt x="359" y="572"/>
                  </a:cubicBezTo>
                  <a:cubicBezTo>
                    <a:pt x="365" y="575"/>
                    <a:pt x="368" y="577"/>
                    <a:pt x="375" y="578"/>
                  </a:cubicBezTo>
                  <a:cubicBezTo>
                    <a:pt x="385" y="582"/>
                    <a:pt x="395" y="578"/>
                    <a:pt x="405" y="577"/>
                  </a:cubicBezTo>
                  <a:cubicBezTo>
                    <a:pt x="422" y="570"/>
                    <a:pt x="417" y="569"/>
                    <a:pt x="443" y="568"/>
                  </a:cubicBezTo>
                  <a:cubicBezTo>
                    <a:pt x="448" y="565"/>
                    <a:pt x="450" y="562"/>
                    <a:pt x="455" y="560"/>
                  </a:cubicBezTo>
                  <a:cubicBezTo>
                    <a:pt x="458" y="544"/>
                    <a:pt x="453" y="563"/>
                    <a:pt x="461" y="551"/>
                  </a:cubicBezTo>
                  <a:cubicBezTo>
                    <a:pt x="462" y="549"/>
                    <a:pt x="461" y="547"/>
                    <a:pt x="462" y="545"/>
                  </a:cubicBezTo>
                  <a:cubicBezTo>
                    <a:pt x="466" y="536"/>
                    <a:pt x="480" y="533"/>
                    <a:pt x="488" y="532"/>
                  </a:cubicBezTo>
                  <a:cubicBezTo>
                    <a:pt x="499" y="528"/>
                    <a:pt x="508" y="520"/>
                    <a:pt x="512" y="509"/>
                  </a:cubicBezTo>
                  <a:cubicBezTo>
                    <a:pt x="514" y="498"/>
                    <a:pt x="520" y="490"/>
                    <a:pt x="530" y="484"/>
                  </a:cubicBezTo>
                  <a:cubicBezTo>
                    <a:pt x="535" y="475"/>
                    <a:pt x="545" y="474"/>
                    <a:pt x="552" y="467"/>
                  </a:cubicBezTo>
                  <a:cubicBezTo>
                    <a:pt x="563" y="456"/>
                    <a:pt x="561" y="451"/>
                    <a:pt x="578" y="448"/>
                  </a:cubicBezTo>
                  <a:cubicBezTo>
                    <a:pt x="585" y="457"/>
                    <a:pt x="575" y="447"/>
                    <a:pt x="594" y="454"/>
                  </a:cubicBezTo>
                  <a:cubicBezTo>
                    <a:pt x="597" y="455"/>
                    <a:pt x="601" y="461"/>
                    <a:pt x="605" y="463"/>
                  </a:cubicBezTo>
                  <a:cubicBezTo>
                    <a:pt x="611" y="470"/>
                    <a:pt x="620" y="472"/>
                    <a:pt x="629" y="473"/>
                  </a:cubicBezTo>
                  <a:cubicBezTo>
                    <a:pt x="636" y="478"/>
                    <a:pt x="645" y="478"/>
                    <a:pt x="653" y="479"/>
                  </a:cubicBezTo>
                  <a:cubicBezTo>
                    <a:pt x="660" y="478"/>
                    <a:pt x="666" y="478"/>
                    <a:pt x="672" y="481"/>
                  </a:cubicBezTo>
                  <a:cubicBezTo>
                    <a:pt x="685" y="479"/>
                    <a:pt x="690" y="481"/>
                    <a:pt x="704" y="482"/>
                  </a:cubicBezTo>
                  <a:cubicBezTo>
                    <a:pt x="720" y="481"/>
                    <a:pt x="734" y="481"/>
                    <a:pt x="749" y="478"/>
                  </a:cubicBezTo>
                  <a:cubicBezTo>
                    <a:pt x="760" y="473"/>
                    <a:pt x="743" y="480"/>
                    <a:pt x="762" y="475"/>
                  </a:cubicBezTo>
                  <a:cubicBezTo>
                    <a:pt x="769" y="473"/>
                    <a:pt x="775" y="467"/>
                    <a:pt x="782" y="464"/>
                  </a:cubicBezTo>
                  <a:cubicBezTo>
                    <a:pt x="787" y="457"/>
                    <a:pt x="792" y="452"/>
                    <a:pt x="797" y="445"/>
                  </a:cubicBezTo>
                  <a:cubicBezTo>
                    <a:pt x="800" y="428"/>
                    <a:pt x="811" y="426"/>
                    <a:pt x="825" y="418"/>
                  </a:cubicBezTo>
                  <a:cubicBezTo>
                    <a:pt x="833" y="393"/>
                    <a:pt x="831" y="392"/>
                    <a:pt x="861" y="391"/>
                  </a:cubicBezTo>
                  <a:cubicBezTo>
                    <a:pt x="871" y="381"/>
                    <a:pt x="868" y="376"/>
                    <a:pt x="885" y="371"/>
                  </a:cubicBezTo>
                  <a:cubicBezTo>
                    <a:pt x="891" y="367"/>
                    <a:pt x="895" y="362"/>
                    <a:pt x="902" y="358"/>
                  </a:cubicBezTo>
                  <a:cubicBezTo>
                    <a:pt x="902" y="356"/>
                    <a:pt x="902" y="354"/>
                    <a:pt x="903" y="353"/>
                  </a:cubicBezTo>
                  <a:cubicBezTo>
                    <a:pt x="904" y="351"/>
                    <a:pt x="908" y="351"/>
                    <a:pt x="908" y="349"/>
                  </a:cubicBezTo>
                  <a:cubicBezTo>
                    <a:pt x="911" y="338"/>
                    <a:pt x="898" y="339"/>
                    <a:pt x="915" y="341"/>
                  </a:cubicBezTo>
                  <a:cubicBezTo>
                    <a:pt x="938" y="350"/>
                    <a:pt x="920" y="332"/>
                    <a:pt x="941" y="328"/>
                  </a:cubicBezTo>
                  <a:cubicBezTo>
                    <a:pt x="935" y="318"/>
                    <a:pt x="933" y="330"/>
                    <a:pt x="927" y="320"/>
                  </a:cubicBezTo>
                  <a:cubicBezTo>
                    <a:pt x="929" y="301"/>
                    <a:pt x="935" y="298"/>
                    <a:pt x="950" y="289"/>
                  </a:cubicBezTo>
                  <a:cubicBezTo>
                    <a:pt x="953" y="284"/>
                    <a:pt x="957" y="282"/>
                    <a:pt x="959" y="277"/>
                  </a:cubicBezTo>
                  <a:cubicBezTo>
                    <a:pt x="960" y="272"/>
                    <a:pt x="962" y="268"/>
                    <a:pt x="963" y="263"/>
                  </a:cubicBezTo>
                  <a:cubicBezTo>
                    <a:pt x="958" y="253"/>
                    <a:pt x="971" y="238"/>
                    <a:pt x="980" y="232"/>
                  </a:cubicBezTo>
                  <a:cubicBezTo>
                    <a:pt x="981" y="225"/>
                    <a:pt x="995" y="215"/>
                    <a:pt x="995" y="215"/>
                  </a:cubicBezTo>
                  <a:cubicBezTo>
                    <a:pt x="997" y="202"/>
                    <a:pt x="1009" y="181"/>
                    <a:pt x="1020" y="173"/>
                  </a:cubicBezTo>
                  <a:cubicBezTo>
                    <a:pt x="1024" y="166"/>
                    <a:pt x="1031" y="153"/>
                    <a:pt x="1038" y="148"/>
                  </a:cubicBezTo>
                  <a:cubicBezTo>
                    <a:pt x="1042" y="141"/>
                    <a:pt x="1045" y="135"/>
                    <a:pt x="1049" y="128"/>
                  </a:cubicBezTo>
                  <a:cubicBezTo>
                    <a:pt x="1050" y="121"/>
                    <a:pt x="1053" y="109"/>
                    <a:pt x="1058" y="104"/>
                  </a:cubicBezTo>
                  <a:cubicBezTo>
                    <a:pt x="1062" y="100"/>
                    <a:pt x="1071" y="94"/>
                    <a:pt x="1071" y="94"/>
                  </a:cubicBezTo>
                  <a:cubicBezTo>
                    <a:pt x="1074" y="89"/>
                    <a:pt x="1077" y="86"/>
                    <a:pt x="1083" y="83"/>
                  </a:cubicBezTo>
                  <a:cubicBezTo>
                    <a:pt x="1091" y="72"/>
                    <a:pt x="1109" y="74"/>
                    <a:pt x="1121" y="73"/>
                  </a:cubicBezTo>
                  <a:cubicBezTo>
                    <a:pt x="1150" y="74"/>
                    <a:pt x="1177" y="76"/>
                    <a:pt x="1206" y="77"/>
                  </a:cubicBezTo>
                  <a:cubicBezTo>
                    <a:pt x="1216" y="79"/>
                    <a:pt x="1225" y="81"/>
                    <a:pt x="1235" y="83"/>
                  </a:cubicBezTo>
                  <a:cubicBezTo>
                    <a:pt x="1242" y="82"/>
                    <a:pt x="1243" y="85"/>
                    <a:pt x="1250" y="86"/>
                  </a:cubicBezTo>
                  <a:cubicBezTo>
                    <a:pt x="1253" y="91"/>
                    <a:pt x="1257" y="93"/>
                    <a:pt x="1259" y="98"/>
                  </a:cubicBezTo>
                  <a:cubicBezTo>
                    <a:pt x="1261" y="108"/>
                    <a:pt x="1271" y="111"/>
                    <a:pt x="1280" y="113"/>
                  </a:cubicBezTo>
                  <a:cubicBezTo>
                    <a:pt x="1304" y="125"/>
                    <a:pt x="1324" y="143"/>
                    <a:pt x="1349" y="151"/>
                  </a:cubicBezTo>
                  <a:cubicBezTo>
                    <a:pt x="1355" y="155"/>
                    <a:pt x="1362" y="155"/>
                    <a:pt x="1368" y="160"/>
                  </a:cubicBezTo>
                  <a:cubicBezTo>
                    <a:pt x="1373" y="170"/>
                    <a:pt x="1381" y="180"/>
                    <a:pt x="1391" y="184"/>
                  </a:cubicBezTo>
                  <a:cubicBezTo>
                    <a:pt x="1398" y="199"/>
                    <a:pt x="1395" y="215"/>
                    <a:pt x="1403" y="230"/>
                  </a:cubicBezTo>
                  <a:cubicBezTo>
                    <a:pt x="1401" y="250"/>
                    <a:pt x="1400" y="253"/>
                    <a:pt x="1392" y="269"/>
                  </a:cubicBezTo>
                  <a:cubicBezTo>
                    <a:pt x="1391" y="289"/>
                    <a:pt x="1393" y="309"/>
                    <a:pt x="1376" y="322"/>
                  </a:cubicBezTo>
                  <a:cubicBezTo>
                    <a:pt x="1374" y="362"/>
                    <a:pt x="1370" y="356"/>
                    <a:pt x="1356" y="385"/>
                  </a:cubicBezTo>
                  <a:cubicBezTo>
                    <a:pt x="1355" y="398"/>
                    <a:pt x="1348" y="428"/>
                    <a:pt x="1355" y="439"/>
                  </a:cubicBezTo>
                  <a:cubicBezTo>
                    <a:pt x="1361" y="449"/>
                    <a:pt x="1367" y="443"/>
                    <a:pt x="1371" y="439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382" name="Freeform 47"/>
            <p:cNvSpPr>
              <a:spLocks/>
            </p:cNvSpPr>
            <p:nvPr/>
          </p:nvSpPr>
          <p:spPr bwMode="auto">
            <a:xfrm>
              <a:off x="2912" y="2655"/>
              <a:ext cx="1537" cy="545"/>
            </a:xfrm>
            <a:custGeom>
              <a:avLst/>
              <a:gdLst>
                <a:gd name="T0" fmla="*/ 27 w 1537"/>
                <a:gd name="T1" fmla="*/ 264 h 545"/>
                <a:gd name="T2" fmla="*/ 132 w 1537"/>
                <a:gd name="T3" fmla="*/ 279 h 545"/>
                <a:gd name="T4" fmla="*/ 139 w 1537"/>
                <a:gd name="T5" fmla="*/ 342 h 545"/>
                <a:gd name="T6" fmla="*/ 124 w 1537"/>
                <a:gd name="T7" fmla="*/ 405 h 545"/>
                <a:gd name="T8" fmla="*/ 120 w 1537"/>
                <a:gd name="T9" fmla="*/ 500 h 545"/>
                <a:gd name="T10" fmla="*/ 126 w 1537"/>
                <a:gd name="T11" fmla="*/ 540 h 545"/>
                <a:gd name="T12" fmla="*/ 156 w 1537"/>
                <a:gd name="T13" fmla="*/ 530 h 545"/>
                <a:gd name="T14" fmla="*/ 196 w 1537"/>
                <a:gd name="T15" fmla="*/ 500 h 545"/>
                <a:gd name="T16" fmla="*/ 225 w 1537"/>
                <a:gd name="T17" fmla="*/ 470 h 545"/>
                <a:gd name="T18" fmla="*/ 237 w 1537"/>
                <a:gd name="T19" fmla="*/ 434 h 545"/>
                <a:gd name="T20" fmla="*/ 268 w 1537"/>
                <a:gd name="T21" fmla="*/ 407 h 545"/>
                <a:gd name="T22" fmla="*/ 345 w 1537"/>
                <a:gd name="T23" fmla="*/ 389 h 545"/>
                <a:gd name="T24" fmla="*/ 477 w 1537"/>
                <a:gd name="T25" fmla="*/ 393 h 545"/>
                <a:gd name="T26" fmla="*/ 618 w 1537"/>
                <a:gd name="T27" fmla="*/ 380 h 545"/>
                <a:gd name="T28" fmla="*/ 649 w 1537"/>
                <a:gd name="T29" fmla="*/ 390 h 545"/>
                <a:gd name="T30" fmla="*/ 691 w 1537"/>
                <a:gd name="T31" fmla="*/ 419 h 545"/>
                <a:gd name="T32" fmla="*/ 726 w 1537"/>
                <a:gd name="T33" fmla="*/ 458 h 545"/>
                <a:gd name="T34" fmla="*/ 774 w 1537"/>
                <a:gd name="T35" fmla="*/ 504 h 545"/>
                <a:gd name="T36" fmla="*/ 802 w 1537"/>
                <a:gd name="T37" fmla="*/ 531 h 545"/>
                <a:gd name="T38" fmla="*/ 855 w 1537"/>
                <a:gd name="T39" fmla="*/ 537 h 545"/>
                <a:gd name="T40" fmla="*/ 873 w 1537"/>
                <a:gd name="T41" fmla="*/ 515 h 545"/>
                <a:gd name="T42" fmla="*/ 901 w 1537"/>
                <a:gd name="T43" fmla="*/ 500 h 545"/>
                <a:gd name="T44" fmla="*/ 927 w 1537"/>
                <a:gd name="T45" fmla="*/ 464 h 545"/>
                <a:gd name="T46" fmla="*/ 949 w 1537"/>
                <a:gd name="T47" fmla="*/ 441 h 545"/>
                <a:gd name="T48" fmla="*/ 1020 w 1537"/>
                <a:gd name="T49" fmla="*/ 416 h 545"/>
                <a:gd name="T50" fmla="*/ 1080 w 1537"/>
                <a:gd name="T51" fmla="*/ 332 h 545"/>
                <a:gd name="T52" fmla="*/ 1108 w 1537"/>
                <a:gd name="T53" fmla="*/ 309 h 545"/>
                <a:gd name="T54" fmla="*/ 1155 w 1537"/>
                <a:gd name="T55" fmla="*/ 287 h 545"/>
                <a:gd name="T56" fmla="*/ 1191 w 1537"/>
                <a:gd name="T57" fmla="*/ 275 h 545"/>
                <a:gd name="T58" fmla="*/ 1293 w 1537"/>
                <a:gd name="T59" fmla="*/ 254 h 545"/>
                <a:gd name="T60" fmla="*/ 1381 w 1537"/>
                <a:gd name="T61" fmla="*/ 213 h 545"/>
                <a:gd name="T62" fmla="*/ 1386 w 1537"/>
                <a:gd name="T63" fmla="*/ 167 h 545"/>
                <a:gd name="T64" fmla="*/ 1422 w 1537"/>
                <a:gd name="T65" fmla="*/ 137 h 545"/>
                <a:gd name="T66" fmla="*/ 1447 w 1537"/>
                <a:gd name="T67" fmla="*/ 30 h 545"/>
                <a:gd name="T68" fmla="*/ 1537 w 1537"/>
                <a:gd name="T69" fmla="*/ 0 h 5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37" h="545">
                  <a:moveTo>
                    <a:pt x="0" y="257"/>
                  </a:moveTo>
                  <a:cubicBezTo>
                    <a:pt x="9" y="259"/>
                    <a:pt x="18" y="262"/>
                    <a:pt x="27" y="264"/>
                  </a:cubicBezTo>
                  <a:cubicBezTo>
                    <a:pt x="55" y="261"/>
                    <a:pt x="77" y="266"/>
                    <a:pt x="103" y="270"/>
                  </a:cubicBezTo>
                  <a:cubicBezTo>
                    <a:pt x="112" y="274"/>
                    <a:pt x="123" y="277"/>
                    <a:pt x="132" y="279"/>
                  </a:cubicBezTo>
                  <a:cubicBezTo>
                    <a:pt x="138" y="282"/>
                    <a:pt x="144" y="286"/>
                    <a:pt x="150" y="290"/>
                  </a:cubicBezTo>
                  <a:cubicBezTo>
                    <a:pt x="148" y="304"/>
                    <a:pt x="158" y="339"/>
                    <a:pt x="139" y="342"/>
                  </a:cubicBezTo>
                  <a:cubicBezTo>
                    <a:pt x="130" y="349"/>
                    <a:pt x="133" y="367"/>
                    <a:pt x="130" y="378"/>
                  </a:cubicBezTo>
                  <a:cubicBezTo>
                    <a:pt x="129" y="387"/>
                    <a:pt x="130" y="397"/>
                    <a:pt x="124" y="405"/>
                  </a:cubicBezTo>
                  <a:cubicBezTo>
                    <a:pt x="123" y="421"/>
                    <a:pt x="125" y="446"/>
                    <a:pt x="118" y="459"/>
                  </a:cubicBezTo>
                  <a:cubicBezTo>
                    <a:pt x="116" y="470"/>
                    <a:pt x="119" y="492"/>
                    <a:pt x="120" y="500"/>
                  </a:cubicBezTo>
                  <a:cubicBezTo>
                    <a:pt x="118" y="524"/>
                    <a:pt x="120" y="522"/>
                    <a:pt x="121" y="543"/>
                  </a:cubicBezTo>
                  <a:cubicBezTo>
                    <a:pt x="123" y="542"/>
                    <a:pt x="124" y="541"/>
                    <a:pt x="126" y="540"/>
                  </a:cubicBezTo>
                  <a:cubicBezTo>
                    <a:pt x="129" y="539"/>
                    <a:pt x="133" y="540"/>
                    <a:pt x="136" y="539"/>
                  </a:cubicBezTo>
                  <a:cubicBezTo>
                    <a:pt x="148" y="534"/>
                    <a:pt x="139" y="532"/>
                    <a:pt x="156" y="530"/>
                  </a:cubicBezTo>
                  <a:cubicBezTo>
                    <a:pt x="172" y="527"/>
                    <a:pt x="179" y="520"/>
                    <a:pt x="193" y="513"/>
                  </a:cubicBezTo>
                  <a:cubicBezTo>
                    <a:pt x="197" y="508"/>
                    <a:pt x="199" y="506"/>
                    <a:pt x="196" y="500"/>
                  </a:cubicBezTo>
                  <a:cubicBezTo>
                    <a:pt x="199" y="492"/>
                    <a:pt x="201" y="487"/>
                    <a:pt x="210" y="485"/>
                  </a:cubicBezTo>
                  <a:cubicBezTo>
                    <a:pt x="214" y="478"/>
                    <a:pt x="218" y="475"/>
                    <a:pt x="225" y="470"/>
                  </a:cubicBezTo>
                  <a:cubicBezTo>
                    <a:pt x="229" y="464"/>
                    <a:pt x="229" y="460"/>
                    <a:pt x="228" y="453"/>
                  </a:cubicBezTo>
                  <a:cubicBezTo>
                    <a:pt x="229" y="446"/>
                    <a:pt x="233" y="440"/>
                    <a:pt x="237" y="434"/>
                  </a:cubicBezTo>
                  <a:cubicBezTo>
                    <a:pt x="238" y="427"/>
                    <a:pt x="240" y="426"/>
                    <a:pt x="246" y="422"/>
                  </a:cubicBezTo>
                  <a:cubicBezTo>
                    <a:pt x="255" y="411"/>
                    <a:pt x="254" y="409"/>
                    <a:pt x="268" y="407"/>
                  </a:cubicBezTo>
                  <a:cubicBezTo>
                    <a:pt x="303" y="398"/>
                    <a:pt x="251" y="397"/>
                    <a:pt x="322" y="395"/>
                  </a:cubicBezTo>
                  <a:cubicBezTo>
                    <a:pt x="331" y="394"/>
                    <a:pt x="337" y="390"/>
                    <a:pt x="345" y="389"/>
                  </a:cubicBezTo>
                  <a:cubicBezTo>
                    <a:pt x="382" y="390"/>
                    <a:pt x="403" y="385"/>
                    <a:pt x="435" y="383"/>
                  </a:cubicBezTo>
                  <a:cubicBezTo>
                    <a:pt x="458" y="384"/>
                    <a:pt x="458" y="390"/>
                    <a:pt x="477" y="393"/>
                  </a:cubicBezTo>
                  <a:cubicBezTo>
                    <a:pt x="492" y="400"/>
                    <a:pt x="530" y="395"/>
                    <a:pt x="537" y="395"/>
                  </a:cubicBezTo>
                  <a:cubicBezTo>
                    <a:pt x="570" y="384"/>
                    <a:pt x="577" y="381"/>
                    <a:pt x="618" y="380"/>
                  </a:cubicBezTo>
                  <a:cubicBezTo>
                    <a:pt x="625" y="377"/>
                    <a:pt x="630" y="381"/>
                    <a:pt x="636" y="384"/>
                  </a:cubicBezTo>
                  <a:cubicBezTo>
                    <a:pt x="640" y="390"/>
                    <a:pt x="642" y="393"/>
                    <a:pt x="649" y="390"/>
                  </a:cubicBezTo>
                  <a:cubicBezTo>
                    <a:pt x="661" y="393"/>
                    <a:pt x="660" y="406"/>
                    <a:pt x="672" y="408"/>
                  </a:cubicBezTo>
                  <a:cubicBezTo>
                    <a:pt x="679" y="411"/>
                    <a:pt x="685" y="414"/>
                    <a:pt x="691" y="419"/>
                  </a:cubicBezTo>
                  <a:cubicBezTo>
                    <a:pt x="695" y="427"/>
                    <a:pt x="701" y="433"/>
                    <a:pt x="708" y="437"/>
                  </a:cubicBezTo>
                  <a:cubicBezTo>
                    <a:pt x="713" y="444"/>
                    <a:pt x="718" y="455"/>
                    <a:pt x="726" y="458"/>
                  </a:cubicBezTo>
                  <a:cubicBezTo>
                    <a:pt x="730" y="463"/>
                    <a:pt x="738" y="473"/>
                    <a:pt x="744" y="474"/>
                  </a:cubicBezTo>
                  <a:cubicBezTo>
                    <a:pt x="749" y="483"/>
                    <a:pt x="765" y="497"/>
                    <a:pt x="774" y="504"/>
                  </a:cubicBezTo>
                  <a:cubicBezTo>
                    <a:pt x="775" y="513"/>
                    <a:pt x="776" y="520"/>
                    <a:pt x="786" y="522"/>
                  </a:cubicBezTo>
                  <a:cubicBezTo>
                    <a:pt x="791" y="530"/>
                    <a:pt x="792" y="530"/>
                    <a:pt x="802" y="531"/>
                  </a:cubicBezTo>
                  <a:cubicBezTo>
                    <a:pt x="814" y="536"/>
                    <a:pt x="824" y="543"/>
                    <a:pt x="837" y="545"/>
                  </a:cubicBezTo>
                  <a:cubicBezTo>
                    <a:pt x="843" y="541"/>
                    <a:pt x="849" y="541"/>
                    <a:pt x="855" y="537"/>
                  </a:cubicBezTo>
                  <a:cubicBezTo>
                    <a:pt x="856" y="529"/>
                    <a:pt x="854" y="528"/>
                    <a:pt x="850" y="522"/>
                  </a:cubicBezTo>
                  <a:cubicBezTo>
                    <a:pt x="857" y="518"/>
                    <a:pt x="865" y="517"/>
                    <a:pt x="873" y="515"/>
                  </a:cubicBezTo>
                  <a:cubicBezTo>
                    <a:pt x="878" y="512"/>
                    <a:pt x="883" y="512"/>
                    <a:pt x="889" y="510"/>
                  </a:cubicBezTo>
                  <a:cubicBezTo>
                    <a:pt x="893" y="505"/>
                    <a:pt x="897" y="504"/>
                    <a:pt x="901" y="500"/>
                  </a:cubicBezTo>
                  <a:cubicBezTo>
                    <a:pt x="904" y="492"/>
                    <a:pt x="902" y="482"/>
                    <a:pt x="909" y="476"/>
                  </a:cubicBezTo>
                  <a:cubicBezTo>
                    <a:pt x="914" y="471"/>
                    <a:pt x="927" y="464"/>
                    <a:pt x="927" y="464"/>
                  </a:cubicBezTo>
                  <a:cubicBezTo>
                    <a:pt x="930" y="459"/>
                    <a:pt x="932" y="456"/>
                    <a:pt x="937" y="452"/>
                  </a:cubicBezTo>
                  <a:cubicBezTo>
                    <a:pt x="940" y="447"/>
                    <a:pt x="943" y="444"/>
                    <a:pt x="949" y="441"/>
                  </a:cubicBezTo>
                  <a:cubicBezTo>
                    <a:pt x="953" y="436"/>
                    <a:pt x="957" y="437"/>
                    <a:pt x="960" y="431"/>
                  </a:cubicBezTo>
                  <a:cubicBezTo>
                    <a:pt x="964" y="411"/>
                    <a:pt x="1020" y="416"/>
                    <a:pt x="1020" y="416"/>
                  </a:cubicBezTo>
                  <a:cubicBezTo>
                    <a:pt x="1029" y="411"/>
                    <a:pt x="1032" y="406"/>
                    <a:pt x="1038" y="398"/>
                  </a:cubicBezTo>
                  <a:cubicBezTo>
                    <a:pt x="1044" y="369"/>
                    <a:pt x="1043" y="338"/>
                    <a:pt x="1080" y="332"/>
                  </a:cubicBezTo>
                  <a:cubicBezTo>
                    <a:pt x="1085" y="326"/>
                    <a:pt x="1087" y="327"/>
                    <a:pt x="1093" y="323"/>
                  </a:cubicBezTo>
                  <a:cubicBezTo>
                    <a:pt x="1096" y="316"/>
                    <a:pt x="1102" y="314"/>
                    <a:pt x="1108" y="309"/>
                  </a:cubicBezTo>
                  <a:cubicBezTo>
                    <a:pt x="1111" y="299"/>
                    <a:pt x="1116" y="297"/>
                    <a:pt x="1126" y="296"/>
                  </a:cubicBezTo>
                  <a:cubicBezTo>
                    <a:pt x="1136" y="290"/>
                    <a:pt x="1142" y="288"/>
                    <a:pt x="1155" y="287"/>
                  </a:cubicBezTo>
                  <a:cubicBezTo>
                    <a:pt x="1162" y="285"/>
                    <a:pt x="1166" y="282"/>
                    <a:pt x="1173" y="281"/>
                  </a:cubicBezTo>
                  <a:cubicBezTo>
                    <a:pt x="1179" y="278"/>
                    <a:pt x="1185" y="276"/>
                    <a:pt x="1191" y="275"/>
                  </a:cubicBezTo>
                  <a:cubicBezTo>
                    <a:pt x="1202" y="270"/>
                    <a:pt x="1215" y="262"/>
                    <a:pt x="1227" y="260"/>
                  </a:cubicBezTo>
                  <a:cubicBezTo>
                    <a:pt x="1246" y="246"/>
                    <a:pt x="1268" y="254"/>
                    <a:pt x="1293" y="254"/>
                  </a:cubicBezTo>
                  <a:cubicBezTo>
                    <a:pt x="1324" y="251"/>
                    <a:pt x="1325" y="239"/>
                    <a:pt x="1353" y="234"/>
                  </a:cubicBezTo>
                  <a:cubicBezTo>
                    <a:pt x="1362" y="227"/>
                    <a:pt x="1370" y="217"/>
                    <a:pt x="1381" y="213"/>
                  </a:cubicBezTo>
                  <a:cubicBezTo>
                    <a:pt x="1385" y="208"/>
                    <a:pt x="1384" y="206"/>
                    <a:pt x="1381" y="200"/>
                  </a:cubicBezTo>
                  <a:cubicBezTo>
                    <a:pt x="1383" y="189"/>
                    <a:pt x="1381" y="177"/>
                    <a:pt x="1386" y="167"/>
                  </a:cubicBezTo>
                  <a:cubicBezTo>
                    <a:pt x="1388" y="157"/>
                    <a:pt x="1394" y="145"/>
                    <a:pt x="1404" y="143"/>
                  </a:cubicBezTo>
                  <a:cubicBezTo>
                    <a:pt x="1410" y="140"/>
                    <a:pt x="1416" y="141"/>
                    <a:pt x="1422" y="137"/>
                  </a:cubicBezTo>
                  <a:cubicBezTo>
                    <a:pt x="1440" y="115"/>
                    <a:pt x="1416" y="82"/>
                    <a:pt x="1431" y="57"/>
                  </a:cubicBezTo>
                  <a:cubicBezTo>
                    <a:pt x="1432" y="44"/>
                    <a:pt x="1437" y="38"/>
                    <a:pt x="1447" y="30"/>
                  </a:cubicBezTo>
                  <a:cubicBezTo>
                    <a:pt x="1456" y="11"/>
                    <a:pt x="1475" y="6"/>
                    <a:pt x="1494" y="5"/>
                  </a:cubicBezTo>
                  <a:cubicBezTo>
                    <a:pt x="1508" y="3"/>
                    <a:pt x="1523" y="0"/>
                    <a:pt x="1537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  <p:sp>
          <p:nvSpPr>
            <p:cNvPr id="15383" name="Freeform 48"/>
            <p:cNvSpPr>
              <a:spLocks/>
            </p:cNvSpPr>
            <p:nvPr/>
          </p:nvSpPr>
          <p:spPr bwMode="auto">
            <a:xfrm>
              <a:off x="4391" y="2638"/>
              <a:ext cx="465" cy="100"/>
            </a:xfrm>
            <a:custGeom>
              <a:avLst/>
              <a:gdLst>
                <a:gd name="T0" fmla="*/ 0 w 465"/>
                <a:gd name="T1" fmla="*/ 23 h 100"/>
                <a:gd name="T2" fmla="*/ 26 w 465"/>
                <a:gd name="T3" fmla="*/ 19 h 100"/>
                <a:gd name="T4" fmla="*/ 74 w 465"/>
                <a:gd name="T5" fmla="*/ 10 h 100"/>
                <a:gd name="T6" fmla="*/ 140 w 465"/>
                <a:gd name="T7" fmla="*/ 2 h 100"/>
                <a:gd name="T8" fmla="*/ 153 w 465"/>
                <a:gd name="T9" fmla="*/ 17 h 100"/>
                <a:gd name="T10" fmla="*/ 164 w 465"/>
                <a:gd name="T11" fmla="*/ 41 h 100"/>
                <a:gd name="T12" fmla="*/ 177 w 465"/>
                <a:gd name="T13" fmla="*/ 67 h 100"/>
                <a:gd name="T14" fmla="*/ 218 w 465"/>
                <a:gd name="T15" fmla="*/ 82 h 100"/>
                <a:gd name="T16" fmla="*/ 239 w 465"/>
                <a:gd name="T17" fmla="*/ 83 h 100"/>
                <a:gd name="T18" fmla="*/ 254 w 465"/>
                <a:gd name="T19" fmla="*/ 82 h 100"/>
                <a:gd name="T20" fmla="*/ 269 w 465"/>
                <a:gd name="T21" fmla="*/ 83 h 100"/>
                <a:gd name="T22" fmla="*/ 327 w 465"/>
                <a:gd name="T23" fmla="*/ 82 h 100"/>
                <a:gd name="T24" fmla="*/ 359 w 465"/>
                <a:gd name="T25" fmla="*/ 88 h 100"/>
                <a:gd name="T26" fmla="*/ 378 w 465"/>
                <a:gd name="T27" fmla="*/ 100 h 100"/>
                <a:gd name="T28" fmla="*/ 426 w 465"/>
                <a:gd name="T29" fmla="*/ 92 h 100"/>
                <a:gd name="T30" fmla="*/ 440 w 465"/>
                <a:gd name="T31" fmla="*/ 79 h 100"/>
                <a:gd name="T32" fmla="*/ 449 w 465"/>
                <a:gd name="T33" fmla="*/ 68 h 100"/>
                <a:gd name="T34" fmla="*/ 464 w 465"/>
                <a:gd name="T35" fmla="*/ 58 h 100"/>
                <a:gd name="T36" fmla="*/ 465 w 465"/>
                <a:gd name="T37" fmla="*/ 5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65" h="100">
                  <a:moveTo>
                    <a:pt x="0" y="23"/>
                  </a:moveTo>
                  <a:cubicBezTo>
                    <a:pt x="12" y="16"/>
                    <a:pt x="0" y="22"/>
                    <a:pt x="26" y="19"/>
                  </a:cubicBezTo>
                  <a:cubicBezTo>
                    <a:pt x="42" y="17"/>
                    <a:pt x="58" y="12"/>
                    <a:pt x="74" y="10"/>
                  </a:cubicBezTo>
                  <a:cubicBezTo>
                    <a:pt x="94" y="0"/>
                    <a:pt x="140" y="2"/>
                    <a:pt x="140" y="2"/>
                  </a:cubicBezTo>
                  <a:cubicBezTo>
                    <a:pt x="146" y="5"/>
                    <a:pt x="153" y="17"/>
                    <a:pt x="153" y="17"/>
                  </a:cubicBezTo>
                  <a:cubicBezTo>
                    <a:pt x="156" y="25"/>
                    <a:pt x="159" y="35"/>
                    <a:pt x="164" y="41"/>
                  </a:cubicBezTo>
                  <a:cubicBezTo>
                    <a:pt x="166" y="53"/>
                    <a:pt x="166" y="61"/>
                    <a:pt x="177" y="67"/>
                  </a:cubicBezTo>
                  <a:cubicBezTo>
                    <a:pt x="185" y="84"/>
                    <a:pt x="200" y="80"/>
                    <a:pt x="218" y="82"/>
                  </a:cubicBezTo>
                  <a:cubicBezTo>
                    <a:pt x="225" y="78"/>
                    <a:pt x="232" y="82"/>
                    <a:pt x="239" y="83"/>
                  </a:cubicBezTo>
                  <a:cubicBezTo>
                    <a:pt x="245" y="86"/>
                    <a:pt x="248" y="83"/>
                    <a:pt x="254" y="82"/>
                  </a:cubicBezTo>
                  <a:cubicBezTo>
                    <a:pt x="260" y="79"/>
                    <a:pt x="263" y="82"/>
                    <a:pt x="269" y="83"/>
                  </a:cubicBezTo>
                  <a:cubicBezTo>
                    <a:pt x="286" y="91"/>
                    <a:pt x="308" y="83"/>
                    <a:pt x="327" y="82"/>
                  </a:cubicBezTo>
                  <a:cubicBezTo>
                    <a:pt x="338" y="83"/>
                    <a:pt x="348" y="86"/>
                    <a:pt x="359" y="88"/>
                  </a:cubicBezTo>
                  <a:cubicBezTo>
                    <a:pt x="365" y="93"/>
                    <a:pt x="372" y="95"/>
                    <a:pt x="378" y="100"/>
                  </a:cubicBezTo>
                  <a:cubicBezTo>
                    <a:pt x="411" y="98"/>
                    <a:pt x="400" y="95"/>
                    <a:pt x="426" y="92"/>
                  </a:cubicBezTo>
                  <a:cubicBezTo>
                    <a:pt x="431" y="83"/>
                    <a:pt x="429" y="81"/>
                    <a:pt x="440" y="79"/>
                  </a:cubicBezTo>
                  <a:cubicBezTo>
                    <a:pt x="446" y="76"/>
                    <a:pt x="445" y="73"/>
                    <a:pt x="449" y="68"/>
                  </a:cubicBezTo>
                  <a:cubicBezTo>
                    <a:pt x="452" y="64"/>
                    <a:pt x="460" y="61"/>
                    <a:pt x="464" y="58"/>
                  </a:cubicBezTo>
                  <a:cubicBezTo>
                    <a:pt x="465" y="52"/>
                    <a:pt x="465" y="55"/>
                    <a:pt x="465" y="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latin typeface="Palatino Linotype" pitchFamily="18" charset="0"/>
              </a:endParaRPr>
            </a:p>
          </p:txBody>
        </p:sp>
      </p:grpSp>
      <p:sp>
        <p:nvSpPr>
          <p:cNvPr id="24625" name="Freeform 49"/>
          <p:cNvSpPr>
            <a:spLocks/>
          </p:cNvSpPr>
          <p:nvPr/>
        </p:nvSpPr>
        <p:spPr bwMode="auto">
          <a:xfrm>
            <a:off x="1763713" y="2997200"/>
            <a:ext cx="3151187" cy="1087438"/>
          </a:xfrm>
          <a:custGeom>
            <a:avLst/>
            <a:gdLst>
              <a:gd name="T0" fmla="*/ 184150 w 1985"/>
              <a:gd name="T1" fmla="*/ 1011238 h 685"/>
              <a:gd name="T2" fmla="*/ 523875 w 1985"/>
              <a:gd name="T3" fmla="*/ 1030288 h 685"/>
              <a:gd name="T4" fmla="*/ 593725 w 1985"/>
              <a:gd name="T5" fmla="*/ 1057275 h 685"/>
              <a:gd name="T6" fmla="*/ 628650 w 1985"/>
              <a:gd name="T7" fmla="*/ 1039813 h 685"/>
              <a:gd name="T8" fmla="*/ 708025 w 1985"/>
              <a:gd name="T9" fmla="*/ 1046163 h 685"/>
              <a:gd name="T10" fmla="*/ 836612 w 1985"/>
              <a:gd name="T11" fmla="*/ 1052513 h 685"/>
              <a:gd name="T12" fmla="*/ 1020762 w 1985"/>
              <a:gd name="T13" fmla="*/ 1041400 h 685"/>
              <a:gd name="T14" fmla="*/ 1184275 w 1985"/>
              <a:gd name="T15" fmla="*/ 962025 h 685"/>
              <a:gd name="T16" fmla="*/ 1284287 w 1985"/>
              <a:gd name="T17" fmla="*/ 908050 h 685"/>
              <a:gd name="T18" fmla="*/ 1384300 w 1985"/>
              <a:gd name="T19" fmla="*/ 858838 h 685"/>
              <a:gd name="T20" fmla="*/ 1431925 w 1985"/>
              <a:gd name="T21" fmla="*/ 830263 h 685"/>
              <a:gd name="T22" fmla="*/ 1514475 w 1985"/>
              <a:gd name="T23" fmla="*/ 757238 h 685"/>
              <a:gd name="T24" fmla="*/ 1563687 w 1985"/>
              <a:gd name="T25" fmla="*/ 681038 h 685"/>
              <a:gd name="T26" fmla="*/ 1701800 w 1985"/>
              <a:gd name="T27" fmla="*/ 669925 h 685"/>
              <a:gd name="T28" fmla="*/ 1801812 w 1985"/>
              <a:gd name="T29" fmla="*/ 671513 h 685"/>
              <a:gd name="T30" fmla="*/ 1908175 w 1985"/>
              <a:gd name="T31" fmla="*/ 623888 h 685"/>
              <a:gd name="T32" fmla="*/ 1951037 w 1985"/>
              <a:gd name="T33" fmla="*/ 588963 h 685"/>
              <a:gd name="T34" fmla="*/ 1958975 w 1985"/>
              <a:gd name="T35" fmla="*/ 503238 h 685"/>
              <a:gd name="T36" fmla="*/ 2068512 w 1985"/>
              <a:gd name="T37" fmla="*/ 436563 h 685"/>
              <a:gd name="T38" fmla="*/ 2112962 w 1985"/>
              <a:gd name="T39" fmla="*/ 446088 h 685"/>
              <a:gd name="T40" fmla="*/ 2160587 w 1985"/>
              <a:gd name="T41" fmla="*/ 452438 h 685"/>
              <a:gd name="T42" fmla="*/ 2197100 w 1985"/>
              <a:gd name="T43" fmla="*/ 436563 h 685"/>
              <a:gd name="T44" fmla="*/ 2235200 w 1985"/>
              <a:gd name="T45" fmla="*/ 422275 h 685"/>
              <a:gd name="T46" fmla="*/ 2330450 w 1985"/>
              <a:gd name="T47" fmla="*/ 365125 h 685"/>
              <a:gd name="T48" fmla="*/ 2416175 w 1985"/>
              <a:gd name="T49" fmla="*/ 347663 h 685"/>
              <a:gd name="T50" fmla="*/ 2536825 w 1985"/>
              <a:gd name="T51" fmla="*/ 322263 h 685"/>
              <a:gd name="T52" fmla="*/ 2620962 w 1985"/>
              <a:gd name="T53" fmla="*/ 285750 h 685"/>
              <a:gd name="T54" fmla="*/ 2711450 w 1985"/>
              <a:gd name="T55" fmla="*/ 274638 h 685"/>
              <a:gd name="T56" fmla="*/ 2797175 w 1985"/>
              <a:gd name="T57" fmla="*/ 204788 h 685"/>
              <a:gd name="T58" fmla="*/ 2878137 w 1985"/>
              <a:gd name="T59" fmla="*/ 174625 h 685"/>
              <a:gd name="T60" fmla="*/ 2955925 w 1985"/>
              <a:gd name="T61" fmla="*/ 160338 h 685"/>
              <a:gd name="T62" fmla="*/ 3054350 w 1985"/>
              <a:gd name="T63" fmla="*/ 33338 h 685"/>
              <a:gd name="T64" fmla="*/ 3151187 w 1985"/>
              <a:gd name="T65" fmla="*/ 3175 h 6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985" h="685">
                <a:moveTo>
                  <a:pt x="0" y="685"/>
                </a:moveTo>
                <a:cubicBezTo>
                  <a:pt x="21" y="683"/>
                  <a:pt x="80" y="641"/>
                  <a:pt x="116" y="637"/>
                </a:cubicBezTo>
                <a:cubicBezTo>
                  <a:pt x="152" y="633"/>
                  <a:pt x="182" y="660"/>
                  <a:pt x="218" y="662"/>
                </a:cubicBezTo>
                <a:cubicBezTo>
                  <a:pt x="212" y="664"/>
                  <a:pt x="338" y="650"/>
                  <a:pt x="330" y="649"/>
                </a:cubicBezTo>
                <a:cubicBezTo>
                  <a:pt x="341" y="665"/>
                  <a:pt x="343" y="663"/>
                  <a:pt x="350" y="674"/>
                </a:cubicBezTo>
                <a:cubicBezTo>
                  <a:pt x="355" y="673"/>
                  <a:pt x="369" y="668"/>
                  <a:pt x="374" y="666"/>
                </a:cubicBezTo>
                <a:cubicBezTo>
                  <a:pt x="380" y="664"/>
                  <a:pt x="383" y="648"/>
                  <a:pt x="383" y="648"/>
                </a:cubicBezTo>
                <a:cubicBezTo>
                  <a:pt x="387" y="628"/>
                  <a:pt x="385" y="651"/>
                  <a:pt x="396" y="655"/>
                </a:cubicBezTo>
                <a:cubicBezTo>
                  <a:pt x="405" y="656"/>
                  <a:pt x="420" y="655"/>
                  <a:pt x="428" y="656"/>
                </a:cubicBezTo>
                <a:cubicBezTo>
                  <a:pt x="436" y="657"/>
                  <a:pt x="441" y="658"/>
                  <a:pt x="446" y="659"/>
                </a:cubicBezTo>
                <a:cubicBezTo>
                  <a:pt x="452" y="661"/>
                  <a:pt x="457" y="662"/>
                  <a:pt x="457" y="662"/>
                </a:cubicBezTo>
                <a:cubicBezTo>
                  <a:pt x="471" y="664"/>
                  <a:pt x="511" y="662"/>
                  <a:pt x="527" y="663"/>
                </a:cubicBezTo>
                <a:cubicBezTo>
                  <a:pt x="545" y="664"/>
                  <a:pt x="544" y="667"/>
                  <a:pt x="563" y="666"/>
                </a:cubicBezTo>
                <a:cubicBezTo>
                  <a:pt x="582" y="665"/>
                  <a:pt x="618" y="661"/>
                  <a:pt x="643" y="656"/>
                </a:cubicBezTo>
                <a:cubicBezTo>
                  <a:pt x="668" y="651"/>
                  <a:pt x="694" y="647"/>
                  <a:pt x="712" y="633"/>
                </a:cubicBezTo>
                <a:cubicBezTo>
                  <a:pt x="730" y="629"/>
                  <a:pt x="736" y="613"/>
                  <a:pt x="746" y="606"/>
                </a:cubicBezTo>
                <a:cubicBezTo>
                  <a:pt x="750" y="603"/>
                  <a:pt x="755" y="593"/>
                  <a:pt x="755" y="593"/>
                </a:cubicBezTo>
                <a:cubicBezTo>
                  <a:pt x="767" y="575"/>
                  <a:pt x="788" y="574"/>
                  <a:pt x="809" y="572"/>
                </a:cubicBezTo>
                <a:cubicBezTo>
                  <a:pt x="817" y="567"/>
                  <a:pt x="822" y="567"/>
                  <a:pt x="830" y="561"/>
                </a:cubicBezTo>
                <a:cubicBezTo>
                  <a:pt x="837" y="550"/>
                  <a:pt x="859" y="547"/>
                  <a:pt x="872" y="541"/>
                </a:cubicBezTo>
                <a:cubicBezTo>
                  <a:pt x="880" y="537"/>
                  <a:pt x="888" y="532"/>
                  <a:pt x="896" y="527"/>
                </a:cubicBezTo>
                <a:cubicBezTo>
                  <a:pt x="898" y="526"/>
                  <a:pt x="902" y="523"/>
                  <a:pt x="902" y="523"/>
                </a:cubicBezTo>
                <a:cubicBezTo>
                  <a:pt x="910" y="511"/>
                  <a:pt x="926" y="505"/>
                  <a:pt x="936" y="495"/>
                </a:cubicBezTo>
                <a:cubicBezTo>
                  <a:pt x="942" y="489"/>
                  <a:pt x="948" y="483"/>
                  <a:pt x="954" y="477"/>
                </a:cubicBezTo>
                <a:cubicBezTo>
                  <a:pt x="956" y="475"/>
                  <a:pt x="960" y="471"/>
                  <a:pt x="960" y="471"/>
                </a:cubicBezTo>
                <a:cubicBezTo>
                  <a:pt x="966" y="464"/>
                  <a:pt x="975" y="437"/>
                  <a:pt x="985" y="429"/>
                </a:cubicBezTo>
                <a:cubicBezTo>
                  <a:pt x="995" y="421"/>
                  <a:pt x="1006" y="426"/>
                  <a:pt x="1020" y="425"/>
                </a:cubicBezTo>
                <a:cubicBezTo>
                  <a:pt x="1034" y="425"/>
                  <a:pt x="1057" y="422"/>
                  <a:pt x="1072" y="422"/>
                </a:cubicBezTo>
                <a:cubicBezTo>
                  <a:pt x="1087" y="422"/>
                  <a:pt x="1100" y="423"/>
                  <a:pt x="1110" y="423"/>
                </a:cubicBezTo>
                <a:cubicBezTo>
                  <a:pt x="1121" y="421"/>
                  <a:pt x="1125" y="425"/>
                  <a:pt x="1135" y="423"/>
                </a:cubicBezTo>
                <a:cubicBezTo>
                  <a:pt x="1145" y="421"/>
                  <a:pt x="1161" y="414"/>
                  <a:pt x="1172" y="409"/>
                </a:cubicBezTo>
                <a:cubicBezTo>
                  <a:pt x="1181" y="403"/>
                  <a:pt x="1191" y="397"/>
                  <a:pt x="1202" y="393"/>
                </a:cubicBezTo>
                <a:cubicBezTo>
                  <a:pt x="1202" y="386"/>
                  <a:pt x="1210" y="385"/>
                  <a:pt x="1214" y="381"/>
                </a:cubicBezTo>
                <a:cubicBezTo>
                  <a:pt x="1216" y="379"/>
                  <a:pt x="1229" y="371"/>
                  <a:pt x="1229" y="371"/>
                </a:cubicBezTo>
                <a:cubicBezTo>
                  <a:pt x="1230" y="368"/>
                  <a:pt x="1226" y="371"/>
                  <a:pt x="1226" y="362"/>
                </a:cubicBezTo>
                <a:cubicBezTo>
                  <a:pt x="1227" y="353"/>
                  <a:pt x="1233" y="327"/>
                  <a:pt x="1234" y="317"/>
                </a:cubicBezTo>
                <a:cubicBezTo>
                  <a:pt x="1251" y="306"/>
                  <a:pt x="1258" y="294"/>
                  <a:pt x="1277" y="288"/>
                </a:cubicBezTo>
                <a:cubicBezTo>
                  <a:pt x="1289" y="283"/>
                  <a:pt x="1297" y="275"/>
                  <a:pt x="1303" y="275"/>
                </a:cubicBezTo>
                <a:cubicBezTo>
                  <a:pt x="1311" y="275"/>
                  <a:pt x="1323" y="284"/>
                  <a:pt x="1328" y="285"/>
                </a:cubicBezTo>
                <a:cubicBezTo>
                  <a:pt x="1333" y="286"/>
                  <a:pt x="1328" y="281"/>
                  <a:pt x="1331" y="281"/>
                </a:cubicBezTo>
                <a:cubicBezTo>
                  <a:pt x="1333" y="280"/>
                  <a:pt x="1342" y="285"/>
                  <a:pt x="1348" y="285"/>
                </a:cubicBezTo>
                <a:cubicBezTo>
                  <a:pt x="1353" y="286"/>
                  <a:pt x="1358" y="286"/>
                  <a:pt x="1361" y="285"/>
                </a:cubicBezTo>
                <a:cubicBezTo>
                  <a:pt x="1364" y="284"/>
                  <a:pt x="1362" y="283"/>
                  <a:pt x="1366" y="281"/>
                </a:cubicBezTo>
                <a:cubicBezTo>
                  <a:pt x="1372" y="279"/>
                  <a:pt x="1378" y="277"/>
                  <a:pt x="1384" y="275"/>
                </a:cubicBezTo>
                <a:cubicBezTo>
                  <a:pt x="1386" y="274"/>
                  <a:pt x="1390" y="273"/>
                  <a:pt x="1390" y="273"/>
                </a:cubicBezTo>
                <a:cubicBezTo>
                  <a:pt x="1394" y="269"/>
                  <a:pt x="1403" y="269"/>
                  <a:pt x="1408" y="266"/>
                </a:cubicBezTo>
                <a:cubicBezTo>
                  <a:pt x="1412" y="263"/>
                  <a:pt x="1421" y="264"/>
                  <a:pt x="1421" y="264"/>
                </a:cubicBezTo>
                <a:cubicBezTo>
                  <a:pt x="1430" y="258"/>
                  <a:pt x="1459" y="236"/>
                  <a:pt x="1468" y="230"/>
                </a:cubicBezTo>
                <a:cubicBezTo>
                  <a:pt x="1477" y="224"/>
                  <a:pt x="1468" y="227"/>
                  <a:pt x="1477" y="225"/>
                </a:cubicBezTo>
                <a:cubicBezTo>
                  <a:pt x="1486" y="223"/>
                  <a:pt x="1509" y="221"/>
                  <a:pt x="1522" y="219"/>
                </a:cubicBezTo>
                <a:cubicBezTo>
                  <a:pt x="1535" y="217"/>
                  <a:pt x="1545" y="218"/>
                  <a:pt x="1558" y="215"/>
                </a:cubicBezTo>
                <a:cubicBezTo>
                  <a:pt x="1571" y="212"/>
                  <a:pt x="1586" y="206"/>
                  <a:pt x="1598" y="203"/>
                </a:cubicBezTo>
                <a:cubicBezTo>
                  <a:pt x="1610" y="200"/>
                  <a:pt x="1619" y="198"/>
                  <a:pt x="1628" y="194"/>
                </a:cubicBezTo>
                <a:cubicBezTo>
                  <a:pt x="1637" y="190"/>
                  <a:pt x="1643" y="183"/>
                  <a:pt x="1651" y="180"/>
                </a:cubicBezTo>
                <a:cubicBezTo>
                  <a:pt x="1659" y="177"/>
                  <a:pt x="1670" y="178"/>
                  <a:pt x="1679" y="177"/>
                </a:cubicBezTo>
                <a:cubicBezTo>
                  <a:pt x="1688" y="176"/>
                  <a:pt x="1699" y="177"/>
                  <a:pt x="1708" y="173"/>
                </a:cubicBezTo>
                <a:cubicBezTo>
                  <a:pt x="1717" y="169"/>
                  <a:pt x="1726" y="159"/>
                  <a:pt x="1735" y="152"/>
                </a:cubicBezTo>
                <a:cubicBezTo>
                  <a:pt x="1744" y="145"/>
                  <a:pt x="1753" y="136"/>
                  <a:pt x="1762" y="129"/>
                </a:cubicBezTo>
                <a:cubicBezTo>
                  <a:pt x="1771" y="122"/>
                  <a:pt x="1782" y="114"/>
                  <a:pt x="1790" y="111"/>
                </a:cubicBezTo>
                <a:cubicBezTo>
                  <a:pt x="1798" y="108"/>
                  <a:pt x="1806" y="109"/>
                  <a:pt x="1813" y="110"/>
                </a:cubicBezTo>
                <a:cubicBezTo>
                  <a:pt x="1820" y="111"/>
                  <a:pt x="1824" y="115"/>
                  <a:pt x="1832" y="114"/>
                </a:cubicBezTo>
                <a:cubicBezTo>
                  <a:pt x="1840" y="113"/>
                  <a:pt x="1849" y="113"/>
                  <a:pt x="1862" y="101"/>
                </a:cubicBezTo>
                <a:cubicBezTo>
                  <a:pt x="1875" y="89"/>
                  <a:pt x="1903" y="55"/>
                  <a:pt x="1913" y="42"/>
                </a:cubicBezTo>
                <a:cubicBezTo>
                  <a:pt x="1923" y="29"/>
                  <a:pt x="1918" y="27"/>
                  <a:pt x="1924" y="21"/>
                </a:cubicBezTo>
                <a:cubicBezTo>
                  <a:pt x="1930" y="15"/>
                  <a:pt x="1942" y="6"/>
                  <a:pt x="1952" y="3"/>
                </a:cubicBezTo>
                <a:cubicBezTo>
                  <a:pt x="1962" y="0"/>
                  <a:pt x="1978" y="2"/>
                  <a:pt x="1985" y="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grpSp>
        <p:nvGrpSpPr>
          <p:cNvPr id="24597" name="Group 21"/>
          <p:cNvGrpSpPr>
            <a:grpSpLocks/>
          </p:cNvGrpSpPr>
          <p:nvPr/>
        </p:nvGrpSpPr>
        <p:grpSpPr bwMode="auto">
          <a:xfrm>
            <a:off x="5940425" y="3860800"/>
            <a:ext cx="863600" cy="288925"/>
            <a:chOff x="3833" y="2387"/>
            <a:chExt cx="544" cy="182"/>
          </a:xfrm>
        </p:grpSpPr>
        <p:sp>
          <p:nvSpPr>
            <p:cNvPr id="15394" name="AutoShape 22"/>
            <p:cNvSpPr>
              <a:spLocks noChangeArrowheads="1"/>
            </p:cNvSpPr>
            <p:nvPr/>
          </p:nvSpPr>
          <p:spPr bwMode="auto">
            <a:xfrm flipV="1">
              <a:off x="3833" y="2387"/>
              <a:ext cx="544" cy="182"/>
            </a:xfrm>
            <a:prstGeom prst="wedgeRoundRectCallout">
              <a:avLst>
                <a:gd name="adj1" fmla="val 52204"/>
                <a:gd name="adj2" fmla="val -9945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/>
              <a:endParaRPr lang="en-US" sz="110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  <p:sp>
          <p:nvSpPr>
            <p:cNvPr id="15395" name="Text Box 23"/>
            <p:cNvSpPr txBox="1">
              <a:spLocks noChangeArrowheads="1"/>
            </p:cNvSpPr>
            <p:nvPr/>
          </p:nvSpPr>
          <p:spPr bwMode="auto">
            <a:xfrm>
              <a:off x="3858" y="2387"/>
              <a:ext cx="45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itchFamily="18" charset="0"/>
                </a:rPr>
                <a:t>Murgab</a:t>
              </a:r>
              <a:endParaRPr lang="ru-RU" sz="1100" dirty="0">
                <a:solidFill>
                  <a:srgbClr val="000066"/>
                </a:solidFill>
                <a:latin typeface="Palatino Linotype" pitchFamily="18" charset="0"/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6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46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4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10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10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24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6" dur="5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  <p:bldP spid="24590" grpId="1" animBg="1"/>
      <p:bldP spid="24618" grpId="0" animBg="1"/>
      <p:bldP spid="24618" grpId="1" animBg="1"/>
      <p:bldP spid="24619" grpId="0" animBg="1"/>
      <p:bldP spid="24619" grpId="1" animBg="1"/>
      <p:bldP spid="24625" grpId="0" animBg="1"/>
      <p:bldP spid="246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77" y="1340768"/>
            <a:ext cx="8112778" cy="4500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96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1844824"/>
            <a:ext cx="7629074" cy="39416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188640"/>
            <a:ext cx="7704667" cy="1981200"/>
          </a:xfrm>
        </p:spPr>
        <p:txBody>
          <a:bodyPr/>
          <a:lstStyle/>
          <a:p>
            <a:r>
              <a:rPr lang="en-US" dirty="0" smtClean="0">
                <a:latin typeface="Palatino Linotype" panose="02040502050505030304" pitchFamily="18" charset="0"/>
              </a:rPr>
              <a:t>International transport</a:t>
            </a:r>
            <a:endParaRPr lang="ru-RU" sz="2400" dirty="0">
              <a:latin typeface="Palatino Linotype" panose="0204050205050503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30" name="Объект 2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567715"/>
              </p:ext>
            </p:extLst>
          </p:nvPr>
        </p:nvGraphicFramePr>
        <p:xfrm>
          <a:off x="692214" y="2097088"/>
          <a:ext cx="8208912" cy="441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83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 uiExpand="1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5781650" cy="4287827"/>
          </a:xfrm>
          <a:prstGeom prst="rect">
            <a:avLst/>
          </a:prstGeom>
        </p:spPr>
      </p:pic>
      <p:sp>
        <p:nvSpPr>
          <p:cNvPr id="14342" name="Freeform 6"/>
          <p:cNvSpPr>
            <a:spLocks/>
          </p:cNvSpPr>
          <p:nvPr/>
        </p:nvSpPr>
        <p:spPr bwMode="auto">
          <a:xfrm>
            <a:off x="4001344" y="3140968"/>
            <a:ext cx="648072" cy="2088232"/>
          </a:xfrm>
          <a:custGeom>
            <a:avLst/>
            <a:gdLst>
              <a:gd name="T0" fmla="*/ 61913 w 56"/>
              <a:gd name="T1" fmla="*/ 0 h 164"/>
              <a:gd name="T2" fmla="*/ 88900 w 56"/>
              <a:gd name="T3" fmla="*/ 50800 h 164"/>
              <a:gd name="T4" fmla="*/ 88900 w 56"/>
              <a:gd name="T5" fmla="*/ 90488 h 164"/>
              <a:gd name="T6" fmla="*/ 69850 w 56"/>
              <a:gd name="T7" fmla="*/ 131763 h 164"/>
              <a:gd name="T8" fmla="*/ 47625 w 56"/>
              <a:gd name="T9" fmla="*/ 169863 h 164"/>
              <a:gd name="T10" fmla="*/ 36513 w 56"/>
              <a:gd name="T11" fmla="*/ 200025 h 164"/>
              <a:gd name="T12" fmla="*/ 0 w 56"/>
              <a:gd name="T13" fmla="*/ 260350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" h="164">
                <a:moveTo>
                  <a:pt x="39" y="0"/>
                </a:moveTo>
                <a:lnTo>
                  <a:pt x="56" y="32"/>
                </a:lnTo>
                <a:lnTo>
                  <a:pt x="56" y="57"/>
                </a:lnTo>
                <a:lnTo>
                  <a:pt x="44" y="83"/>
                </a:lnTo>
                <a:lnTo>
                  <a:pt x="30" y="107"/>
                </a:lnTo>
                <a:lnTo>
                  <a:pt x="23" y="126"/>
                </a:lnTo>
                <a:lnTo>
                  <a:pt x="0" y="164"/>
                </a:lnTo>
              </a:path>
            </a:pathLst>
          </a:custGeom>
          <a:noFill/>
          <a:ln w="76200" cap="flat" cmpd="sng">
            <a:solidFill>
              <a:srgbClr val="00206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latin typeface="Palatino Linotype" pitchFamily="18" charset="0"/>
            </a:endParaRPr>
          </a:p>
        </p:txBody>
      </p:sp>
      <p:sp>
        <p:nvSpPr>
          <p:cNvPr id="8211" name="Rectangle 46"/>
          <p:cNvSpPr>
            <a:spLocks noChangeArrowheads="1"/>
          </p:cNvSpPr>
          <p:nvPr/>
        </p:nvSpPr>
        <p:spPr bwMode="auto">
          <a:xfrm>
            <a:off x="611560" y="523860"/>
            <a:ext cx="7696200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3500" b="1" dirty="0" err="1" smtClean="0">
                <a:solidFill>
                  <a:srgbClr val="000099"/>
                </a:solidFill>
                <a:latin typeface="Palatino Linotype" pitchFamily="18" charset="0"/>
                <a:cs typeface="Times New Roman" pitchFamily="18" charset="0"/>
              </a:rPr>
              <a:t>Ро</a:t>
            </a:r>
            <a:r>
              <a:rPr lang="tg-Cyrl-TJ" sz="3500" b="1" dirty="0" smtClean="0">
                <a:solidFill>
                  <a:srgbClr val="000099"/>
                </a:solidFill>
                <a:latin typeface="Palatino Linotype" pitchFamily="18" charset="0"/>
                <a:cs typeface="Times New Roman" pitchFamily="18" charset="0"/>
              </a:rPr>
              <a:t>ҳи оҳани Ваҳдат-Ёвон</a:t>
            </a:r>
            <a:endParaRPr lang="ru-RU" sz="3500" b="1" dirty="0">
              <a:solidFill>
                <a:srgbClr val="000099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8212" name="Picture 2" descr="taj_anim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46" y="136990"/>
            <a:ext cx="1394308" cy="7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5576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82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893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4224338" y="3397250"/>
            <a:ext cx="1536700" cy="517525"/>
          </a:xfrm>
          <a:custGeom>
            <a:avLst/>
            <a:gdLst>
              <a:gd name="connsiteX0" fmla="*/ 153390 w 1536133"/>
              <a:gd name="connsiteY0" fmla="*/ 0 h 517578"/>
              <a:gd name="connsiteX1" fmla="*/ 102184 w 1536133"/>
              <a:gd name="connsiteY1" fmla="*/ 51207 h 517578"/>
              <a:gd name="connsiteX2" fmla="*/ 43662 w 1536133"/>
              <a:gd name="connsiteY2" fmla="*/ 80468 h 517578"/>
              <a:gd name="connsiteX3" fmla="*/ 14401 w 1536133"/>
              <a:gd name="connsiteY3" fmla="*/ 106071 h 517578"/>
              <a:gd name="connsiteX4" fmla="*/ 3429 w 1536133"/>
              <a:gd name="connsiteY4" fmla="*/ 157277 h 517578"/>
              <a:gd name="connsiteX5" fmla="*/ 3429 w 1536133"/>
              <a:gd name="connsiteY5" fmla="*/ 186538 h 517578"/>
              <a:gd name="connsiteX6" fmla="*/ 43662 w 1536133"/>
              <a:gd name="connsiteY6" fmla="*/ 219456 h 517578"/>
              <a:gd name="connsiteX7" fmla="*/ 91211 w 1536133"/>
              <a:gd name="connsiteY7" fmla="*/ 248717 h 517578"/>
              <a:gd name="connsiteX8" fmla="*/ 91211 w 1536133"/>
              <a:gd name="connsiteY8" fmla="*/ 296266 h 517578"/>
              <a:gd name="connsiteX9" fmla="*/ 91211 w 1536133"/>
              <a:gd name="connsiteY9" fmla="*/ 314554 h 517578"/>
              <a:gd name="connsiteX10" fmla="*/ 94869 w 1536133"/>
              <a:gd name="connsiteY10" fmla="*/ 376733 h 517578"/>
              <a:gd name="connsiteX11" fmla="*/ 116814 w 1536133"/>
              <a:gd name="connsiteY11" fmla="*/ 416967 h 517578"/>
              <a:gd name="connsiteX12" fmla="*/ 168021 w 1536133"/>
              <a:gd name="connsiteY12" fmla="*/ 416967 h 517578"/>
              <a:gd name="connsiteX13" fmla="*/ 211912 w 1536133"/>
              <a:gd name="connsiteY13" fmla="*/ 420624 h 517578"/>
              <a:gd name="connsiteX14" fmla="*/ 288721 w 1536133"/>
              <a:gd name="connsiteY14" fmla="*/ 427940 h 517578"/>
              <a:gd name="connsiteX15" fmla="*/ 314325 w 1536133"/>
              <a:gd name="connsiteY15" fmla="*/ 453543 h 517578"/>
              <a:gd name="connsiteX16" fmla="*/ 321640 w 1536133"/>
              <a:gd name="connsiteY16" fmla="*/ 464516 h 517578"/>
              <a:gd name="connsiteX17" fmla="*/ 347243 w 1536133"/>
              <a:gd name="connsiteY17" fmla="*/ 475488 h 517578"/>
              <a:gd name="connsiteX18" fmla="*/ 380161 w 1536133"/>
              <a:gd name="connsiteY18" fmla="*/ 479146 h 517578"/>
              <a:gd name="connsiteX19" fmla="*/ 445998 w 1536133"/>
              <a:gd name="connsiteY19" fmla="*/ 468173 h 517578"/>
              <a:gd name="connsiteX20" fmla="*/ 526465 w 1536133"/>
              <a:gd name="connsiteY20" fmla="*/ 457200 h 517578"/>
              <a:gd name="connsiteX21" fmla="*/ 588645 w 1536133"/>
              <a:gd name="connsiteY21" fmla="*/ 471831 h 517578"/>
              <a:gd name="connsiteX22" fmla="*/ 628878 w 1536133"/>
              <a:gd name="connsiteY22" fmla="*/ 479146 h 517578"/>
              <a:gd name="connsiteX23" fmla="*/ 665454 w 1536133"/>
              <a:gd name="connsiteY23" fmla="*/ 482804 h 517578"/>
              <a:gd name="connsiteX24" fmla="*/ 691057 w 1536133"/>
              <a:gd name="connsiteY24" fmla="*/ 482804 h 517578"/>
              <a:gd name="connsiteX25" fmla="*/ 734949 w 1536133"/>
              <a:gd name="connsiteY25" fmla="*/ 482804 h 517578"/>
              <a:gd name="connsiteX26" fmla="*/ 764209 w 1536133"/>
              <a:gd name="connsiteY26" fmla="*/ 482804 h 517578"/>
              <a:gd name="connsiteX27" fmla="*/ 851992 w 1536133"/>
              <a:gd name="connsiteY27" fmla="*/ 475488 h 517578"/>
              <a:gd name="connsiteX28" fmla="*/ 921486 w 1536133"/>
              <a:gd name="connsiteY28" fmla="*/ 490119 h 517578"/>
              <a:gd name="connsiteX29" fmla="*/ 972693 w 1536133"/>
              <a:gd name="connsiteY29" fmla="*/ 486461 h 517578"/>
              <a:gd name="connsiteX30" fmla="*/ 1001953 w 1536133"/>
              <a:gd name="connsiteY30" fmla="*/ 497434 h 517578"/>
              <a:gd name="connsiteX31" fmla="*/ 1031214 w 1536133"/>
              <a:gd name="connsiteY31" fmla="*/ 497434 h 517578"/>
              <a:gd name="connsiteX32" fmla="*/ 1049502 w 1536133"/>
              <a:gd name="connsiteY32" fmla="*/ 501092 h 517578"/>
              <a:gd name="connsiteX33" fmla="*/ 1071448 w 1536133"/>
              <a:gd name="connsiteY33" fmla="*/ 504749 h 517578"/>
              <a:gd name="connsiteX34" fmla="*/ 1166545 w 1536133"/>
              <a:gd name="connsiteY34" fmla="*/ 515722 h 517578"/>
              <a:gd name="connsiteX35" fmla="*/ 1210437 w 1536133"/>
              <a:gd name="connsiteY35" fmla="*/ 515722 h 517578"/>
              <a:gd name="connsiteX36" fmla="*/ 1247013 w 1536133"/>
              <a:gd name="connsiteY36" fmla="*/ 497434 h 517578"/>
              <a:gd name="connsiteX37" fmla="*/ 1294561 w 1536133"/>
              <a:gd name="connsiteY37" fmla="*/ 493776 h 517578"/>
              <a:gd name="connsiteX38" fmla="*/ 1353083 w 1536133"/>
              <a:gd name="connsiteY38" fmla="*/ 464516 h 517578"/>
              <a:gd name="connsiteX39" fmla="*/ 1389659 w 1536133"/>
              <a:gd name="connsiteY39" fmla="*/ 464516 h 517578"/>
              <a:gd name="connsiteX40" fmla="*/ 1422577 w 1536133"/>
              <a:gd name="connsiteY40" fmla="*/ 464516 h 517578"/>
              <a:gd name="connsiteX41" fmla="*/ 1459153 w 1536133"/>
              <a:gd name="connsiteY41" fmla="*/ 464516 h 517578"/>
              <a:gd name="connsiteX42" fmla="*/ 1488414 w 1536133"/>
              <a:gd name="connsiteY42" fmla="*/ 464516 h 517578"/>
              <a:gd name="connsiteX43" fmla="*/ 1535963 w 1536133"/>
              <a:gd name="connsiteY43" fmla="*/ 460858 h 517578"/>
              <a:gd name="connsiteX44" fmla="*/ 1503045 w 1536133"/>
              <a:gd name="connsiteY44" fmla="*/ 416967 h 517578"/>
              <a:gd name="connsiteX45" fmla="*/ 1470126 w 1536133"/>
              <a:gd name="connsiteY45" fmla="*/ 395021 h 517578"/>
              <a:gd name="connsiteX46" fmla="*/ 1448181 w 1536133"/>
              <a:gd name="connsiteY46" fmla="*/ 373076 h 517578"/>
              <a:gd name="connsiteX47" fmla="*/ 1407947 w 1536133"/>
              <a:gd name="connsiteY47" fmla="*/ 332842 h 517578"/>
              <a:gd name="connsiteX48" fmla="*/ 1396974 w 1536133"/>
              <a:gd name="connsiteY48" fmla="*/ 307239 h 517578"/>
              <a:gd name="connsiteX49" fmla="*/ 1400632 w 1536133"/>
              <a:gd name="connsiteY49" fmla="*/ 267005 h 517578"/>
              <a:gd name="connsiteX50" fmla="*/ 1400632 w 1536133"/>
              <a:gd name="connsiteY50" fmla="*/ 223114 h 517578"/>
              <a:gd name="connsiteX51" fmla="*/ 1404289 w 1536133"/>
              <a:gd name="connsiteY51" fmla="*/ 193853 h 517578"/>
              <a:gd name="connsiteX52" fmla="*/ 1415262 w 1536133"/>
              <a:gd name="connsiteY52" fmla="*/ 146304 h 517578"/>
              <a:gd name="connsiteX53" fmla="*/ 1418920 w 1536133"/>
              <a:gd name="connsiteY53" fmla="*/ 98756 h 517578"/>
              <a:gd name="connsiteX54" fmla="*/ 1433550 w 1536133"/>
              <a:gd name="connsiteY54" fmla="*/ 58522 h 517578"/>
              <a:gd name="connsiteX55" fmla="*/ 1451838 w 1536133"/>
              <a:gd name="connsiteY55" fmla="*/ 43892 h 517578"/>
              <a:gd name="connsiteX56" fmla="*/ 1451838 w 1536133"/>
              <a:gd name="connsiteY56" fmla="*/ 43892 h 517578"/>
              <a:gd name="connsiteX57" fmla="*/ 1451838 w 1536133"/>
              <a:gd name="connsiteY57" fmla="*/ 43892 h 51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536133" h="517578">
                <a:moveTo>
                  <a:pt x="153390" y="0"/>
                </a:moveTo>
                <a:cubicBezTo>
                  <a:pt x="136931" y="18898"/>
                  <a:pt x="120472" y="37796"/>
                  <a:pt x="102184" y="51207"/>
                </a:cubicBezTo>
                <a:cubicBezTo>
                  <a:pt x="83896" y="64618"/>
                  <a:pt x="58292" y="71324"/>
                  <a:pt x="43662" y="80468"/>
                </a:cubicBezTo>
                <a:cubicBezTo>
                  <a:pt x="29032" y="89612"/>
                  <a:pt x="21106" y="93270"/>
                  <a:pt x="14401" y="106071"/>
                </a:cubicBezTo>
                <a:cubicBezTo>
                  <a:pt x="7696" y="118872"/>
                  <a:pt x="5258" y="143866"/>
                  <a:pt x="3429" y="157277"/>
                </a:cubicBezTo>
                <a:cubicBezTo>
                  <a:pt x="1600" y="170688"/>
                  <a:pt x="-3277" y="176175"/>
                  <a:pt x="3429" y="186538"/>
                </a:cubicBezTo>
                <a:cubicBezTo>
                  <a:pt x="10134" y="196901"/>
                  <a:pt x="29032" y="209093"/>
                  <a:pt x="43662" y="219456"/>
                </a:cubicBezTo>
                <a:cubicBezTo>
                  <a:pt x="58292" y="229819"/>
                  <a:pt x="83286" y="235915"/>
                  <a:pt x="91211" y="248717"/>
                </a:cubicBezTo>
                <a:cubicBezTo>
                  <a:pt x="99136" y="261519"/>
                  <a:pt x="91211" y="296266"/>
                  <a:pt x="91211" y="296266"/>
                </a:cubicBezTo>
                <a:cubicBezTo>
                  <a:pt x="91211" y="307239"/>
                  <a:pt x="90601" y="301143"/>
                  <a:pt x="91211" y="314554"/>
                </a:cubicBezTo>
                <a:cubicBezTo>
                  <a:pt x="91821" y="327965"/>
                  <a:pt x="90602" y="359664"/>
                  <a:pt x="94869" y="376733"/>
                </a:cubicBezTo>
                <a:cubicBezTo>
                  <a:pt x="99136" y="393802"/>
                  <a:pt x="104622" y="410261"/>
                  <a:pt x="116814" y="416967"/>
                </a:cubicBezTo>
                <a:cubicBezTo>
                  <a:pt x="129006" y="423673"/>
                  <a:pt x="152171" y="416358"/>
                  <a:pt x="168021" y="416967"/>
                </a:cubicBezTo>
                <a:cubicBezTo>
                  <a:pt x="183871" y="417577"/>
                  <a:pt x="211912" y="420624"/>
                  <a:pt x="211912" y="420624"/>
                </a:cubicBezTo>
                <a:cubicBezTo>
                  <a:pt x="232029" y="422453"/>
                  <a:pt x="271652" y="422453"/>
                  <a:pt x="288721" y="427940"/>
                </a:cubicBezTo>
                <a:cubicBezTo>
                  <a:pt x="305790" y="433427"/>
                  <a:pt x="308839" y="447447"/>
                  <a:pt x="314325" y="453543"/>
                </a:cubicBezTo>
                <a:cubicBezTo>
                  <a:pt x="319812" y="459639"/>
                  <a:pt x="316154" y="460859"/>
                  <a:pt x="321640" y="464516"/>
                </a:cubicBezTo>
                <a:cubicBezTo>
                  <a:pt x="327126" y="468173"/>
                  <a:pt x="337490" y="473050"/>
                  <a:pt x="347243" y="475488"/>
                </a:cubicBezTo>
                <a:cubicBezTo>
                  <a:pt x="356996" y="477926"/>
                  <a:pt x="363702" y="480365"/>
                  <a:pt x="380161" y="479146"/>
                </a:cubicBezTo>
                <a:cubicBezTo>
                  <a:pt x="396620" y="477927"/>
                  <a:pt x="421614" y="471831"/>
                  <a:pt x="445998" y="468173"/>
                </a:cubicBezTo>
                <a:cubicBezTo>
                  <a:pt x="470382" y="464515"/>
                  <a:pt x="502691" y="456590"/>
                  <a:pt x="526465" y="457200"/>
                </a:cubicBezTo>
                <a:cubicBezTo>
                  <a:pt x="550239" y="457810"/>
                  <a:pt x="571576" y="468173"/>
                  <a:pt x="588645" y="471831"/>
                </a:cubicBezTo>
                <a:cubicBezTo>
                  <a:pt x="605714" y="475489"/>
                  <a:pt x="616076" y="477317"/>
                  <a:pt x="628878" y="479146"/>
                </a:cubicBezTo>
                <a:cubicBezTo>
                  <a:pt x="641680" y="480975"/>
                  <a:pt x="655091" y="482194"/>
                  <a:pt x="665454" y="482804"/>
                </a:cubicBezTo>
                <a:cubicBezTo>
                  <a:pt x="675817" y="483414"/>
                  <a:pt x="691057" y="482804"/>
                  <a:pt x="691057" y="482804"/>
                </a:cubicBezTo>
                <a:lnTo>
                  <a:pt x="734949" y="482804"/>
                </a:lnTo>
                <a:cubicBezTo>
                  <a:pt x="747141" y="482804"/>
                  <a:pt x="744702" y="484023"/>
                  <a:pt x="764209" y="482804"/>
                </a:cubicBezTo>
                <a:cubicBezTo>
                  <a:pt x="783716" y="481585"/>
                  <a:pt x="825779" y="474269"/>
                  <a:pt x="851992" y="475488"/>
                </a:cubicBezTo>
                <a:cubicBezTo>
                  <a:pt x="878205" y="476707"/>
                  <a:pt x="901369" y="488290"/>
                  <a:pt x="921486" y="490119"/>
                </a:cubicBezTo>
                <a:cubicBezTo>
                  <a:pt x="941603" y="491948"/>
                  <a:pt x="959282" y="485242"/>
                  <a:pt x="972693" y="486461"/>
                </a:cubicBezTo>
                <a:cubicBezTo>
                  <a:pt x="986104" y="487680"/>
                  <a:pt x="992199" y="495605"/>
                  <a:pt x="1001953" y="497434"/>
                </a:cubicBezTo>
                <a:cubicBezTo>
                  <a:pt x="1011707" y="499263"/>
                  <a:pt x="1023289" y="496824"/>
                  <a:pt x="1031214" y="497434"/>
                </a:cubicBezTo>
                <a:cubicBezTo>
                  <a:pt x="1039139" y="498044"/>
                  <a:pt x="1042796" y="499873"/>
                  <a:pt x="1049502" y="501092"/>
                </a:cubicBezTo>
                <a:cubicBezTo>
                  <a:pt x="1056208" y="502311"/>
                  <a:pt x="1071448" y="504749"/>
                  <a:pt x="1071448" y="504749"/>
                </a:cubicBezTo>
                <a:cubicBezTo>
                  <a:pt x="1090955" y="507187"/>
                  <a:pt x="1143380" y="513893"/>
                  <a:pt x="1166545" y="515722"/>
                </a:cubicBezTo>
                <a:cubicBezTo>
                  <a:pt x="1189710" y="517551"/>
                  <a:pt x="1197026" y="518770"/>
                  <a:pt x="1210437" y="515722"/>
                </a:cubicBezTo>
                <a:cubicBezTo>
                  <a:pt x="1223848" y="512674"/>
                  <a:pt x="1232992" y="501092"/>
                  <a:pt x="1247013" y="497434"/>
                </a:cubicBezTo>
                <a:cubicBezTo>
                  <a:pt x="1261034" y="493776"/>
                  <a:pt x="1276883" y="499262"/>
                  <a:pt x="1294561" y="493776"/>
                </a:cubicBezTo>
                <a:cubicBezTo>
                  <a:pt x="1312239" y="488290"/>
                  <a:pt x="1337233" y="469393"/>
                  <a:pt x="1353083" y="464516"/>
                </a:cubicBezTo>
                <a:cubicBezTo>
                  <a:pt x="1368933" y="459639"/>
                  <a:pt x="1389659" y="464516"/>
                  <a:pt x="1389659" y="464516"/>
                </a:cubicBezTo>
                <a:lnTo>
                  <a:pt x="1422577" y="464516"/>
                </a:lnTo>
                <a:lnTo>
                  <a:pt x="1459153" y="464516"/>
                </a:lnTo>
                <a:cubicBezTo>
                  <a:pt x="1470126" y="464516"/>
                  <a:pt x="1475612" y="465126"/>
                  <a:pt x="1488414" y="464516"/>
                </a:cubicBezTo>
                <a:cubicBezTo>
                  <a:pt x="1501216" y="463906"/>
                  <a:pt x="1533525" y="468783"/>
                  <a:pt x="1535963" y="460858"/>
                </a:cubicBezTo>
                <a:cubicBezTo>
                  <a:pt x="1538401" y="452933"/>
                  <a:pt x="1514018" y="427940"/>
                  <a:pt x="1503045" y="416967"/>
                </a:cubicBezTo>
                <a:cubicBezTo>
                  <a:pt x="1492072" y="405994"/>
                  <a:pt x="1479270" y="402336"/>
                  <a:pt x="1470126" y="395021"/>
                </a:cubicBezTo>
                <a:cubicBezTo>
                  <a:pt x="1460982" y="387706"/>
                  <a:pt x="1448181" y="373076"/>
                  <a:pt x="1448181" y="373076"/>
                </a:cubicBezTo>
                <a:cubicBezTo>
                  <a:pt x="1437818" y="362713"/>
                  <a:pt x="1416482" y="343815"/>
                  <a:pt x="1407947" y="332842"/>
                </a:cubicBezTo>
                <a:cubicBezTo>
                  <a:pt x="1399413" y="321869"/>
                  <a:pt x="1398193" y="318212"/>
                  <a:pt x="1396974" y="307239"/>
                </a:cubicBezTo>
                <a:cubicBezTo>
                  <a:pt x="1395755" y="296266"/>
                  <a:pt x="1400022" y="281026"/>
                  <a:pt x="1400632" y="267005"/>
                </a:cubicBezTo>
                <a:cubicBezTo>
                  <a:pt x="1401242" y="252984"/>
                  <a:pt x="1400023" y="235306"/>
                  <a:pt x="1400632" y="223114"/>
                </a:cubicBezTo>
                <a:cubicBezTo>
                  <a:pt x="1401241" y="210922"/>
                  <a:pt x="1401851" y="206655"/>
                  <a:pt x="1404289" y="193853"/>
                </a:cubicBezTo>
                <a:cubicBezTo>
                  <a:pt x="1406727" y="181051"/>
                  <a:pt x="1412824" y="162154"/>
                  <a:pt x="1415262" y="146304"/>
                </a:cubicBezTo>
                <a:cubicBezTo>
                  <a:pt x="1417701" y="130455"/>
                  <a:pt x="1415872" y="113386"/>
                  <a:pt x="1418920" y="98756"/>
                </a:cubicBezTo>
                <a:cubicBezTo>
                  <a:pt x="1421968" y="84126"/>
                  <a:pt x="1428064" y="67666"/>
                  <a:pt x="1433550" y="58522"/>
                </a:cubicBezTo>
                <a:cubicBezTo>
                  <a:pt x="1439036" y="49378"/>
                  <a:pt x="1451838" y="43892"/>
                  <a:pt x="1451838" y="43892"/>
                </a:cubicBezTo>
                <a:lnTo>
                  <a:pt x="1451838" y="43892"/>
                </a:lnTo>
                <a:lnTo>
                  <a:pt x="1451838" y="43892"/>
                </a:lnTo>
              </a:path>
            </a:pathLst>
          </a:custGeom>
          <a:noFill/>
          <a:ln w="317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6496050" y="1624013"/>
            <a:ext cx="2214563" cy="381000"/>
            <a:chOff x="6495492" y="1623502"/>
            <a:chExt cx="2215901" cy="381690"/>
          </a:xfrm>
        </p:grpSpPr>
        <p:sp>
          <p:nvSpPr>
            <p:cNvPr id="8207" name="AutoShape 90"/>
            <p:cNvSpPr>
              <a:spLocks noChangeArrowheads="1"/>
            </p:cNvSpPr>
            <p:nvPr/>
          </p:nvSpPr>
          <p:spPr bwMode="auto">
            <a:xfrm>
              <a:off x="6532563" y="1635860"/>
              <a:ext cx="2071885" cy="369332"/>
            </a:xfrm>
            <a:prstGeom prst="wedgeRoundRectCallout">
              <a:avLst>
                <a:gd name="adj1" fmla="val -41782"/>
                <a:gd name="adj2" fmla="val 235556"/>
                <a:gd name="adj3" fmla="val 16667"/>
              </a:avLst>
            </a:prstGeom>
            <a:gradFill rotWithShape="1">
              <a:gsLst>
                <a:gs pos="0">
                  <a:srgbClr val="D2F8AF"/>
                </a:gs>
                <a:gs pos="50000">
                  <a:srgbClr val="E2FACD"/>
                </a:gs>
                <a:gs pos="100000">
                  <a:srgbClr val="F0FCE6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tg-Cyrl-TJ" sz="1100">
                <a:solidFill>
                  <a:srgbClr val="000066"/>
                </a:solidFill>
                <a:latin typeface="MS UI Gothic" panose="020B0600070205080204" pitchFamily="34" charset="-128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95492" y="1623502"/>
              <a:ext cx="2215901" cy="3689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itchFamily="18" charset="0"/>
                  <a:cs typeface="+mn-cs"/>
                </a:rPr>
                <a:t>TAJIKISTAN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+mn-cs"/>
              </a:endParaRPr>
            </a:p>
          </p:txBody>
        </p:sp>
      </p:grpSp>
      <p:grpSp>
        <p:nvGrpSpPr>
          <p:cNvPr id="4" name="Группа 8"/>
          <p:cNvGrpSpPr>
            <a:grpSpLocks/>
          </p:cNvGrpSpPr>
          <p:nvPr/>
        </p:nvGrpSpPr>
        <p:grpSpPr bwMode="auto">
          <a:xfrm>
            <a:off x="4418013" y="4105275"/>
            <a:ext cx="2273300" cy="373063"/>
            <a:chOff x="6583654" y="715089"/>
            <a:chExt cx="2267238" cy="372999"/>
          </a:xfrm>
        </p:grpSpPr>
        <p:sp>
          <p:nvSpPr>
            <p:cNvPr id="8205" name="AutoShape 90"/>
            <p:cNvSpPr>
              <a:spLocks noChangeArrowheads="1"/>
            </p:cNvSpPr>
            <p:nvPr/>
          </p:nvSpPr>
          <p:spPr bwMode="auto">
            <a:xfrm>
              <a:off x="6583654" y="715089"/>
              <a:ext cx="2071885" cy="369332"/>
            </a:xfrm>
            <a:prstGeom prst="wedgeRoundRectCallout">
              <a:avLst>
                <a:gd name="adj1" fmla="val -17042"/>
                <a:gd name="adj2" fmla="val 179801"/>
                <a:gd name="adj3" fmla="val 16667"/>
              </a:avLst>
            </a:prstGeom>
            <a:solidFill>
              <a:srgbClr val="ACE3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tg-Cyrl-TJ" sz="1100">
                <a:solidFill>
                  <a:srgbClr val="000066"/>
                </a:solidFill>
                <a:latin typeface="MS UI Gothic" panose="020B0600070205080204" pitchFamily="34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34319" y="718263"/>
              <a:ext cx="2216573" cy="3698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itchFamily="18" charset="0"/>
                  <a:cs typeface="+mn-cs"/>
                </a:rPr>
                <a:t>AFGHANISTAN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+mn-cs"/>
              </a:endParaRPr>
            </a:p>
          </p:txBody>
        </p:sp>
      </p:grpSp>
      <p:grpSp>
        <p:nvGrpSpPr>
          <p:cNvPr id="7" name="Группа 12"/>
          <p:cNvGrpSpPr>
            <a:grpSpLocks/>
          </p:cNvGrpSpPr>
          <p:nvPr/>
        </p:nvGrpSpPr>
        <p:grpSpPr bwMode="auto">
          <a:xfrm>
            <a:off x="719138" y="1808163"/>
            <a:ext cx="2303462" cy="369887"/>
            <a:chOff x="6788937" y="393057"/>
            <a:chExt cx="2148751" cy="369332"/>
          </a:xfrm>
        </p:grpSpPr>
        <p:sp>
          <p:nvSpPr>
            <p:cNvPr id="8203" name="AutoShape 90"/>
            <p:cNvSpPr>
              <a:spLocks noChangeArrowheads="1"/>
            </p:cNvSpPr>
            <p:nvPr/>
          </p:nvSpPr>
          <p:spPr bwMode="auto">
            <a:xfrm>
              <a:off x="6827370" y="393057"/>
              <a:ext cx="2071885" cy="369332"/>
            </a:xfrm>
            <a:prstGeom prst="wedgeRoundRectCallout">
              <a:avLst>
                <a:gd name="adj1" fmla="val 64486"/>
                <a:gd name="adj2" fmla="val 218236"/>
                <a:gd name="adj3" fmla="val 16667"/>
              </a:avLst>
            </a:prstGeom>
            <a:gradFill rotWithShape="1">
              <a:gsLst>
                <a:gs pos="0">
                  <a:srgbClr val="FFDE80"/>
                </a:gs>
                <a:gs pos="50000">
                  <a:srgbClr val="FFE8B3"/>
                </a:gs>
                <a:gs pos="100000">
                  <a:srgbClr val="FFF3DA"/>
                </a:gs>
              </a:gsLst>
              <a:lin ang="162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tg-Cyrl-TJ" sz="1100">
                <a:solidFill>
                  <a:srgbClr val="000066"/>
                </a:solidFill>
                <a:latin typeface="MS UI Gothic" panose="020B0600070205080204" pitchFamily="34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88937" y="393057"/>
              <a:ext cx="2148751" cy="368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alatino Linotype" pitchFamily="18" charset="0"/>
                  <a:cs typeface="+mn-cs"/>
                </a:rPr>
                <a:t>TURKMENISTAN</a:t>
              </a: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cs typeface="+mn-cs"/>
              </a:endParaRPr>
            </a:p>
          </p:txBody>
        </p:sp>
      </p:grpSp>
      <p:pic>
        <p:nvPicPr>
          <p:cNvPr id="10245" name="Picture 5" descr="E:\Base\My Pictures\My Pictures\Рабочие\флаги других стран\Флаг анимации\Turkme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830513"/>
            <a:ext cx="116363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E:\Base\My Pictures\My Pictures\Рабочие\флаги других стран\Флаг анимации\Afghanista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986338"/>
            <a:ext cx="12255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Поезд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2725738"/>
            <a:ext cx="11509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taj_anim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2676525"/>
            <a:ext cx="927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82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7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3981 L -0.03073 0.05463 L -0.03698 0.08611 C -0.03767 0.09167 -0.0092 0.11667 -0.02656 0.11667 C -0.04635 0.11667 -0.0625 0.12824 -0.07378 0.11759 L -0.14114 0.11204 L -0.17725 0.10556 L -0.17864 0.08333 L -0.18836 0.0713 L -0.18559 0.05648 L -0.1717 0.04815 " pathEditMode="relative" rAng="0" ptsTypes="FAffFAAAAAF"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схема (rus)1"/>
          <p:cNvPicPr>
            <a:picLocks noChangeAspect="1" noChangeArrowheads="1"/>
          </p:cNvPicPr>
          <p:nvPr/>
        </p:nvPicPr>
        <p:blipFill>
          <a:blip r:embed="rId4">
            <a:lum brigh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48625" cy="5462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211" name="Rectangle 46"/>
          <p:cNvSpPr>
            <a:spLocks noChangeArrowheads="1"/>
          </p:cNvSpPr>
          <p:nvPr/>
        </p:nvSpPr>
        <p:spPr bwMode="auto">
          <a:xfrm>
            <a:off x="0" y="188640"/>
            <a:ext cx="9144000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en-US" sz="3300" b="1" dirty="0" smtClean="0">
                <a:solidFill>
                  <a:srgbClr val="000099"/>
                </a:solidFill>
                <a:latin typeface="Palatino Linotype" pitchFamily="18" charset="0"/>
                <a:cs typeface="Times New Roman" pitchFamily="18" charset="0"/>
              </a:rPr>
              <a:t>CIVIL AVIATION SECTOR</a:t>
            </a:r>
            <a:endParaRPr lang="ru-RU" sz="3300" b="1" dirty="0">
              <a:solidFill>
                <a:srgbClr val="000099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8212" name="Picture 2" descr="taj_anim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11" y="155861"/>
            <a:ext cx="8270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1275849" y="2878926"/>
            <a:ext cx="5744423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Санкт-Петербург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2081713" y="2929223"/>
            <a:ext cx="3816276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Москва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1161752" y="2929223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Екатеринбург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3" name="Rectangle 46"/>
          <p:cNvSpPr>
            <a:spLocks noChangeArrowheads="1"/>
          </p:cNvSpPr>
          <p:nvPr/>
        </p:nvSpPr>
        <p:spPr bwMode="auto">
          <a:xfrm>
            <a:off x="1455122" y="2911283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Новосибирск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4" name="Rectangle 46"/>
          <p:cNvSpPr>
            <a:spLocks noChangeArrowheads="1"/>
          </p:cNvSpPr>
          <p:nvPr/>
        </p:nvSpPr>
        <p:spPr bwMode="auto">
          <a:xfrm>
            <a:off x="1161751" y="2964148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САМАРА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1405671" y="3020293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Сочи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1387767" y="2876185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Оренбург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7" name="Rectangle 46"/>
          <p:cNvSpPr>
            <a:spLocks noChangeArrowheads="1"/>
          </p:cNvSpPr>
          <p:nvPr/>
        </p:nvSpPr>
        <p:spPr bwMode="auto">
          <a:xfrm>
            <a:off x="1778689" y="2911283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Иркутск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>
            <a:off x="1405671" y="2916890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Иркутск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19" name="Rectangle 46"/>
          <p:cNvSpPr>
            <a:spLocks noChangeArrowheads="1"/>
          </p:cNvSpPr>
          <p:nvPr/>
        </p:nvSpPr>
        <p:spPr bwMode="auto">
          <a:xfrm>
            <a:off x="1617543" y="2895264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Тюмень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1455122" y="2827766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Сургут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1" name="Rectangle 46"/>
          <p:cNvSpPr>
            <a:spLocks noChangeArrowheads="1"/>
          </p:cNvSpPr>
          <p:nvPr/>
        </p:nvSpPr>
        <p:spPr bwMode="auto">
          <a:xfrm>
            <a:off x="282573" y="2916890"/>
            <a:ext cx="547260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Нижневартовск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2" name="Rectangle 46"/>
          <p:cNvSpPr>
            <a:spLocks noChangeArrowheads="1"/>
          </p:cNvSpPr>
          <p:nvPr/>
        </p:nvSpPr>
        <p:spPr bwMode="auto">
          <a:xfrm>
            <a:off x="1136483" y="3020293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Красноярск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996646" y="2998162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Франкфурт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4" name="Rectangle 46"/>
          <p:cNvSpPr>
            <a:spLocks noChangeArrowheads="1"/>
          </p:cNvSpPr>
          <p:nvPr/>
        </p:nvSpPr>
        <p:spPr bwMode="auto">
          <a:xfrm>
            <a:off x="996645" y="2805132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Дели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1046097" y="2901057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Киев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6" name="Rectangle 46"/>
          <p:cNvSpPr>
            <a:spLocks noChangeArrowheads="1"/>
          </p:cNvSpPr>
          <p:nvPr/>
        </p:nvSpPr>
        <p:spPr bwMode="auto">
          <a:xfrm>
            <a:off x="960641" y="2998161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Алматы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7" name="Rectangle 46"/>
          <p:cNvSpPr>
            <a:spLocks noChangeArrowheads="1"/>
          </p:cNvSpPr>
          <p:nvPr/>
        </p:nvSpPr>
        <p:spPr bwMode="auto">
          <a:xfrm>
            <a:off x="642613" y="2952495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Бишкек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8" name="Rectangle 46"/>
          <p:cNvSpPr>
            <a:spLocks noChangeArrowheads="1"/>
          </p:cNvSpPr>
          <p:nvPr/>
        </p:nvSpPr>
        <p:spPr bwMode="auto">
          <a:xfrm>
            <a:off x="799495" y="2954518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Дубай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29" name="Rectangle 46"/>
          <p:cNvSpPr>
            <a:spLocks noChangeArrowheads="1"/>
          </p:cNvSpPr>
          <p:nvPr/>
        </p:nvSpPr>
        <p:spPr bwMode="auto">
          <a:xfrm>
            <a:off x="783446" y="2878591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Шар</a:t>
            </a:r>
            <a:r>
              <a:rPr lang="tg-Cyrl-TJ" sz="3300" dirty="0" smtClean="0">
                <a:solidFill>
                  <a:schemeClr val="bg1"/>
                </a:solidFill>
                <a:latin typeface="Palatino Linotype" pitchFamily="18" charset="0"/>
              </a:rPr>
              <a:t>ҷа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1046096" y="2855349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</a:t>
            </a:r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Машҳад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1" name="Rectangle 46"/>
          <p:cNvSpPr>
            <a:spLocks noChangeArrowheads="1"/>
          </p:cNvSpPr>
          <p:nvPr/>
        </p:nvSpPr>
        <p:spPr bwMode="auto">
          <a:xfrm>
            <a:off x="1208518" y="2980227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</a:t>
            </a:r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Истамбул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2" name="Rectangle 46"/>
          <p:cNvSpPr>
            <a:spLocks noChangeArrowheads="1"/>
          </p:cNvSpPr>
          <p:nvPr/>
        </p:nvSpPr>
        <p:spPr bwMode="auto">
          <a:xfrm>
            <a:off x="1047188" y="2932963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</a:t>
            </a:r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Истамбул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3" name="Rectangle 46"/>
          <p:cNvSpPr>
            <a:spLocks noChangeArrowheads="1"/>
          </p:cNvSpPr>
          <p:nvPr/>
        </p:nvSpPr>
        <p:spPr bwMode="auto">
          <a:xfrm>
            <a:off x="1514148" y="2960062"/>
            <a:ext cx="3816424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Душанбе- Урумчи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4" name="Rectangle 46"/>
          <p:cNvSpPr>
            <a:spLocks noChangeArrowheads="1"/>
          </p:cNvSpPr>
          <p:nvPr/>
        </p:nvSpPr>
        <p:spPr bwMode="auto">
          <a:xfrm>
            <a:off x="1992312" y="764915"/>
            <a:ext cx="3816276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- Москва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5" name="Rectangle 46"/>
          <p:cNvSpPr>
            <a:spLocks noChangeArrowheads="1"/>
          </p:cNvSpPr>
          <p:nvPr/>
        </p:nvSpPr>
        <p:spPr bwMode="auto">
          <a:xfrm>
            <a:off x="950176" y="767236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Екатеринбург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6" name="Rectangle 46"/>
          <p:cNvSpPr>
            <a:spLocks noChangeArrowheads="1"/>
          </p:cNvSpPr>
          <p:nvPr/>
        </p:nvSpPr>
        <p:spPr bwMode="auto">
          <a:xfrm>
            <a:off x="577648" y="747392"/>
            <a:ext cx="5744423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Санкт-Петербург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7" name="Rectangle 46"/>
          <p:cNvSpPr>
            <a:spLocks noChangeArrowheads="1"/>
          </p:cNvSpPr>
          <p:nvPr/>
        </p:nvSpPr>
        <p:spPr bwMode="auto">
          <a:xfrm>
            <a:off x="1062469" y="767236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Новосибирск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1148144" y="767236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САМАРА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39" name="Rectangle 46"/>
          <p:cNvSpPr>
            <a:spLocks noChangeArrowheads="1"/>
          </p:cNvSpPr>
          <p:nvPr/>
        </p:nvSpPr>
        <p:spPr bwMode="auto">
          <a:xfrm>
            <a:off x="865679" y="767236"/>
            <a:ext cx="516835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Оренбург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1415715" y="767236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Иркутск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1" name="Rectangle 46"/>
          <p:cNvSpPr>
            <a:spLocks noChangeArrowheads="1"/>
          </p:cNvSpPr>
          <p:nvPr/>
        </p:nvSpPr>
        <p:spPr bwMode="auto">
          <a:xfrm>
            <a:off x="866872" y="772634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Тюмень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1106066" y="745107"/>
            <a:ext cx="3934481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Сургут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3" name="Rectangle 46"/>
          <p:cNvSpPr>
            <a:spLocks noChangeArrowheads="1"/>
          </p:cNvSpPr>
          <p:nvPr/>
        </p:nvSpPr>
        <p:spPr bwMode="auto">
          <a:xfrm>
            <a:off x="993854" y="745108"/>
            <a:ext cx="547260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- Нижневартовск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697041" y="741363"/>
            <a:ext cx="4752529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Красноярск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939426" y="767059"/>
            <a:ext cx="3816424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Хуҷанд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 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Урумчи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3336282" y="3724493"/>
            <a:ext cx="3816276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Кӯлоб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-Москва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64215" y="3761489"/>
            <a:ext cx="5744423" cy="55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ru-RU" sz="3300" dirty="0" err="1">
                <a:solidFill>
                  <a:schemeClr val="bg1"/>
                </a:solidFill>
                <a:latin typeface="Palatino Linotype" pitchFamily="18" charset="0"/>
              </a:rPr>
              <a:t>Кӯлоб</a:t>
            </a:r>
            <a:r>
              <a:rPr lang="ru-RU" sz="3300" dirty="0">
                <a:solidFill>
                  <a:schemeClr val="bg1"/>
                </a:solidFill>
                <a:latin typeface="Palatino Linotype" pitchFamily="18" charset="0"/>
              </a:rPr>
              <a:t>-Санкт-Петербург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312569" y="4193176"/>
            <a:ext cx="4680520" cy="63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/>
            <a:r>
              <a:rPr lang="ru-RU" sz="3300" dirty="0" err="1" smtClean="0">
                <a:solidFill>
                  <a:schemeClr val="bg1"/>
                </a:solidFill>
                <a:latin typeface="Palatino Linotype" pitchFamily="18" charset="0"/>
              </a:rPr>
              <a:t>Қурғонтеппа</a:t>
            </a:r>
            <a:r>
              <a:rPr lang="ru-RU" sz="3300" dirty="0" smtClean="0">
                <a:solidFill>
                  <a:schemeClr val="bg1"/>
                </a:solidFill>
                <a:latin typeface="Palatino Linotype" pitchFamily="18" charset="0"/>
              </a:rPr>
              <a:t>-Москва</a:t>
            </a:r>
            <a:endParaRPr lang="ru-RU" sz="3300" b="1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67" y="3372728"/>
            <a:ext cx="1703170" cy="576064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9352" y="1378569"/>
            <a:ext cx="1634720" cy="5760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201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787 L 0.30174 -0.07871 C 0.38594 -0.10625 0.42656 -0.16621 0.48108 -0.21667 C 0.53542 -0.26713 0.59184 -0.30602 0.62761 -0.38218 L 0.69618 -0.67431 " pathEditMode="relative" rAng="0" ptsTypes="FfaFF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3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750"/>
                            </p:stCondLst>
                            <p:childTnLst>
                              <p:par>
                                <p:cTn id="2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250"/>
                            </p:stCondLst>
                            <p:childTnLst>
                              <p:par>
                                <p:cTn id="4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500"/>
                            </p:stCondLst>
                            <p:childTnLst>
                              <p:par>
                                <p:cTn id="5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1750"/>
                            </p:stCondLst>
                            <p:childTnLst>
                              <p:par>
                                <p:cTn id="6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4000"/>
                            </p:stCondLst>
                            <p:childTnLst>
                              <p:par>
                                <p:cTn id="7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4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6250"/>
                            </p:stCondLst>
                            <p:childTnLst>
                              <p:par>
                                <p:cTn id="8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6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750"/>
                            </p:stCondLst>
                            <p:childTnLst>
                              <p:par>
                                <p:cTn id="10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1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3000"/>
                            </p:stCondLst>
                            <p:childTnLst>
                              <p:par>
                                <p:cTn id="11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250"/>
                            </p:stCondLst>
                            <p:childTnLst>
                              <p:par>
                                <p:cTn id="12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75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3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9750"/>
                            </p:stCondLst>
                            <p:childTnLst>
                              <p:par>
                                <p:cTn id="14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25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5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250"/>
                            </p:stCondLst>
                            <p:childTnLst>
                              <p:par>
                                <p:cTn id="16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750"/>
                            </p:stCondLst>
                            <p:childTnLst>
                              <p:par>
                                <p:cTn id="1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8750"/>
                            </p:stCondLst>
                            <p:childTnLst>
                              <p:par>
                                <p:cTn id="18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250"/>
                            </p:stCondLst>
                            <p:childTnLst>
                              <p:par>
                                <p:cTn id="1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3250"/>
                            </p:stCondLst>
                            <p:childTnLst>
                              <p:par>
                                <p:cTn id="20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375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500"/>
                            </p:stCondLst>
                            <p:childTnLst>
                              <p:par>
                                <p:cTn id="21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750"/>
                            </p:stCondLst>
                            <p:childTnLst>
                              <p:par>
                                <p:cTn id="22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825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2250"/>
                            </p:stCondLst>
                            <p:childTnLst>
                              <p:par>
                                <p:cTn id="247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750"/>
                            </p:stCondLst>
                            <p:childTnLst>
                              <p:par>
                                <p:cTn id="2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-0.52726 -0.38333 " pathEditMode="relative" rAng="0" ptsTypes="AA">
                                      <p:cBhvr>
                                        <p:cTn id="255" dur="18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750"/>
                            </p:stCondLst>
                            <p:childTnLst>
                              <p:par>
                                <p:cTn id="2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92500"/>
                            </p:stCondLst>
                            <p:childTnLst>
                              <p:par>
                                <p:cTn id="26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93000"/>
                            </p:stCondLst>
                            <p:childTnLst>
                              <p:par>
                                <p:cTn id="2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94750"/>
                            </p:stCondLst>
                            <p:childTnLst>
                              <p:par>
                                <p:cTn id="27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95250"/>
                            </p:stCondLst>
                            <p:childTnLst>
                              <p:par>
                                <p:cTn id="2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7000"/>
                            </p:stCondLst>
                            <p:childTnLst>
                              <p:par>
                                <p:cTn id="28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7500"/>
                            </p:stCondLst>
                            <p:childTnLst>
                              <p:par>
                                <p:cTn id="2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9250"/>
                            </p:stCondLst>
                            <p:childTnLst>
                              <p:par>
                                <p:cTn id="29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9750"/>
                            </p:stCondLst>
                            <p:childTnLst>
                              <p:par>
                                <p:cTn id="2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0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3750"/>
                            </p:stCondLst>
                            <p:childTnLst>
                              <p:par>
                                <p:cTn id="31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250"/>
                            </p:stCondLst>
                            <p:childTnLst>
                              <p:par>
                                <p:cTn id="3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250"/>
                            </p:stCondLst>
                            <p:childTnLst>
                              <p:par>
                                <p:cTn id="33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8750"/>
                            </p:stCondLst>
                            <p:childTnLst>
                              <p:par>
                                <p:cTn id="3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2750"/>
                            </p:stCondLst>
                            <p:childTnLst>
                              <p:par>
                                <p:cTn id="35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3250"/>
                            </p:stCondLst>
                            <p:childTnLst>
                              <p:par>
                                <p:cTn id="3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7250"/>
                            </p:stCondLst>
                            <p:childTnLst>
                              <p:par>
                                <p:cTn id="37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750"/>
                            </p:stCondLst>
                            <p:childTnLst>
                              <p:par>
                                <p:cTn id="3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1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1750"/>
                            </p:stCondLst>
                            <p:childTnLst>
                              <p:par>
                                <p:cTn id="39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73" y="1018346"/>
            <a:ext cx="3776061" cy="2832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39496"/>
            <a:ext cx="3748932" cy="2811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1802"/>
            <a:ext cx="3708937" cy="268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39496"/>
            <a:ext cx="3708318" cy="278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-168563"/>
            <a:ext cx="7704667" cy="131561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Palatino Linotype" panose="02040502050505030304" pitchFamily="18" charset="0"/>
              </a:rPr>
              <a:t>28 realized projects  by total amount of</a:t>
            </a:r>
            <a:r>
              <a:rPr lang="tg-Cyrl-TJ" sz="2800" b="1" dirty="0" smtClean="0">
                <a:latin typeface="Palatino Linotype" panose="02040502050505030304" pitchFamily="18" charset="0"/>
              </a:rPr>
              <a:t> 1</a:t>
            </a:r>
            <a:r>
              <a:rPr lang="en-US" sz="2800" b="1" dirty="0" smtClean="0">
                <a:latin typeface="Palatino Linotype" panose="02040502050505030304" pitchFamily="18" charset="0"/>
              </a:rPr>
              <a:t>.37</a:t>
            </a:r>
            <a:r>
              <a:rPr lang="tg-Cyrl-TJ" sz="2800" b="1" dirty="0" smtClean="0">
                <a:latin typeface="Palatino Linotype" panose="02040502050505030304" pitchFamily="18" charset="0"/>
              </a:rPr>
              <a:t> </a:t>
            </a:r>
            <a:r>
              <a:rPr lang="en-US" sz="2800" b="1" dirty="0" smtClean="0">
                <a:latin typeface="Palatino Linotype" panose="02040502050505030304" pitchFamily="18" charset="0"/>
              </a:rPr>
              <a:t>billion </a:t>
            </a:r>
            <a:r>
              <a:rPr lang="tg-Cyrl-TJ" sz="2800" b="1" dirty="0" smtClean="0">
                <a:latin typeface="Palatino Linotype" panose="02040502050505030304" pitchFamily="18" charset="0"/>
              </a:rPr>
              <a:t> </a:t>
            </a:r>
            <a:r>
              <a:rPr lang="en-US" sz="2800" b="1" dirty="0" smtClean="0">
                <a:latin typeface="Palatino Linotype" panose="02040502050505030304" pitchFamily="18" charset="0"/>
              </a:rPr>
              <a:t>US dollars</a:t>
            </a:r>
            <a:endParaRPr lang="ru-RU" sz="2800" b="1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E59E7-CE2E-4B27-9DF4-EDBBD133B6B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1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77" y="116632"/>
            <a:ext cx="8363272" cy="11381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  <a:latin typeface="Palatino Linotype" pitchFamily="18" charset="0"/>
              </a:rPr>
              <a:t>Disbursement of funds for road maintenance and capital construction</a:t>
            </a:r>
            <a:endParaRPr lang="tg-Cyrl-TJ" sz="28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039985"/>
              </p:ext>
            </p:extLst>
          </p:nvPr>
        </p:nvGraphicFramePr>
        <p:xfrm>
          <a:off x="1043608" y="1473703"/>
          <a:ext cx="7632848" cy="459991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88345"/>
                <a:gridCol w="1467846"/>
                <a:gridCol w="1805505"/>
                <a:gridCol w="1471152"/>
              </a:tblGrid>
              <a:tr h="992378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Parameter 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9</a:t>
                      </a: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month of</a:t>
                      </a:r>
                      <a:r>
                        <a:rPr lang="tg-Cyrl-TJ" baseline="0" dirty="0" smtClean="0">
                          <a:latin typeface="Palatino Linotype" panose="02040502050505030304" pitchFamily="18" charset="0"/>
                        </a:rPr>
                        <a:t> 2013</a:t>
                      </a:r>
                      <a:r>
                        <a:rPr lang="en-US" baseline="0" dirty="0" smtClean="0">
                          <a:latin typeface="Palatino Linotype" panose="02040502050505030304" pitchFamily="18" charset="0"/>
                        </a:rPr>
                        <a:t>, million TJS</a:t>
                      </a:r>
                      <a:endParaRPr lang="ru-RU" dirty="0" smtClean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Palatino Linotype" panose="0204050205050503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9-</a:t>
                      </a: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months of</a:t>
                      </a:r>
                      <a:r>
                        <a:rPr lang="tg-Cyrl-TJ" baseline="0" dirty="0" smtClean="0">
                          <a:latin typeface="Palatino Linotype" panose="02040502050505030304" pitchFamily="18" charset="0"/>
                        </a:rPr>
                        <a:t> 2014</a:t>
                      </a:r>
                      <a:r>
                        <a:rPr lang="en-US" baseline="0" dirty="0" smtClean="0">
                          <a:latin typeface="Palatino Linotype" panose="02040502050505030304" pitchFamily="18" charset="0"/>
                        </a:rPr>
                        <a:t>,  million TJS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endParaRPr lang="en-US" sz="900" dirty="0" smtClean="0">
                        <a:latin typeface="Palatino Linotype" panose="02040502050505030304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Difference </a:t>
                      </a: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 (</a:t>
                      </a: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+,-</a:t>
                      </a: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)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  <a:tr h="7474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Capital construction</a:t>
                      </a:r>
                      <a:endParaRPr lang="ru-RU" b="1" dirty="0" smtClean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7,8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10,0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2,2</a:t>
                      </a:r>
                    </a:p>
                    <a:p>
                      <a:pPr algn="ctr"/>
                      <a:endParaRPr lang="en-US" dirty="0" smtClean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  <a:tr h="887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State budget allocation for maintenance and repair</a:t>
                      </a:r>
                      <a:endParaRPr lang="ru-RU" b="1" dirty="0" smtClean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45,3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51,7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+6,4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  <a:tr h="887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Local budget allocations</a:t>
                      </a:r>
                      <a:endParaRPr lang="ru-RU" b="1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4,2</a:t>
                      </a:r>
                    </a:p>
                    <a:p>
                      <a:pPr algn="ctr"/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5,6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1</a:t>
                      </a: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,</a:t>
                      </a:r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4</a:t>
                      </a:r>
                      <a:endParaRPr lang="ru-RU" dirty="0"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  <a:tr h="8879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Private sector investments</a:t>
                      </a:r>
                      <a:endParaRPr lang="tg-Cyrl-TJ" b="1" baseline="0" dirty="0" smtClean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3,2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g-Cyrl-TJ" dirty="0" smtClean="0">
                          <a:latin typeface="Palatino Linotype" panose="02040502050505030304" pitchFamily="18" charset="0"/>
                        </a:rPr>
                        <a:t>27,3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+</a:t>
                      </a:r>
                      <a:r>
                        <a:rPr lang="ru-RU" dirty="0" smtClean="0">
                          <a:latin typeface="Palatino Linotype" panose="02040502050505030304" pitchFamily="18" charset="0"/>
                        </a:rPr>
                        <a:t>24</a:t>
                      </a:r>
                      <a:r>
                        <a:rPr lang="en-US" dirty="0" smtClean="0">
                          <a:latin typeface="Palatino Linotype" panose="02040502050505030304" pitchFamily="18" charset="0"/>
                        </a:rPr>
                        <a:t>,1</a:t>
                      </a:r>
                      <a:endParaRPr lang="ru-RU" dirty="0">
                        <a:solidFill>
                          <a:schemeClr val="tx1"/>
                        </a:solidFill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8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8039" y="332656"/>
            <a:ext cx="9143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Palatino Linotype" panose="02040502050505030304" pitchFamily="18" charset="0"/>
              </a:rPr>
              <a:t>State budget investment</a:t>
            </a:r>
            <a:endParaRPr lang="tg-Cyrl-TJ" sz="3600" dirty="0" smtClean="0"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tg-Cyrl-TJ" sz="2800" dirty="0" smtClean="0">
                <a:latin typeface="Palatino Linotype" pitchFamily="18" charset="0"/>
              </a:rPr>
              <a:t>(</a:t>
            </a:r>
            <a:r>
              <a:rPr lang="en-US" sz="2800" dirty="0" smtClean="0">
                <a:latin typeface="Palatino Linotype" pitchFamily="18" charset="0"/>
              </a:rPr>
              <a:t>million TJS</a:t>
            </a:r>
            <a:r>
              <a:rPr lang="tg-Cyrl-TJ" sz="2800" dirty="0" smtClean="0">
                <a:latin typeface="Palatino Linotype" pitchFamily="18" charset="0"/>
              </a:rPr>
              <a:t>)</a:t>
            </a:r>
            <a:endParaRPr lang="ru-RU" sz="2800" dirty="0">
              <a:latin typeface="Palatino Linotype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05136343"/>
              </p:ext>
            </p:extLst>
          </p:nvPr>
        </p:nvGraphicFramePr>
        <p:xfrm>
          <a:off x="1443812" y="1812866"/>
          <a:ext cx="7232644" cy="4928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83768" y="4293096"/>
            <a:ext cx="936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g-Cyrl-TJ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18,1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55976" y="3089698"/>
            <a:ext cx="13681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g-Cyrl-TJ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34,0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1701561"/>
            <a:ext cx="1851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g-Cyrl-TJ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57,3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043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12" y="1303046"/>
            <a:ext cx="3667150" cy="273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/>
          <a:stretch/>
        </p:blipFill>
        <p:spPr>
          <a:xfrm>
            <a:off x="1211610" y="1331081"/>
            <a:ext cx="3600400" cy="2709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12" y="4094044"/>
            <a:ext cx="3649688" cy="273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00" y="4094044"/>
            <a:ext cx="3595414" cy="2698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5112" y="103886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dirty="0" smtClean="0">
                <a:latin typeface="Palatino Linotype" panose="02040502050505030304" pitchFamily="18" charset="0"/>
              </a:rPr>
              <a:t>Work acceptance according to quality </a:t>
            </a:r>
            <a:r>
              <a:rPr lang="en-US" sz="3600" dirty="0" err="1" smtClean="0">
                <a:latin typeface="Palatino Linotype" panose="02040502050505030304" pitchFamily="18" charset="0"/>
              </a:rPr>
              <a:t>parametres</a:t>
            </a:r>
            <a:endParaRPr lang="ru-RU" sz="28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784976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Priority projects</a:t>
            </a:r>
            <a:endParaRPr lang="ru-RU" sz="40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28" name="Объект 2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3610757"/>
              </p:ext>
            </p:extLst>
          </p:nvPr>
        </p:nvGraphicFramePr>
        <p:xfrm>
          <a:off x="955132" y="1067613"/>
          <a:ext cx="7704137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619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>
                                            <p:graphicEl>
                                              <a:dgm id="{290E4F09-5F6E-4438-AA90-3471F251C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>
                                            <p:graphicEl>
                                              <a:dgm id="{9AFA266F-4F25-4203-AFCD-8B4A0581E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>
                                            <p:graphicEl>
                                              <a:dgm id="{CA42EBD8-757B-42A3-A9CC-A3794B38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>
                                            <p:graphicEl>
                                              <a:dgm id="{183BBC1E-91B4-449A-BC09-F32766EF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>
                                            <p:graphicEl>
                                              <a:dgm id="{CA6CD2B5-3137-4C18-B1D0-16047EB44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>
                                            <p:graphicEl>
                                              <a:dgm id="{DDBEFDB9-6852-46E7-98F8-7BFBD9A8D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>
                                            <p:graphicEl>
                                              <a:dgm id="{44A8981C-8C93-4B9D-91F0-CAA245D906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8">
                                            <p:graphicEl>
                                              <a:dgm id="{BF17339E-63BA-4939-9D31-CE82747DD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>
                                            <p:graphicEl>
                                              <a:dgm id="{D973D5F7-D39B-4ABC-9BDF-8B598368C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>
                                            <p:graphicEl>
                                              <a:dgm id="{83BFCB26-8C07-4AB4-871C-53CDDC515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>
                                            <p:graphicEl>
                                              <a:dgm id="{FFC526C2-D4FA-4263-B734-B8947B36D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>
                                            <p:graphicEl>
                                              <a:dgm id="{09574A00-CDC7-4B26-B6CE-0363DE02F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>
                                            <p:graphicEl>
                                              <a:dgm id="{89396472-F818-48D9-8A27-DD1B759EE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>
                                            <p:graphicEl>
                                              <a:dgm id="{57B2C4FB-019D-4C6C-A5AA-7570F0285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8">
                                            <p:graphicEl>
                                              <a:dgm id="{FBF2E083-FF46-492B-8C7B-26C62131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8" grpId="0" uiExpand="1">
        <p:bldSub>
          <a:bldDgm bld="one"/>
        </p:bldSub>
      </p:bldGraphic>
      <p:bldGraphic spid="28" grpId="1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aj_ani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238" y="332656"/>
            <a:ext cx="196762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19672" y="2348880"/>
            <a:ext cx="626479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  <a:endParaRPr lang="ru-RU" sz="5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3156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Palatino Linotype" panose="02040502050505030304" pitchFamily="18" charset="0"/>
              </a:rPr>
              <a:t>Participation of Tajik citizens in realization of projects</a:t>
            </a:r>
            <a:endParaRPr lang="ru-RU" sz="3200" b="1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546877"/>
              </p:ext>
            </p:extLst>
          </p:nvPr>
        </p:nvGraphicFramePr>
        <p:xfrm>
          <a:off x="956981" y="1776264"/>
          <a:ext cx="7704137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1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339800" y="30777"/>
            <a:ext cx="6840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g-Cyrl-TJ" sz="2800" dirty="0">
                <a:latin typeface="Palatino Linotype" pitchFamily="18" charset="0"/>
              </a:rPr>
              <a:t> </a:t>
            </a:r>
            <a:r>
              <a:rPr lang="en-US" sz="2800" dirty="0" smtClean="0">
                <a:latin typeface="Palatino Linotype" pitchFamily="18" charset="0"/>
              </a:rPr>
              <a:t>Investment chart  in USD</a:t>
            </a:r>
            <a:endParaRPr lang="ru-RU" sz="2800" dirty="0">
              <a:latin typeface="Palatino Linotyp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16330235"/>
              </p:ext>
            </p:extLst>
          </p:nvPr>
        </p:nvGraphicFramePr>
        <p:xfrm>
          <a:off x="-828600" y="615204"/>
          <a:ext cx="10477028" cy="5064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7544" y="4509120"/>
            <a:ext cx="1722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g-Cyrl-TJ" sz="2400" b="1" dirty="0">
                <a:latin typeface="Palatino Linotype" pitchFamily="18" charset="0"/>
              </a:rPr>
              <a:t>536,0 млн</a:t>
            </a:r>
            <a:endParaRPr lang="ru-RU" sz="2400" b="1" dirty="0">
              <a:latin typeface="Palatino Linotyp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1476972"/>
            <a:ext cx="24495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57884" y="428604"/>
            <a:ext cx="38167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tg-Cyrl-TJ" sz="3600" b="1" dirty="0" smtClean="0">
                <a:latin typeface="Palatino Linotype" pitchFamily="18" charset="0"/>
              </a:rPr>
              <a:t>1 037,6 млн</a:t>
            </a:r>
            <a:endParaRPr lang="ru-RU" sz="3600" b="1" dirty="0">
              <a:latin typeface="Palatino Linotype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522295897"/>
              </p:ext>
            </p:extLst>
          </p:nvPr>
        </p:nvGraphicFramePr>
        <p:xfrm>
          <a:off x="996131" y="1308050"/>
          <a:ext cx="7873057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5F9A31-3B9C-486C-B965-2686E2DBD7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CB5F9A31-3B9C-486C-B965-2686E2DBD7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1B5982-E10E-4868-86F1-183589F21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dgm id="{991B5982-E10E-4868-86F1-183589F21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42ADDC-C06C-4B46-85BC-C8978620C2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D342ADDC-C06C-4B46-85BC-C8978620C2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5FF421-D288-40EE-9D0D-8EBBCF8EB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">
                                            <p:graphicEl>
                                              <a:dgm id="{635FF421-D288-40EE-9D0D-8EBBCF8EB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C69791-F69C-42FE-B430-0DED5EED27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E0C69791-F69C-42FE-B430-0DED5EED27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5DE8E2-8456-4B35-AE20-42BC6ECA9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FA5DE8E2-8456-4B35-AE20-42BC6ECA9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A3C0D-E488-49A9-B929-6FF73BA941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5EFA3C0D-E488-49A9-B929-6FF73BA941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4B1A8E-BA33-449E-A510-1AD96268C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364B1A8E-BA33-449E-A510-1AD96268CE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AD0B89-D369-43D5-BD8C-805E26B3D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DEAD0B89-D369-43D5-BD8C-805E26B3D8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B56739-BE86-478D-A575-160281422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85B56739-BE86-478D-A575-160281422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4B27E1-7A3F-4912-AC62-DCA3120882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8D4B27E1-7A3F-4912-AC62-DCA3120882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6" grpId="0" uiExpand="1"/>
      <p:bldP spid="9" grpId="0" uiExpand="1"/>
      <p:bldP spid="10" grpId="0" uiExpand="1"/>
      <p:bldGraphic spid="11" grpId="0" uiExpand="1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08170187"/>
              </p:ext>
            </p:extLst>
          </p:nvPr>
        </p:nvGraphicFramePr>
        <p:xfrm>
          <a:off x="1259632" y="1337866"/>
          <a:ext cx="7488832" cy="475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Works done under the projects</a:t>
            </a:r>
            <a:r>
              <a:rPr lang="tg-Cyrl-TJ" sz="32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: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126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35C030-8BB1-4274-B43F-9F377F1C5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0D35C030-8BB1-4274-B43F-9F377F1C5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0D35C030-8BB1-4274-B43F-9F377F1C5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0D35C030-8BB1-4274-B43F-9F377F1C5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73F30-4A73-4B7B-83F6-252447EB2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76C73F30-4A73-4B7B-83F6-252447EB2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76C73F30-4A73-4B7B-83F6-252447EB2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76C73F30-4A73-4B7B-83F6-252447EB25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133" y="332656"/>
            <a:ext cx="7704667" cy="13681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Investments for projects</a:t>
            </a:r>
            <a:r>
              <a:rPr lang="tg-Cyrl-TJ" sz="28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tg-Cyrl-TJ" sz="2800" i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(16 </a:t>
            </a:r>
            <a:r>
              <a:rPr lang="en-US" sz="2800" i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projects</a:t>
            </a:r>
            <a:r>
              <a:rPr lang="tg-Cyrl-TJ" sz="2800" i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)</a:t>
            </a:r>
            <a:endParaRPr lang="ru-RU" sz="2800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956744"/>
              </p:ext>
            </p:extLst>
          </p:nvPr>
        </p:nvGraphicFramePr>
        <p:xfrm>
          <a:off x="827584" y="1700808"/>
          <a:ext cx="7704137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6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16249442"/>
              </p:ext>
            </p:extLst>
          </p:nvPr>
        </p:nvGraphicFramePr>
        <p:xfrm>
          <a:off x="1259632" y="1337866"/>
          <a:ext cx="7488832" cy="475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2606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800000"/>
                </a:solidFill>
                <a:latin typeface="Palatino Linotype" panose="02040502050505030304" pitchFamily="18" charset="0"/>
              </a:rPr>
              <a:t>Outcome of </a:t>
            </a:r>
            <a:r>
              <a:rPr lang="tg-Cyrl-TJ" sz="3200" dirty="0" smtClean="0">
                <a:solidFill>
                  <a:srgbClr val="800000"/>
                </a:solidFill>
                <a:latin typeface="Palatino Linotype" panose="02040502050505030304" pitchFamily="18" charset="0"/>
              </a:rPr>
              <a:t>16 </a:t>
            </a:r>
            <a:r>
              <a:rPr lang="en-US" sz="3200" dirty="0" smtClean="0">
                <a:solidFill>
                  <a:srgbClr val="800000"/>
                </a:solidFill>
                <a:latin typeface="Palatino Linotype" panose="02040502050505030304" pitchFamily="18" charset="0"/>
              </a:rPr>
              <a:t>ongoing projects </a:t>
            </a:r>
            <a:r>
              <a:rPr lang="tg-Cyrl-TJ" sz="3200" b="1" dirty="0" smtClean="0">
                <a:solidFill>
                  <a:srgbClr val="800000"/>
                </a:solidFill>
                <a:latin typeface="Palatino Linotype" panose="02040502050505030304" pitchFamily="18" charset="0"/>
              </a:rPr>
              <a:t>:</a:t>
            </a:r>
            <a:endParaRPr lang="ru-RU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4DA8B2-CDB9-4B85-A8B0-08DE6DBED66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3373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graphicEl>
                                              <a:dgm id="{BCDA0BEC-D892-431C-BBCC-30BB95268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33299502-2B67-4D4D-B8C6-D7509091F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C4839FDF-600D-446A-8BA0-B645313A6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CB4775F2-1C70-4350-BD0E-698560A48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1AD0E1-7E44-43F7-BDA3-C5869F7A6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121AD0E1-7E44-43F7-BDA3-C5869F7A6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121AD0E1-7E44-43F7-BDA3-C5869F7A6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121AD0E1-7E44-43F7-BDA3-C5869F7A67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39177D-CB47-4BA0-9D06-F6C9C5669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3539177D-CB47-4BA0-9D06-F6C9C5669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3539177D-CB47-4BA0-9D06-F6C9C5669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3539177D-CB47-4BA0-9D06-F6C9C5669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8700554" cy="5256584"/>
          </a:xfrm>
          <a:prstGeom prst="rect">
            <a:avLst/>
          </a:prstGeom>
          <a:effectLst>
            <a:reflection endPos="0" dir="5400000" sy="-100000" algn="bl" rotWithShape="0"/>
            <a:softEdge rad="495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948" y="-324604"/>
            <a:ext cx="7704667" cy="19812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Projects to be realized by the end of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2014 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39212"/>
              </p:ext>
            </p:extLst>
          </p:nvPr>
        </p:nvGraphicFramePr>
        <p:xfrm>
          <a:off x="1187624" y="1556792"/>
          <a:ext cx="7704856" cy="5040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58967" y="6448251"/>
            <a:ext cx="427833" cy="365125"/>
          </a:xfrm>
        </p:spPr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428736"/>
            <a:ext cx="7807385" cy="4395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428736"/>
            <a:ext cx="7916763" cy="4453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323276"/>
            <a:ext cx="7116075" cy="5534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2" y="1500174"/>
            <a:ext cx="8112778" cy="4500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1357298"/>
            <a:ext cx="6533762" cy="4900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726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7A15-B75E-45F0-A884-EF3CF5929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dgm id="{73977A15-B75E-45F0-A884-EF3CF5929D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graphicEl>
                                              <a:dgm id="{73977A15-B75E-45F0-A884-EF3CF5929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graphicEl>
                                              <a:dgm id="{73977A15-B75E-45F0-A884-EF3CF5929D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8D4970-CC8A-48F3-A263-35EEAB0A0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graphicEl>
                                              <a:dgm id="{1C8D4970-CC8A-48F3-A263-35EEAB0A08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graphicEl>
                                              <a:dgm id="{1C8D4970-CC8A-48F3-A263-35EEAB0A0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graphicEl>
                                              <a:dgm id="{1C8D4970-CC8A-48F3-A263-35EEAB0A0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E28B258-D38A-4DF3-809C-A85CAC8B2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graphicEl>
                                              <a:dgm id="{EE28B258-D38A-4DF3-809C-A85CAC8B23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graphicEl>
                                              <a:dgm id="{EE28B258-D38A-4DF3-809C-A85CAC8B2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graphicEl>
                                              <a:dgm id="{EE28B258-D38A-4DF3-809C-A85CAC8B23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116B653-2B52-4E0A-93E1-1CEC7EB05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graphicEl>
                                              <a:dgm id="{D116B653-2B52-4E0A-93E1-1CEC7EB05A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graphicEl>
                                              <a:dgm id="{D116B653-2B52-4E0A-93E1-1CEC7EB05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graphicEl>
                                              <a:dgm id="{D116B653-2B52-4E0A-93E1-1CEC7EB05A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B13ECF-E751-40D4-97E9-A680BA587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B13ECF-E751-40D4-97E9-A680BA587A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graphicEl>
                                              <a:dgm id="{6CB13ECF-E751-40D4-97E9-A680BA587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graphicEl>
                                              <a:dgm id="{6CB13ECF-E751-40D4-97E9-A680BA587A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2FB496-FF47-4D7E-8EB1-0CC0FD9F2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062FB496-FF47-4D7E-8EB1-0CC0FD9F2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graphicEl>
                                              <a:dgm id="{062FB496-FF47-4D7E-8EB1-0CC0FD9F2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graphicEl>
                                              <a:dgm id="{062FB496-FF47-4D7E-8EB1-0CC0FD9F2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90C462-EBFC-4117-81BE-6D338A268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5F90C462-EBFC-4117-81BE-6D338A268B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graphicEl>
                                              <a:dgm id="{5F90C462-EBFC-4117-81BE-6D338A268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graphicEl>
                                              <a:dgm id="{5F90C462-EBFC-4117-81BE-6D338A268B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4FEE25E-9619-49B0-8A3E-7D2239992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F4FEE25E-9619-49B0-8A3E-7D2239992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>
                                            <p:graphicEl>
                                              <a:dgm id="{F4FEE25E-9619-49B0-8A3E-7D2239992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>
                                            <p:graphicEl>
                                              <a:dgm id="{F4FEE25E-9619-49B0-8A3E-7D2239992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47712B-3B11-47F1-BE3C-D1EDCBCB5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1D47712B-3B11-47F1-BE3C-D1EDCBCB53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>
                                            <p:graphicEl>
                                              <a:dgm id="{1D47712B-3B11-47F1-BE3C-D1EDCBCB5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">
                                            <p:graphicEl>
                                              <a:dgm id="{1D47712B-3B11-47F1-BE3C-D1EDCBCB5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455F78A-4B2D-404E-BC36-B9E30D3D6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5455F78A-4B2D-404E-BC36-B9E30D3D6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">
                                            <p:graphicEl>
                                              <a:dgm id="{5455F78A-4B2D-404E-BC36-B9E30D3D6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">
                                            <p:graphicEl>
                                              <a:dgm id="{5455F78A-4B2D-404E-BC36-B9E30D3D6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схема (rus)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804862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124075" y="1700213"/>
            <a:ext cx="979488" cy="3476625"/>
            <a:chOff x="1348" y="1089"/>
            <a:chExt cx="617" cy="2190"/>
          </a:xfrm>
        </p:grpSpPr>
        <p:sp>
          <p:nvSpPr>
            <p:cNvPr id="12323" name="Freeform 6"/>
            <p:cNvSpPr>
              <a:spLocks/>
            </p:cNvSpPr>
            <p:nvPr/>
          </p:nvSpPr>
          <p:spPr bwMode="auto">
            <a:xfrm>
              <a:off x="1398" y="2361"/>
              <a:ext cx="137" cy="569"/>
            </a:xfrm>
            <a:custGeom>
              <a:avLst/>
              <a:gdLst>
                <a:gd name="T0" fmla="*/ 90 w 137"/>
                <a:gd name="T1" fmla="*/ 0 h 569"/>
                <a:gd name="T2" fmla="*/ 72 w 137"/>
                <a:gd name="T3" fmla="*/ 50 h 569"/>
                <a:gd name="T4" fmla="*/ 64 w 137"/>
                <a:gd name="T5" fmla="*/ 74 h 569"/>
                <a:gd name="T6" fmla="*/ 42 w 137"/>
                <a:gd name="T7" fmla="*/ 95 h 569"/>
                <a:gd name="T8" fmla="*/ 33 w 137"/>
                <a:gd name="T9" fmla="*/ 102 h 569"/>
                <a:gd name="T10" fmla="*/ 28 w 137"/>
                <a:gd name="T11" fmla="*/ 117 h 569"/>
                <a:gd name="T12" fmla="*/ 22 w 137"/>
                <a:gd name="T13" fmla="*/ 147 h 569"/>
                <a:gd name="T14" fmla="*/ 16 w 137"/>
                <a:gd name="T15" fmla="*/ 173 h 569"/>
                <a:gd name="T16" fmla="*/ 10 w 137"/>
                <a:gd name="T17" fmla="*/ 200 h 569"/>
                <a:gd name="T18" fmla="*/ 1 w 137"/>
                <a:gd name="T19" fmla="*/ 228 h 569"/>
                <a:gd name="T20" fmla="*/ 6 w 137"/>
                <a:gd name="T21" fmla="*/ 275 h 569"/>
                <a:gd name="T22" fmla="*/ 15 w 137"/>
                <a:gd name="T23" fmla="*/ 294 h 569"/>
                <a:gd name="T24" fmla="*/ 27 w 137"/>
                <a:gd name="T25" fmla="*/ 318 h 569"/>
                <a:gd name="T26" fmla="*/ 46 w 137"/>
                <a:gd name="T27" fmla="*/ 347 h 569"/>
                <a:gd name="T28" fmla="*/ 42 w 137"/>
                <a:gd name="T29" fmla="*/ 381 h 569"/>
                <a:gd name="T30" fmla="*/ 28 w 137"/>
                <a:gd name="T31" fmla="*/ 390 h 569"/>
                <a:gd name="T32" fmla="*/ 31 w 137"/>
                <a:gd name="T33" fmla="*/ 434 h 569"/>
                <a:gd name="T34" fmla="*/ 48 w 137"/>
                <a:gd name="T35" fmla="*/ 456 h 569"/>
                <a:gd name="T36" fmla="*/ 57 w 137"/>
                <a:gd name="T37" fmla="*/ 461 h 569"/>
                <a:gd name="T38" fmla="*/ 61 w 137"/>
                <a:gd name="T39" fmla="*/ 471 h 569"/>
                <a:gd name="T40" fmla="*/ 66 w 137"/>
                <a:gd name="T41" fmla="*/ 470 h 569"/>
                <a:gd name="T42" fmla="*/ 67 w 137"/>
                <a:gd name="T43" fmla="*/ 476 h 569"/>
                <a:gd name="T44" fmla="*/ 81 w 137"/>
                <a:gd name="T45" fmla="*/ 485 h 569"/>
                <a:gd name="T46" fmla="*/ 109 w 137"/>
                <a:gd name="T47" fmla="*/ 494 h 569"/>
                <a:gd name="T48" fmla="*/ 115 w 137"/>
                <a:gd name="T49" fmla="*/ 495 h 569"/>
                <a:gd name="T50" fmla="*/ 132 w 137"/>
                <a:gd name="T51" fmla="*/ 515 h 569"/>
                <a:gd name="T52" fmla="*/ 123 w 137"/>
                <a:gd name="T53" fmla="*/ 566 h 569"/>
                <a:gd name="T54" fmla="*/ 118 w 137"/>
                <a:gd name="T55" fmla="*/ 564 h 569"/>
                <a:gd name="T56" fmla="*/ 123 w 137"/>
                <a:gd name="T57" fmla="*/ 563 h 569"/>
                <a:gd name="T58" fmla="*/ 127 w 137"/>
                <a:gd name="T59" fmla="*/ 567 h 569"/>
                <a:gd name="T60" fmla="*/ 135 w 137"/>
                <a:gd name="T61" fmla="*/ 569 h 569"/>
                <a:gd name="T62" fmla="*/ 129 w 137"/>
                <a:gd name="T63" fmla="*/ 554 h 569"/>
                <a:gd name="T64" fmla="*/ 127 w 137"/>
                <a:gd name="T65" fmla="*/ 549 h 5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569"/>
                <a:gd name="T101" fmla="*/ 137 w 137"/>
                <a:gd name="T102" fmla="*/ 569 h 5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569">
                  <a:moveTo>
                    <a:pt x="90" y="0"/>
                  </a:moveTo>
                  <a:cubicBezTo>
                    <a:pt x="87" y="29"/>
                    <a:pt x="93" y="34"/>
                    <a:pt x="72" y="50"/>
                  </a:cubicBezTo>
                  <a:cubicBezTo>
                    <a:pt x="68" y="58"/>
                    <a:pt x="68" y="66"/>
                    <a:pt x="64" y="74"/>
                  </a:cubicBezTo>
                  <a:cubicBezTo>
                    <a:pt x="62" y="85"/>
                    <a:pt x="51" y="89"/>
                    <a:pt x="42" y="95"/>
                  </a:cubicBezTo>
                  <a:cubicBezTo>
                    <a:pt x="39" y="97"/>
                    <a:pt x="33" y="102"/>
                    <a:pt x="33" y="102"/>
                  </a:cubicBezTo>
                  <a:cubicBezTo>
                    <a:pt x="31" y="107"/>
                    <a:pt x="30" y="112"/>
                    <a:pt x="28" y="117"/>
                  </a:cubicBezTo>
                  <a:cubicBezTo>
                    <a:pt x="27" y="132"/>
                    <a:pt x="30" y="137"/>
                    <a:pt x="22" y="147"/>
                  </a:cubicBezTo>
                  <a:cubicBezTo>
                    <a:pt x="20" y="156"/>
                    <a:pt x="20" y="165"/>
                    <a:pt x="16" y="173"/>
                  </a:cubicBezTo>
                  <a:cubicBezTo>
                    <a:pt x="15" y="182"/>
                    <a:pt x="13" y="192"/>
                    <a:pt x="10" y="200"/>
                  </a:cubicBezTo>
                  <a:cubicBezTo>
                    <a:pt x="9" y="215"/>
                    <a:pt x="7" y="216"/>
                    <a:pt x="1" y="228"/>
                  </a:cubicBezTo>
                  <a:cubicBezTo>
                    <a:pt x="3" y="243"/>
                    <a:pt x="0" y="261"/>
                    <a:pt x="6" y="275"/>
                  </a:cubicBezTo>
                  <a:cubicBezTo>
                    <a:pt x="7" y="283"/>
                    <a:pt x="7" y="292"/>
                    <a:pt x="15" y="294"/>
                  </a:cubicBezTo>
                  <a:cubicBezTo>
                    <a:pt x="21" y="301"/>
                    <a:pt x="23" y="310"/>
                    <a:pt x="27" y="318"/>
                  </a:cubicBezTo>
                  <a:cubicBezTo>
                    <a:pt x="29" y="335"/>
                    <a:pt x="36" y="335"/>
                    <a:pt x="46" y="347"/>
                  </a:cubicBezTo>
                  <a:cubicBezTo>
                    <a:pt x="45" y="357"/>
                    <a:pt x="47" y="373"/>
                    <a:pt x="42" y="381"/>
                  </a:cubicBezTo>
                  <a:cubicBezTo>
                    <a:pt x="39" y="386"/>
                    <a:pt x="28" y="390"/>
                    <a:pt x="28" y="390"/>
                  </a:cubicBezTo>
                  <a:cubicBezTo>
                    <a:pt x="27" y="400"/>
                    <a:pt x="20" y="428"/>
                    <a:pt x="31" y="434"/>
                  </a:cubicBezTo>
                  <a:cubicBezTo>
                    <a:pt x="34" y="446"/>
                    <a:pt x="35" y="453"/>
                    <a:pt x="48" y="456"/>
                  </a:cubicBezTo>
                  <a:cubicBezTo>
                    <a:pt x="51" y="458"/>
                    <a:pt x="55" y="458"/>
                    <a:pt x="57" y="461"/>
                  </a:cubicBezTo>
                  <a:cubicBezTo>
                    <a:pt x="59" y="464"/>
                    <a:pt x="59" y="468"/>
                    <a:pt x="61" y="471"/>
                  </a:cubicBezTo>
                  <a:cubicBezTo>
                    <a:pt x="63" y="471"/>
                    <a:pt x="65" y="469"/>
                    <a:pt x="66" y="470"/>
                  </a:cubicBezTo>
                  <a:cubicBezTo>
                    <a:pt x="68" y="471"/>
                    <a:pt x="66" y="474"/>
                    <a:pt x="67" y="476"/>
                  </a:cubicBezTo>
                  <a:cubicBezTo>
                    <a:pt x="69" y="479"/>
                    <a:pt x="77" y="484"/>
                    <a:pt x="81" y="485"/>
                  </a:cubicBezTo>
                  <a:cubicBezTo>
                    <a:pt x="88" y="494"/>
                    <a:pt x="99" y="492"/>
                    <a:pt x="109" y="494"/>
                  </a:cubicBezTo>
                  <a:cubicBezTo>
                    <a:pt x="111" y="494"/>
                    <a:pt x="115" y="495"/>
                    <a:pt x="115" y="495"/>
                  </a:cubicBezTo>
                  <a:cubicBezTo>
                    <a:pt x="124" y="501"/>
                    <a:pt x="127" y="505"/>
                    <a:pt x="132" y="515"/>
                  </a:cubicBezTo>
                  <a:cubicBezTo>
                    <a:pt x="130" y="530"/>
                    <a:pt x="137" y="559"/>
                    <a:pt x="123" y="566"/>
                  </a:cubicBezTo>
                  <a:cubicBezTo>
                    <a:pt x="121" y="565"/>
                    <a:pt x="118" y="566"/>
                    <a:pt x="118" y="564"/>
                  </a:cubicBezTo>
                  <a:cubicBezTo>
                    <a:pt x="118" y="562"/>
                    <a:pt x="121" y="562"/>
                    <a:pt x="123" y="563"/>
                  </a:cubicBezTo>
                  <a:cubicBezTo>
                    <a:pt x="125" y="564"/>
                    <a:pt x="125" y="566"/>
                    <a:pt x="127" y="567"/>
                  </a:cubicBezTo>
                  <a:cubicBezTo>
                    <a:pt x="129" y="568"/>
                    <a:pt x="132" y="568"/>
                    <a:pt x="135" y="569"/>
                  </a:cubicBezTo>
                  <a:cubicBezTo>
                    <a:pt x="133" y="563"/>
                    <a:pt x="132" y="559"/>
                    <a:pt x="129" y="554"/>
                  </a:cubicBezTo>
                  <a:cubicBezTo>
                    <a:pt x="128" y="552"/>
                    <a:pt x="127" y="549"/>
                    <a:pt x="127" y="54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24" name="Freeform 8"/>
            <p:cNvSpPr>
              <a:spLocks/>
            </p:cNvSpPr>
            <p:nvPr/>
          </p:nvSpPr>
          <p:spPr bwMode="auto">
            <a:xfrm>
              <a:off x="1348" y="1527"/>
              <a:ext cx="185" cy="790"/>
            </a:xfrm>
            <a:custGeom>
              <a:avLst/>
              <a:gdLst>
                <a:gd name="T0" fmla="*/ 137 w 185"/>
                <a:gd name="T1" fmla="*/ 790 h 790"/>
                <a:gd name="T2" fmla="*/ 139 w 185"/>
                <a:gd name="T3" fmla="*/ 747 h 790"/>
                <a:gd name="T4" fmla="*/ 142 w 185"/>
                <a:gd name="T5" fmla="*/ 720 h 790"/>
                <a:gd name="T6" fmla="*/ 151 w 185"/>
                <a:gd name="T7" fmla="*/ 700 h 790"/>
                <a:gd name="T8" fmla="*/ 160 w 185"/>
                <a:gd name="T9" fmla="*/ 664 h 790"/>
                <a:gd name="T10" fmla="*/ 164 w 185"/>
                <a:gd name="T11" fmla="*/ 640 h 790"/>
                <a:gd name="T12" fmla="*/ 148 w 185"/>
                <a:gd name="T13" fmla="*/ 555 h 790"/>
                <a:gd name="T14" fmla="*/ 139 w 185"/>
                <a:gd name="T15" fmla="*/ 529 h 790"/>
                <a:gd name="T16" fmla="*/ 125 w 185"/>
                <a:gd name="T17" fmla="*/ 465 h 790"/>
                <a:gd name="T18" fmla="*/ 110 w 185"/>
                <a:gd name="T19" fmla="*/ 456 h 790"/>
                <a:gd name="T20" fmla="*/ 98 w 185"/>
                <a:gd name="T21" fmla="*/ 445 h 790"/>
                <a:gd name="T22" fmla="*/ 86 w 185"/>
                <a:gd name="T23" fmla="*/ 435 h 790"/>
                <a:gd name="T24" fmla="*/ 64 w 185"/>
                <a:gd name="T25" fmla="*/ 424 h 790"/>
                <a:gd name="T26" fmla="*/ 47 w 185"/>
                <a:gd name="T27" fmla="*/ 409 h 790"/>
                <a:gd name="T28" fmla="*/ 32 w 185"/>
                <a:gd name="T29" fmla="*/ 394 h 790"/>
                <a:gd name="T30" fmla="*/ 17 w 185"/>
                <a:gd name="T31" fmla="*/ 382 h 790"/>
                <a:gd name="T32" fmla="*/ 8 w 185"/>
                <a:gd name="T33" fmla="*/ 369 h 790"/>
                <a:gd name="T34" fmla="*/ 4 w 185"/>
                <a:gd name="T35" fmla="*/ 354 h 790"/>
                <a:gd name="T36" fmla="*/ 11 w 185"/>
                <a:gd name="T37" fmla="*/ 306 h 790"/>
                <a:gd name="T38" fmla="*/ 26 w 185"/>
                <a:gd name="T39" fmla="*/ 274 h 790"/>
                <a:gd name="T40" fmla="*/ 23 w 185"/>
                <a:gd name="T41" fmla="*/ 169 h 790"/>
                <a:gd name="T42" fmla="*/ 44 w 185"/>
                <a:gd name="T43" fmla="*/ 102 h 790"/>
                <a:gd name="T44" fmla="*/ 70 w 185"/>
                <a:gd name="T45" fmla="*/ 100 h 790"/>
                <a:gd name="T46" fmla="*/ 94 w 185"/>
                <a:gd name="T47" fmla="*/ 78 h 790"/>
                <a:gd name="T48" fmla="*/ 106 w 185"/>
                <a:gd name="T49" fmla="*/ 66 h 790"/>
                <a:gd name="T50" fmla="*/ 118 w 185"/>
                <a:gd name="T51" fmla="*/ 49 h 790"/>
                <a:gd name="T52" fmla="*/ 139 w 185"/>
                <a:gd name="T53" fmla="*/ 21 h 790"/>
                <a:gd name="T54" fmla="*/ 148 w 185"/>
                <a:gd name="T55" fmla="*/ 7 h 790"/>
                <a:gd name="T56" fmla="*/ 155 w 185"/>
                <a:gd name="T57" fmla="*/ 0 h 79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5"/>
                <a:gd name="T88" fmla="*/ 0 h 790"/>
                <a:gd name="T89" fmla="*/ 185 w 185"/>
                <a:gd name="T90" fmla="*/ 790 h 79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5" h="790">
                  <a:moveTo>
                    <a:pt x="137" y="790"/>
                  </a:moveTo>
                  <a:cubicBezTo>
                    <a:pt x="135" y="776"/>
                    <a:pt x="137" y="761"/>
                    <a:pt x="139" y="747"/>
                  </a:cubicBezTo>
                  <a:cubicBezTo>
                    <a:pt x="137" y="732"/>
                    <a:pt x="135" y="730"/>
                    <a:pt x="142" y="720"/>
                  </a:cubicBezTo>
                  <a:cubicBezTo>
                    <a:pt x="143" y="713"/>
                    <a:pt x="148" y="707"/>
                    <a:pt x="151" y="700"/>
                  </a:cubicBezTo>
                  <a:cubicBezTo>
                    <a:pt x="147" y="692"/>
                    <a:pt x="152" y="669"/>
                    <a:pt x="160" y="664"/>
                  </a:cubicBezTo>
                  <a:cubicBezTo>
                    <a:pt x="161" y="656"/>
                    <a:pt x="163" y="649"/>
                    <a:pt x="164" y="640"/>
                  </a:cubicBezTo>
                  <a:cubicBezTo>
                    <a:pt x="163" y="599"/>
                    <a:pt x="185" y="561"/>
                    <a:pt x="148" y="555"/>
                  </a:cubicBezTo>
                  <a:cubicBezTo>
                    <a:pt x="144" y="545"/>
                    <a:pt x="144" y="538"/>
                    <a:pt x="139" y="529"/>
                  </a:cubicBezTo>
                  <a:cubicBezTo>
                    <a:pt x="140" y="509"/>
                    <a:pt x="146" y="478"/>
                    <a:pt x="125" y="465"/>
                  </a:cubicBezTo>
                  <a:cubicBezTo>
                    <a:pt x="124" y="458"/>
                    <a:pt x="117" y="457"/>
                    <a:pt x="110" y="456"/>
                  </a:cubicBezTo>
                  <a:cubicBezTo>
                    <a:pt x="107" y="450"/>
                    <a:pt x="104" y="448"/>
                    <a:pt x="98" y="445"/>
                  </a:cubicBezTo>
                  <a:cubicBezTo>
                    <a:pt x="95" y="440"/>
                    <a:pt x="91" y="439"/>
                    <a:pt x="86" y="435"/>
                  </a:cubicBezTo>
                  <a:cubicBezTo>
                    <a:pt x="82" y="428"/>
                    <a:pt x="72" y="426"/>
                    <a:pt x="64" y="424"/>
                  </a:cubicBezTo>
                  <a:cubicBezTo>
                    <a:pt x="58" y="419"/>
                    <a:pt x="53" y="413"/>
                    <a:pt x="47" y="409"/>
                  </a:cubicBezTo>
                  <a:cubicBezTo>
                    <a:pt x="43" y="403"/>
                    <a:pt x="38" y="398"/>
                    <a:pt x="32" y="394"/>
                  </a:cubicBezTo>
                  <a:cubicBezTo>
                    <a:pt x="28" y="389"/>
                    <a:pt x="23" y="384"/>
                    <a:pt x="17" y="382"/>
                  </a:cubicBezTo>
                  <a:cubicBezTo>
                    <a:pt x="14" y="378"/>
                    <a:pt x="11" y="373"/>
                    <a:pt x="8" y="369"/>
                  </a:cubicBezTo>
                  <a:cubicBezTo>
                    <a:pt x="7" y="364"/>
                    <a:pt x="5" y="359"/>
                    <a:pt x="4" y="354"/>
                  </a:cubicBezTo>
                  <a:cubicBezTo>
                    <a:pt x="4" y="343"/>
                    <a:pt x="0" y="317"/>
                    <a:pt x="11" y="306"/>
                  </a:cubicBezTo>
                  <a:cubicBezTo>
                    <a:pt x="16" y="293"/>
                    <a:pt x="13" y="281"/>
                    <a:pt x="26" y="274"/>
                  </a:cubicBezTo>
                  <a:cubicBezTo>
                    <a:pt x="38" y="250"/>
                    <a:pt x="34" y="198"/>
                    <a:pt x="23" y="169"/>
                  </a:cubicBezTo>
                  <a:cubicBezTo>
                    <a:pt x="16" y="127"/>
                    <a:pt x="16" y="123"/>
                    <a:pt x="44" y="102"/>
                  </a:cubicBezTo>
                  <a:cubicBezTo>
                    <a:pt x="53" y="103"/>
                    <a:pt x="61" y="103"/>
                    <a:pt x="70" y="100"/>
                  </a:cubicBezTo>
                  <a:cubicBezTo>
                    <a:pt x="79" y="94"/>
                    <a:pt x="84" y="84"/>
                    <a:pt x="94" y="78"/>
                  </a:cubicBezTo>
                  <a:cubicBezTo>
                    <a:pt x="97" y="72"/>
                    <a:pt x="100" y="69"/>
                    <a:pt x="106" y="66"/>
                  </a:cubicBezTo>
                  <a:cubicBezTo>
                    <a:pt x="110" y="60"/>
                    <a:pt x="112" y="53"/>
                    <a:pt x="118" y="49"/>
                  </a:cubicBezTo>
                  <a:cubicBezTo>
                    <a:pt x="124" y="37"/>
                    <a:pt x="133" y="32"/>
                    <a:pt x="139" y="21"/>
                  </a:cubicBezTo>
                  <a:cubicBezTo>
                    <a:pt x="140" y="13"/>
                    <a:pt x="140" y="11"/>
                    <a:pt x="148" y="7"/>
                  </a:cubicBezTo>
                  <a:cubicBezTo>
                    <a:pt x="150" y="4"/>
                    <a:pt x="155" y="0"/>
                    <a:pt x="155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25" name="Freeform 9"/>
            <p:cNvSpPr>
              <a:spLocks/>
            </p:cNvSpPr>
            <p:nvPr/>
          </p:nvSpPr>
          <p:spPr bwMode="auto">
            <a:xfrm>
              <a:off x="1503" y="1089"/>
              <a:ext cx="462" cy="441"/>
            </a:xfrm>
            <a:custGeom>
              <a:avLst/>
              <a:gdLst>
                <a:gd name="T0" fmla="*/ 0 w 462"/>
                <a:gd name="T1" fmla="*/ 441 h 441"/>
                <a:gd name="T2" fmla="*/ 15 w 462"/>
                <a:gd name="T3" fmla="*/ 417 h 441"/>
                <a:gd name="T4" fmla="*/ 41 w 462"/>
                <a:gd name="T5" fmla="*/ 387 h 441"/>
                <a:gd name="T6" fmla="*/ 60 w 462"/>
                <a:gd name="T7" fmla="*/ 382 h 441"/>
                <a:gd name="T8" fmla="*/ 65 w 462"/>
                <a:gd name="T9" fmla="*/ 381 h 441"/>
                <a:gd name="T10" fmla="*/ 90 w 462"/>
                <a:gd name="T11" fmla="*/ 363 h 441"/>
                <a:gd name="T12" fmla="*/ 105 w 462"/>
                <a:gd name="T13" fmla="*/ 351 h 441"/>
                <a:gd name="T14" fmla="*/ 111 w 462"/>
                <a:gd name="T15" fmla="*/ 336 h 441"/>
                <a:gd name="T16" fmla="*/ 105 w 462"/>
                <a:gd name="T17" fmla="*/ 285 h 441"/>
                <a:gd name="T18" fmla="*/ 125 w 462"/>
                <a:gd name="T19" fmla="*/ 267 h 441"/>
                <a:gd name="T20" fmla="*/ 131 w 462"/>
                <a:gd name="T21" fmla="*/ 255 h 441"/>
                <a:gd name="T22" fmla="*/ 140 w 462"/>
                <a:gd name="T23" fmla="*/ 232 h 441"/>
                <a:gd name="T24" fmla="*/ 173 w 462"/>
                <a:gd name="T25" fmla="*/ 189 h 441"/>
                <a:gd name="T26" fmla="*/ 197 w 462"/>
                <a:gd name="T27" fmla="*/ 177 h 441"/>
                <a:gd name="T28" fmla="*/ 234 w 462"/>
                <a:gd name="T29" fmla="*/ 165 h 441"/>
                <a:gd name="T30" fmla="*/ 278 w 462"/>
                <a:gd name="T31" fmla="*/ 157 h 441"/>
                <a:gd name="T32" fmla="*/ 293 w 462"/>
                <a:gd name="T33" fmla="*/ 150 h 441"/>
                <a:gd name="T34" fmla="*/ 308 w 462"/>
                <a:gd name="T35" fmla="*/ 144 h 441"/>
                <a:gd name="T36" fmla="*/ 350 w 462"/>
                <a:gd name="T37" fmla="*/ 120 h 441"/>
                <a:gd name="T38" fmla="*/ 369 w 462"/>
                <a:gd name="T39" fmla="*/ 111 h 441"/>
                <a:gd name="T40" fmla="*/ 408 w 462"/>
                <a:gd name="T41" fmla="*/ 88 h 441"/>
                <a:gd name="T42" fmla="*/ 434 w 462"/>
                <a:gd name="T43" fmla="*/ 72 h 441"/>
                <a:gd name="T44" fmla="*/ 452 w 462"/>
                <a:gd name="T45" fmla="*/ 66 h 441"/>
                <a:gd name="T46" fmla="*/ 452 w 462"/>
                <a:gd name="T47" fmla="*/ 10 h 441"/>
                <a:gd name="T48" fmla="*/ 437 w 462"/>
                <a:gd name="T49" fmla="*/ 35 h 441"/>
                <a:gd name="T50" fmla="*/ 421 w 462"/>
                <a:gd name="T51" fmla="*/ 43 h 441"/>
                <a:gd name="T52" fmla="*/ 409 w 462"/>
                <a:gd name="T53" fmla="*/ 59 h 441"/>
                <a:gd name="T54" fmla="*/ 417 w 462"/>
                <a:gd name="T55" fmla="*/ 59 h 441"/>
                <a:gd name="T56" fmla="*/ 405 w 462"/>
                <a:gd name="T57" fmla="*/ 59 h 441"/>
                <a:gd name="T58" fmla="*/ 393 w 462"/>
                <a:gd name="T59" fmla="*/ 67 h 441"/>
                <a:gd name="T60" fmla="*/ 381 w 462"/>
                <a:gd name="T61" fmla="*/ 75 h 441"/>
                <a:gd name="T62" fmla="*/ 353 w 462"/>
                <a:gd name="T63" fmla="*/ 79 h 441"/>
                <a:gd name="T64" fmla="*/ 353 w 462"/>
                <a:gd name="T65" fmla="*/ 79 h 441"/>
                <a:gd name="T66" fmla="*/ 321 w 462"/>
                <a:gd name="T67" fmla="*/ 91 h 441"/>
                <a:gd name="T68" fmla="*/ 265 w 462"/>
                <a:gd name="T69" fmla="*/ 83 h 441"/>
                <a:gd name="T70" fmla="*/ 213 w 462"/>
                <a:gd name="T71" fmla="*/ 87 h 441"/>
                <a:gd name="T72" fmla="*/ 137 w 462"/>
                <a:gd name="T73" fmla="*/ 71 h 441"/>
                <a:gd name="T74" fmla="*/ 29 w 462"/>
                <a:gd name="T75" fmla="*/ 75 h 4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62"/>
                <a:gd name="T115" fmla="*/ 0 h 441"/>
                <a:gd name="T116" fmla="*/ 462 w 462"/>
                <a:gd name="T117" fmla="*/ 441 h 44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62" h="441">
                  <a:moveTo>
                    <a:pt x="0" y="441"/>
                  </a:moveTo>
                  <a:cubicBezTo>
                    <a:pt x="10" y="437"/>
                    <a:pt x="6" y="424"/>
                    <a:pt x="15" y="417"/>
                  </a:cubicBezTo>
                  <a:cubicBezTo>
                    <a:pt x="23" y="404"/>
                    <a:pt x="23" y="390"/>
                    <a:pt x="41" y="387"/>
                  </a:cubicBezTo>
                  <a:cubicBezTo>
                    <a:pt x="50" y="383"/>
                    <a:pt x="44" y="385"/>
                    <a:pt x="60" y="382"/>
                  </a:cubicBezTo>
                  <a:cubicBezTo>
                    <a:pt x="62" y="382"/>
                    <a:pt x="65" y="381"/>
                    <a:pt x="65" y="381"/>
                  </a:cubicBezTo>
                  <a:cubicBezTo>
                    <a:pt x="74" y="374"/>
                    <a:pt x="78" y="365"/>
                    <a:pt x="90" y="363"/>
                  </a:cubicBezTo>
                  <a:cubicBezTo>
                    <a:pt x="98" y="360"/>
                    <a:pt x="99" y="355"/>
                    <a:pt x="105" y="351"/>
                  </a:cubicBezTo>
                  <a:cubicBezTo>
                    <a:pt x="107" y="345"/>
                    <a:pt x="107" y="341"/>
                    <a:pt x="111" y="336"/>
                  </a:cubicBezTo>
                  <a:cubicBezTo>
                    <a:pt x="111" y="324"/>
                    <a:pt x="112" y="298"/>
                    <a:pt x="105" y="285"/>
                  </a:cubicBezTo>
                  <a:cubicBezTo>
                    <a:pt x="108" y="265"/>
                    <a:pt x="108" y="270"/>
                    <a:pt x="125" y="267"/>
                  </a:cubicBezTo>
                  <a:cubicBezTo>
                    <a:pt x="130" y="259"/>
                    <a:pt x="123" y="260"/>
                    <a:pt x="131" y="255"/>
                  </a:cubicBezTo>
                  <a:cubicBezTo>
                    <a:pt x="135" y="248"/>
                    <a:pt x="135" y="240"/>
                    <a:pt x="140" y="232"/>
                  </a:cubicBezTo>
                  <a:cubicBezTo>
                    <a:pt x="143" y="213"/>
                    <a:pt x="152" y="193"/>
                    <a:pt x="173" y="189"/>
                  </a:cubicBezTo>
                  <a:cubicBezTo>
                    <a:pt x="182" y="177"/>
                    <a:pt x="181" y="178"/>
                    <a:pt x="197" y="177"/>
                  </a:cubicBezTo>
                  <a:cubicBezTo>
                    <a:pt x="215" y="168"/>
                    <a:pt x="208" y="166"/>
                    <a:pt x="234" y="165"/>
                  </a:cubicBezTo>
                  <a:cubicBezTo>
                    <a:pt x="251" y="159"/>
                    <a:pt x="255" y="159"/>
                    <a:pt x="278" y="157"/>
                  </a:cubicBezTo>
                  <a:cubicBezTo>
                    <a:pt x="283" y="153"/>
                    <a:pt x="286" y="151"/>
                    <a:pt x="293" y="150"/>
                  </a:cubicBezTo>
                  <a:cubicBezTo>
                    <a:pt x="298" y="146"/>
                    <a:pt x="302" y="145"/>
                    <a:pt x="308" y="144"/>
                  </a:cubicBezTo>
                  <a:cubicBezTo>
                    <a:pt x="319" y="136"/>
                    <a:pt x="336" y="123"/>
                    <a:pt x="350" y="120"/>
                  </a:cubicBezTo>
                  <a:cubicBezTo>
                    <a:pt x="357" y="117"/>
                    <a:pt x="362" y="112"/>
                    <a:pt x="369" y="111"/>
                  </a:cubicBezTo>
                  <a:cubicBezTo>
                    <a:pt x="383" y="105"/>
                    <a:pt x="395" y="95"/>
                    <a:pt x="408" y="88"/>
                  </a:cubicBezTo>
                  <a:cubicBezTo>
                    <a:pt x="414" y="81"/>
                    <a:pt x="425" y="74"/>
                    <a:pt x="434" y="72"/>
                  </a:cubicBezTo>
                  <a:cubicBezTo>
                    <a:pt x="440" y="69"/>
                    <a:pt x="446" y="67"/>
                    <a:pt x="452" y="66"/>
                  </a:cubicBezTo>
                  <a:cubicBezTo>
                    <a:pt x="462" y="49"/>
                    <a:pt x="455" y="29"/>
                    <a:pt x="452" y="10"/>
                  </a:cubicBezTo>
                  <a:cubicBezTo>
                    <a:pt x="453" y="0"/>
                    <a:pt x="431" y="43"/>
                    <a:pt x="437" y="35"/>
                  </a:cubicBezTo>
                  <a:cubicBezTo>
                    <a:pt x="449" y="39"/>
                    <a:pt x="423" y="57"/>
                    <a:pt x="421" y="43"/>
                  </a:cubicBezTo>
                  <a:cubicBezTo>
                    <a:pt x="420" y="37"/>
                    <a:pt x="409" y="59"/>
                    <a:pt x="409" y="59"/>
                  </a:cubicBezTo>
                  <a:cubicBezTo>
                    <a:pt x="408" y="57"/>
                    <a:pt x="419" y="60"/>
                    <a:pt x="417" y="59"/>
                  </a:cubicBezTo>
                  <a:cubicBezTo>
                    <a:pt x="412" y="57"/>
                    <a:pt x="410" y="60"/>
                    <a:pt x="405" y="59"/>
                  </a:cubicBezTo>
                  <a:cubicBezTo>
                    <a:pt x="400" y="58"/>
                    <a:pt x="398" y="68"/>
                    <a:pt x="393" y="67"/>
                  </a:cubicBezTo>
                  <a:cubicBezTo>
                    <a:pt x="385" y="63"/>
                    <a:pt x="390" y="76"/>
                    <a:pt x="381" y="75"/>
                  </a:cubicBezTo>
                  <a:cubicBezTo>
                    <a:pt x="367" y="68"/>
                    <a:pt x="370" y="82"/>
                    <a:pt x="353" y="79"/>
                  </a:cubicBezTo>
                  <a:cubicBezTo>
                    <a:pt x="348" y="71"/>
                    <a:pt x="362" y="80"/>
                    <a:pt x="353" y="79"/>
                  </a:cubicBezTo>
                  <a:cubicBezTo>
                    <a:pt x="347" y="76"/>
                    <a:pt x="328" y="92"/>
                    <a:pt x="321" y="91"/>
                  </a:cubicBezTo>
                  <a:cubicBezTo>
                    <a:pt x="305" y="83"/>
                    <a:pt x="283" y="85"/>
                    <a:pt x="265" y="83"/>
                  </a:cubicBezTo>
                  <a:cubicBezTo>
                    <a:pt x="257" y="79"/>
                    <a:pt x="221" y="92"/>
                    <a:pt x="213" y="87"/>
                  </a:cubicBezTo>
                  <a:cubicBezTo>
                    <a:pt x="209" y="81"/>
                    <a:pt x="144" y="72"/>
                    <a:pt x="137" y="71"/>
                  </a:cubicBezTo>
                  <a:cubicBezTo>
                    <a:pt x="137" y="69"/>
                    <a:pt x="29" y="75"/>
                    <a:pt x="29" y="75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326" name="Group 10"/>
            <p:cNvGrpSpPr>
              <a:grpSpLocks/>
            </p:cNvGrpSpPr>
            <p:nvPr/>
          </p:nvGrpSpPr>
          <p:grpSpPr bwMode="auto">
            <a:xfrm>
              <a:off x="1376" y="2873"/>
              <a:ext cx="167" cy="406"/>
              <a:chOff x="1534" y="3010"/>
              <a:chExt cx="167" cy="406"/>
            </a:xfrm>
          </p:grpSpPr>
          <p:sp>
            <p:nvSpPr>
              <p:cNvPr id="12327" name="Freeform 11"/>
              <p:cNvSpPr>
                <a:spLocks/>
              </p:cNvSpPr>
              <p:nvPr/>
            </p:nvSpPr>
            <p:spPr bwMode="auto">
              <a:xfrm>
                <a:off x="1572" y="3010"/>
                <a:ext cx="129" cy="329"/>
              </a:xfrm>
              <a:custGeom>
                <a:avLst/>
                <a:gdLst>
                  <a:gd name="T0" fmla="*/ 109 w 129"/>
                  <a:gd name="T1" fmla="*/ 0 h 329"/>
                  <a:gd name="T2" fmla="*/ 126 w 129"/>
                  <a:gd name="T3" fmla="*/ 8 h 329"/>
                  <a:gd name="T4" fmla="*/ 129 w 129"/>
                  <a:gd name="T5" fmla="*/ 35 h 329"/>
                  <a:gd name="T6" fmla="*/ 118 w 129"/>
                  <a:gd name="T7" fmla="*/ 72 h 329"/>
                  <a:gd name="T8" fmla="*/ 108 w 129"/>
                  <a:gd name="T9" fmla="*/ 90 h 329"/>
                  <a:gd name="T10" fmla="*/ 91 w 129"/>
                  <a:gd name="T11" fmla="*/ 111 h 329"/>
                  <a:gd name="T12" fmla="*/ 78 w 129"/>
                  <a:gd name="T13" fmla="*/ 119 h 329"/>
                  <a:gd name="T14" fmla="*/ 22 w 129"/>
                  <a:gd name="T15" fmla="*/ 117 h 329"/>
                  <a:gd name="T16" fmla="*/ 13 w 129"/>
                  <a:gd name="T17" fmla="*/ 128 h 329"/>
                  <a:gd name="T18" fmla="*/ 9 w 129"/>
                  <a:gd name="T19" fmla="*/ 155 h 329"/>
                  <a:gd name="T20" fmla="*/ 6 w 129"/>
                  <a:gd name="T21" fmla="*/ 173 h 329"/>
                  <a:gd name="T22" fmla="*/ 12 w 129"/>
                  <a:gd name="T23" fmla="*/ 195 h 329"/>
                  <a:gd name="T24" fmla="*/ 7 w 129"/>
                  <a:gd name="T25" fmla="*/ 224 h 329"/>
                  <a:gd name="T26" fmla="*/ 6 w 129"/>
                  <a:gd name="T27" fmla="*/ 269 h 329"/>
                  <a:gd name="T28" fmla="*/ 12 w 129"/>
                  <a:gd name="T29" fmla="*/ 291 h 329"/>
                  <a:gd name="T30" fmla="*/ 21 w 129"/>
                  <a:gd name="T31" fmla="*/ 317 h 329"/>
                  <a:gd name="T32" fmla="*/ 34 w 129"/>
                  <a:gd name="T33" fmla="*/ 329 h 3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9"/>
                  <a:gd name="T52" fmla="*/ 0 h 329"/>
                  <a:gd name="T53" fmla="*/ 129 w 129"/>
                  <a:gd name="T54" fmla="*/ 329 h 3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9" h="329">
                    <a:moveTo>
                      <a:pt x="109" y="0"/>
                    </a:moveTo>
                    <a:cubicBezTo>
                      <a:pt x="117" y="3"/>
                      <a:pt x="123" y="0"/>
                      <a:pt x="126" y="8"/>
                    </a:cubicBezTo>
                    <a:cubicBezTo>
                      <a:pt x="124" y="19"/>
                      <a:pt x="123" y="25"/>
                      <a:pt x="129" y="35"/>
                    </a:cubicBezTo>
                    <a:cubicBezTo>
                      <a:pt x="127" y="50"/>
                      <a:pt x="127" y="60"/>
                      <a:pt x="118" y="72"/>
                    </a:cubicBezTo>
                    <a:cubicBezTo>
                      <a:pt x="116" y="80"/>
                      <a:pt x="115" y="85"/>
                      <a:pt x="108" y="90"/>
                    </a:cubicBezTo>
                    <a:cubicBezTo>
                      <a:pt x="103" y="101"/>
                      <a:pt x="105" y="109"/>
                      <a:pt x="91" y="111"/>
                    </a:cubicBezTo>
                    <a:cubicBezTo>
                      <a:pt x="87" y="114"/>
                      <a:pt x="83" y="117"/>
                      <a:pt x="78" y="119"/>
                    </a:cubicBezTo>
                    <a:cubicBezTo>
                      <a:pt x="56" y="117"/>
                      <a:pt x="44" y="116"/>
                      <a:pt x="22" y="117"/>
                    </a:cubicBezTo>
                    <a:cubicBezTo>
                      <a:pt x="17" y="120"/>
                      <a:pt x="15" y="122"/>
                      <a:pt x="13" y="128"/>
                    </a:cubicBezTo>
                    <a:cubicBezTo>
                      <a:pt x="12" y="143"/>
                      <a:pt x="11" y="144"/>
                      <a:pt x="9" y="155"/>
                    </a:cubicBezTo>
                    <a:cubicBezTo>
                      <a:pt x="8" y="161"/>
                      <a:pt x="6" y="173"/>
                      <a:pt x="6" y="173"/>
                    </a:cubicBezTo>
                    <a:cubicBezTo>
                      <a:pt x="9" y="193"/>
                      <a:pt x="5" y="186"/>
                      <a:pt x="12" y="195"/>
                    </a:cubicBezTo>
                    <a:cubicBezTo>
                      <a:pt x="14" y="205"/>
                      <a:pt x="12" y="215"/>
                      <a:pt x="7" y="224"/>
                    </a:cubicBezTo>
                    <a:cubicBezTo>
                      <a:pt x="5" y="239"/>
                      <a:pt x="0" y="255"/>
                      <a:pt x="6" y="269"/>
                    </a:cubicBezTo>
                    <a:cubicBezTo>
                      <a:pt x="3" y="276"/>
                      <a:pt x="5" y="287"/>
                      <a:pt x="12" y="291"/>
                    </a:cubicBezTo>
                    <a:cubicBezTo>
                      <a:pt x="18" y="301"/>
                      <a:pt x="11" y="311"/>
                      <a:pt x="21" y="317"/>
                    </a:cubicBezTo>
                    <a:cubicBezTo>
                      <a:pt x="25" y="322"/>
                      <a:pt x="32" y="324"/>
                      <a:pt x="34" y="32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28" name="Freeform 12"/>
              <p:cNvSpPr>
                <a:spLocks/>
              </p:cNvSpPr>
              <p:nvPr/>
            </p:nvSpPr>
            <p:spPr bwMode="auto">
              <a:xfrm>
                <a:off x="1534" y="3339"/>
                <a:ext cx="69" cy="77"/>
              </a:xfrm>
              <a:custGeom>
                <a:avLst/>
                <a:gdLst>
                  <a:gd name="T0" fmla="*/ 69 w 69"/>
                  <a:gd name="T1" fmla="*/ 0 h 77"/>
                  <a:gd name="T2" fmla="*/ 46 w 69"/>
                  <a:gd name="T3" fmla="*/ 24 h 77"/>
                  <a:gd name="T4" fmla="*/ 28 w 69"/>
                  <a:gd name="T5" fmla="*/ 30 h 77"/>
                  <a:gd name="T6" fmla="*/ 12 w 69"/>
                  <a:gd name="T7" fmla="*/ 36 h 77"/>
                  <a:gd name="T8" fmla="*/ 3 w 69"/>
                  <a:gd name="T9" fmla="*/ 54 h 77"/>
                  <a:gd name="T10" fmla="*/ 15 w 69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77"/>
                  <a:gd name="T20" fmla="*/ 69 w 69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77">
                    <a:moveTo>
                      <a:pt x="69" y="0"/>
                    </a:moveTo>
                    <a:cubicBezTo>
                      <a:pt x="63" y="14"/>
                      <a:pt x="63" y="21"/>
                      <a:pt x="46" y="24"/>
                    </a:cubicBezTo>
                    <a:cubicBezTo>
                      <a:pt x="40" y="27"/>
                      <a:pt x="34" y="29"/>
                      <a:pt x="28" y="30"/>
                    </a:cubicBezTo>
                    <a:cubicBezTo>
                      <a:pt x="22" y="33"/>
                      <a:pt x="19" y="35"/>
                      <a:pt x="12" y="36"/>
                    </a:cubicBezTo>
                    <a:cubicBezTo>
                      <a:pt x="10" y="43"/>
                      <a:pt x="10" y="49"/>
                      <a:pt x="3" y="54"/>
                    </a:cubicBezTo>
                    <a:cubicBezTo>
                      <a:pt x="0" y="68"/>
                      <a:pt x="0" y="77"/>
                      <a:pt x="15" y="77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365375" y="3716338"/>
            <a:ext cx="5260975" cy="1158875"/>
            <a:chOff x="1542" y="2470"/>
            <a:chExt cx="3314" cy="730"/>
          </a:xfrm>
        </p:grpSpPr>
        <p:sp>
          <p:nvSpPr>
            <p:cNvPr id="12320" name="Freeform 14"/>
            <p:cNvSpPr>
              <a:spLocks/>
            </p:cNvSpPr>
            <p:nvPr/>
          </p:nvSpPr>
          <p:spPr bwMode="auto">
            <a:xfrm>
              <a:off x="1542" y="2470"/>
              <a:ext cx="1403" cy="582"/>
            </a:xfrm>
            <a:custGeom>
              <a:avLst/>
              <a:gdLst>
                <a:gd name="T0" fmla="*/ 59 w 1403"/>
                <a:gd name="T1" fmla="*/ 5 h 582"/>
                <a:gd name="T2" fmla="*/ 134 w 1403"/>
                <a:gd name="T3" fmla="*/ 22 h 582"/>
                <a:gd name="T4" fmla="*/ 170 w 1403"/>
                <a:gd name="T5" fmla="*/ 64 h 582"/>
                <a:gd name="T6" fmla="*/ 243 w 1403"/>
                <a:gd name="T7" fmla="*/ 97 h 582"/>
                <a:gd name="T8" fmla="*/ 269 w 1403"/>
                <a:gd name="T9" fmla="*/ 116 h 582"/>
                <a:gd name="T10" fmla="*/ 269 w 1403"/>
                <a:gd name="T11" fmla="*/ 206 h 582"/>
                <a:gd name="T12" fmla="*/ 252 w 1403"/>
                <a:gd name="T13" fmla="*/ 280 h 582"/>
                <a:gd name="T14" fmla="*/ 299 w 1403"/>
                <a:gd name="T15" fmla="*/ 323 h 582"/>
                <a:gd name="T16" fmla="*/ 303 w 1403"/>
                <a:gd name="T17" fmla="*/ 361 h 582"/>
                <a:gd name="T18" fmla="*/ 306 w 1403"/>
                <a:gd name="T19" fmla="*/ 413 h 582"/>
                <a:gd name="T20" fmla="*/ 299 w 1403"/>
                <a:gd name="T21" fmla="*/ 451 h 582"/>
                <a:gd name="T22" fmla="*/ 312 w 1403"/>
                <a:gd name="T23" fmla="*/ 496 h 582"/>
                <a:gd name="T24" fmla="*/ 335 w 1403"/>
                <a:gd name="T25" fmla="*/ 557 h 582"/>
                <a:gd name="T26" fmla="*/ 359 w 1403"/>
                <a:gd name="T27" fmla="*/ 572 h 582"/>
                <a:gd name="T28" fmla="*/ 405 w 1403"/>
                <a:gd name="T29" fmla="*/ 577 h 582"/>
                <a:gd name="T30" fmla="*/ 455 w 1403"/>
                <a:gd name="T31" fmla="*/ 560 h 582"/>
                <a:gd name="T32" fmla="*/ 462 w 1403"/>
                <a:gd name="T33" fmla="*/ 545 h 582"/>
                <a:gd name="T34" fmla="*/ 512 w 1403"/>
                <a:gd name="T35" fmla="*/ 509 h 582"/>
                <a:gd name="T36" fmla="*/ 552 w 1403"/>
                <a:gd name="T37" fmla="*/ 467 h 582"/>
                <a:gd name="T38" fmla="*/ 594 w 1403"/>
                <a:gd name="T39" fmla="*/ 454 h 582"/>
                <a:gd name="T40" fmla="*/ 629 w 1403"/>
                <a:gd name="T41" fmla="*/ 473 h 582"/>
                <a:gd name="T42" fmla="*/ 672 w 1403"/>
                <a:gd name="T43" fmla="*/ 481 h 582"/>
                <a:gd name="T44" fmla="*/ 749 w 1403"/>
                <a:gd name="T45" fmla="*/ 478 h 582"/>
                <a:gd name="T46" fmla="*/ 782 w 1403"/>
                <a:gd name="T47" fmla="*/ 464 h 582"/>
                <a:gd name="T48" fmla="*/ 825 w 1403"/>
                <a:gd name="T49" fmla="*/ 418 h 582"/>
                <a:gd name="T50" fmla="*/ 885 w 1403"/>
                <a:gd name="T51" fmla="*/ 371 h 582"/>
                <a:gd name="T52" fmla="*/ 903 w 1403"/>
                <a:gd name="T53" fmla="*/ 353 h 582"/>
                <a:gd name="T54" fmla="*/ 915 w 1403"/>
                <a:gd name="T55" fmla="*/ 341 h 582"/>
                <a:gd name="T56" fmla="*/ 927 w 1403"/>
                <a:gd name="T57" fmla="*/ 320 h 582"/>
                <a:gd name="T58" fmla="*/ 959 w 1403"/>
                <a:gd name="T59" fmla="*/ 277 h 582"/>
                <a:gd name="T60" fmla="*/ 980 w 1403"/>
                <a:gd name="T61" fmla="*/ 232 h 582"/>
                <a:gd name="T62" fmla="*/ 1020 w 1403"/>
                <a:gd name="T63" fmla="*/ 173 h 582"/>
                <a:gd name="T64" fmla="*/ 1049 w 1403"/>
                <a:gd name="T65" fmla="*/ 128 h 582"/>
                <a:gd name="T66" fmla="*/ 1071 w 1403"/>
                <a:gd name="T67" fmla="*/ 94 h 582"/>
                <a:gd name="T68" fmla="*/ 1121 w 1403"/>
                <a:gd name="T69" fmla="*/ 73 h 582"/>
                <a:gd name="T70" fmla="*/ 1235 w 1403"/>
                <a:gd name="T71" fmla="*/ 83 h 582"/>
                <a:gd name="T72" fmla="*/ 1259 w 1403"/>
                <a:gd name="T73" fmla="*/ 98 h 582"/>
                <a:gd name="T74" fmla="*/ 1349 w 1403"/>
                <a:gd name="T75" fmla="*/ 151 h 582"/>
                <a:gd name="T76" fmla="*/ 1391 w 1403"/>
                <a:gd name="T77" fmla="*/ 184 h 582"/>
                <a:gd name="T78" fmla="*/ 1392 w 1403"/>
                <a:gd name="T79" fmla="*/ 269 h 582"/>
                <a:gd name="T80" fmla="*/ 1356 w 1403"/>
                <a:gd name="T81" fmla="*/ 385 h 582"/>
                <a:gd name="T82" fmla="*/ 1371 w 1403"/>
                <a:gd name="T83" fmla="*/ 439 h 58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03"/>
                <a:gd name="T127" fmla="*/ 0 h 582"/>
                <a:gd name="T128" fmla="*/ 1403 w 1403"/>
                <a:gd name="T129" fmla="*/ 582 h 58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03" h="582">
                  <a:moveTo>
                    <a:pt x="15" y="2"/>
                  </a:moveTo>
                  <a:cubicBezTo>
                    <a:pt x="46" y="7"/>
                    <a:pt x="0" y="0"/>
                    <a:pt x="59" y="5"/>
                  </a:cubicBezTo>
                  <a:cubicBezTo>
                    <a:pt x="66" y="6"/>
                    <a:pt x="80" y="10"/>
                    <a:pt x="80" y="10"/>
                  </a:cubicBezTo>
                  <a:cubicBezTo>
                    <a:pt x="95" y="21"/>
                    <a:pt x="115" y="20"/>
                    <a:pt x="134" y="22"/>
                  </a:cubicBezTo>
                  <a:cubicBezTo>
                    <a:pt x="145" y="30"/>
                    <a:pt x="145" y="41"/>
                    <a:pt x="161" y="44"/>
                  </a:cubicBezTo>
                  <a:cubicBezTo>
                    <a:pt x="163" y="52"/>
                    <a:pt x="162" y="61"/>
                    <a:pt x="170" y="64"/>
                  </a:cubicBezTo>
                  <a:cubicBezTo>
                    <a:pt x="178" y="75"/>
                    <a:pt x="178" y="86"/>
                    <a:pt x="194" y="89"/>
                  </a:cubicBezTo>
                  <a:cubicBezTo>
                    <a:pt x="208" y="96"/>
                    <a:pt x="227" y="94"/>
                    <a:pt x="243" y="97"/>
                  </a:cubicBezTo>
                  <a:cubicBezTo>
                    <a:pt x="247" y="102"/>
                    <a:pt x="251" y="103"/>
                    <a:pt x="257" y="104"/>
                  </a:cubicBezTo>
                  <a:cubicBezTo>
                    <a:pt x="268" y="109"/>
                    <a:pt x="264" y="105"/>
                    <a:pt x="269" y="116"/>
                  </a:cubicBezTo>
                  <a:cubicBezTo>
                    <a:pt x="266" y="126"/>
                    <a:pt x="264" y="137"/>
                    <a:pt x="263" y="148"/>
                  </a:cubicBezTo>
                  <a:cubicBezTo>
                    <a:pt x="264" y="168"/>
                    <a:pt x="264" y="187"/>
                    <a:pt x="269" y="206"/>
                  </a:cubicBezTo>
                  <a:cubicBezTo>
                    <a:pt x="267" y="222"/>
                    <a:pt x="274" y="245"/>
                    <a:pt x="257" y="253"/>
                  </a:cubicBezTo>
                  <a:cubicBezTo>
                    <a:pt x="253" y="262"/>
                    <a:pt x="256" y="271"/>
                    <a:pt x="252" y="280"/>
                  </a:cubicBezTo>
                  <a:cubicBezTo>
                    <a:pt x="256" y="291"/>
                    <a:pt x="261" y="304"/>
                    <a:pt x="270" y="311"/>
                  </a:cubicBezTo>
                  <a:cubicBezTo>
                    <a:pt x="275" y="320"/>
                    <a:pt x="289" y="321"/>
                    <a:pt x="299" y="323"/>
                  </a:cubicBezTo>
                  <a:cubicBezTo>
                    <a:pt x="305" y="332"/>
                    <a:pt x="305" y="337"/>
                    <a:pt x="300" y="347"/>
                  </a:cubicBezTo>
                  <a:cubicBezTo>
                    <a:pt x="298" y="362"/>
                    <a:pt x="286" y="348"/>
                    <a:pt x="303" y="361"/>
                  </a:cubicBezTo>
                  <a:cubicBezTo>
                    <a:pt x="301" y="373"/>
                    <a:pt x="302" y="384"/>
                    <a:pt x="305" y="395"/>
                  </a:cubicBezTo>
                  <a:cubicBezTo>
                    <a:pt x="306" y="402"/>
                    <a:pt x="309" y="407"/>
                    <a:pt x="306" y="413"/>
                  </a:cubicBezTo>
                  <a:cubicBezTo>
                    <a:pt x="309" y="426"/>
                    <a:pt x="312" y="454"/>
                    <a:pt x="312" y="454"/>
                  </a:cubicBezTo>
                  <a:cubicBezTo>
                    <a:pt x="306" y="459"/>
                    <a:pt x="304" y="455"/>
                    <a:pt x="299" y="451"/>
                  </a:cubicBezTo>
                  <a:cubicBezTo>
                    <a:pt x="312" y="441"/>
                    <a:pt x="309" y="460"/>
                    <a:pt x="311" y="469"/>
                  </a:cubicBezTo>
                  <a:cubicBezTo>
                    <a:pt x="309" y="479"/>
                    <a:pt x="301" y="488"/>
                    <a:pt x="312" y="496"/>
                  </a:cubicBezTo>
                  <a:cubicBezTo>
                    <a:pt x="316" y="504"/>
                    <a:pt x="319" y="512"/>
                    <a:pt x="323" y="521"/>
                  </a:cubicBezTo>
                  <a:cubicBezTo>
                    <a:pt x="324" y="535"/>
                    <a:pt x="327" y="546"/>
                    <a:pt x="335" y="557"/>
                  </a:cubicBezTo>
                  <a:cubicBezTo>
                    <a:pt x="336" y="561"/>
                    <a:pt x="337" y="567"/>
                    <a:pt x="342" y="569"/>
                  </a:cubicBezTo>
                  <a:cubicBezTo>
                    <a:pt x="348" y="571"/>
                    <a:pt x="359" y="572"/>
                    <a:pt x="359" y="572"/>
                  </a:cubicBezTo>
                  <a:cubicBezTo>
                    <a:pt x="365" y="575"/>
                    <a:pt x="368" y="577"/>
                    <a:pt x="375" y="578"/>
                  </a:cubicBezTo>
                  <a:cubicBezTo>
                    <a:pt x="385" y="582"/>
                    <a:pt x="395" y="578"/>
                    <a:pt x="405" y="577"/>
                  </a:cubicBezTo>
                  <a:cubicBezTo>
                    <a:pt x="422" y="570"/>
                    <a:pt x="417" y="569"/>
                    <a:pt x="443" y="568"/>
                  </a:cubicBezTo>
                  <a:cubicBezTo>
                    <a:pt x="448" y="565"/>
                    <a:pt x="450" y="562"/>
                    <a:pt x="455" y="560"/>
                  </a:cubicBezTo>
                  <a:cubicBezTo>
                    <a:pt x="458" y="544"/>
                    <a:pt x="453" y="563"/>
                    <a:pt x="461" y="551"/>
                  </a:cubicBezTo>
                  <a:cubicBezTo>
                    <a:pt x="462" y="549"/>
                    <a:pt x="461" y="547"/>
                    <a:pt x="462" y="545"/>
                  </a:cubicBezTo>
                  <a:cubicBezTo>
                    <a:pt x="466" y="536"/>
                    <a:pt x="480" y="533"/>
                    <a:pt x="488" y="532"/>
                  </a:cubicBezTo>
                  <a:cubicBezTo>
                    <a:pt x="499" y="528"/>
                    <a:pt x="508" y="520"/>
                    <a:pt x="512" y="509"/>
                  </a:cubicBezTo>
                  <a:cubicBezTo>
                    <a:pt x="514" y="498"/>
                    <a:pt x="520" y="490"/>
                    <a:pt x="530" y="484"/>
                  </a:cubicBezTo>
                  <a:cubicBezTo>
                    <a:pt x="535" y="475"/>
                    <a:pt x="545" y="474"/>
                    <a:pt x="552" y="467"/>
                  </a:cubicBezTo>
                  <a:cubicBezTo>
                    <a:pt x="563" y="456"/>
                    <a:pt x="561" y="451"/>
                    <a:pt x="578" y="448"/>
                  </a:cubicBezTo>
                  <a:cubicBezTo>
                    <a:pt x="585" y="457"/>
                    <a:pt x="575" y="447"/>
                    <a:pt x="594" y="454"/>
                  </a:cubicBezTo>
                  <a:cubicBezTo>
                    <a:pt x="597" y="455"/>
                    <a:pt x="601" y="461"/>
                    <a:pt x="605" y="463"/>
                  </a:cubicBezTo>
                  <a:cubicBezTo>
                    <a:pt x="611" y="470"/>
                    <a:pt x="620" y="472"/>
                    <a:pt x="629" y="473"/>
                  </a:cubicBezTo>
                  <a:cubicBezTo>
                    <a:pt x="636" y="478"/>
                    <a:pt x="645" y="478"/>
                    <a:pt x="653" y="479"/>
                  </a:cubicBezTo>
                  <a:cubicBezTo>
                    <a:pt x="660" y="478"/>
                    <a:pt x="666" y="478"/>
                    <a:pt x="672" y="481"/>
                  </a:cubicBezTo>
                  <a:cubicBezTo>
                    <a:pt x="685" y="479"/>
                    <a:pt x="690" y="481"/>
                    <a:pt x="704" y="482"/>
                  </a:cubicBezTo>
                  <a:cubicBezTo>
                    <a:pt x="720" y="481"/>
                    <a:pt x="734" y="481"/>
                    <a:pt x="749" y="478"/>
                  </a:cubicBezTo>
                  <a:cubicBezTo>
                    <a:pt x="760" y="473"/>
                    <a:pt x="743" y="480"/>
                    <a:pt x="762" y="475"/>
                  </a:cubicBezTo>
                  <a:cubicBezTo>
                    <a:pt x="769" y="473"/>
                    <a:pt x="775" y="467"/>
                    <a:pt x="782" y="464"/>
                  </a:cubicBezTo>
                  <a:cubicBezTo>
                    <a:pt x="787" y="457"/>
                    <a:pt x="792" y="452"/>
                    <a:pt x="797" y="445"/>
                  </a:cubicBezTo>
                  <a:cubicBezTo>
                    <a:pt x="800" y="428"/>
                    <a:pt x="811" y="426"/>
                    <a:pt x="825" y="418"/>
                  </a:cubicBezTo>
                  <a:cubicBezTo>
                    <a:pt x="833" y="393"/>
                    <a:pt x="831" y="392"/>
                    <a:pt x="861" y="391"/>
                  </a:cubicBezTo>
                  <a:cubicBezTo>
                    <a:pt x="871" y="381"/>
                    <a:pt x="868" y="376"/>
                    <a:pt x="885" y="371"/>
                  </a:cubicBezTo>
                  <a:cubicBezTo>
                    <a:pt x="891" y="367"/>
                    <a:pt x="895" y="362"/>
                    <a:pt x="902" y="358"/>
                  </a:cubicBezTo>
                  <a:cubicBezTo>
                    <a:pt x="902" y="356"/>
                    <a:pt x="902" y="354"/>
                    <a:pt x="903" y="353"/>
                  </a:cubicBezTo>
                  <a:cubicBezTo>
                    <a:pt x="904" y="351"/>
                    <a:pt x="908" y="351"/>
                    <a:pt x="908" y="349"/>
                  </a:cubicBezTo>
                  <a:cubicBezTo>
                    <a:pt x="911" y="338"/>
                    <a:pt x="898" y="339"/>
                    <a:pt x="915" y="341"/>
                  </a:cubicBezTo>
                  <a:cubicBezTo>
                    <a:pt x="938" y="350"/>
                    <a:pt x="920" y="332"/>
                    <a:pt x="941" y="328"/>
                  </a:cubicBezTo>
                  <a:cubicBezTo>
                    <a:pt x="935" y="318"/>
                    <a:pt x="933" y="330"/>
                    <a:pt x="927" y="320"/>
                  </a:cubicBezTo>
                  <a:cubicBezTo>
                    <a:pt x="929" y="301"/>
                    <a:pt x="935" y="298"/>
                    <a:pt x="950" y="289"/>
                  </a:cubicBezTo>
                  <a:cubicBezTo>
                    <a:pt x="953" y="284"/>
                    <a:pt x="957" y="282"/>
                    <a:pt x="959" y="277"/>
                  </a:cubicBezTo>
                  <a:cubicBezTo>
                    <a:pt x="960" y="272"/>
                    <a:pt x="962" y="268"/>
                    <a:pt x="963" y="263"/>
                  </a:cubicBezTo>
                  <a:cubicBezTo>
                    <a:pt x="958" y="253"/>
                    <a:pt x="971" y="238"/>
                    <a:pt x="980" y="232"/>
                  </a:cubicBezTo>
                  <a:cubicBezTo>
                    <a:pt x="981" y="225"/>
                    <a:pt x="995" y="215"/>
                    <a:pt x="995" y="215"/>
                  </a:cubicBezTo>
                  <a:cubicBezTo>
                    <a:pt x="997" y="202"/>
                    <a:pt x="1009" y="181"/>
                    <a:pt x="1020" y="173"/>
                  </a:cubicBezTo>
                  <a:cubicBezTo>
                    <a:pt x="1024" y="166"/>
                    <a:pt x="1031" y="153"/>
                    <a:pt x="1038" y="148"/>
                  </a:cubicBezTo>
                  <a:cubicBezTo>
                    <a:pt x="1042" y="141"/>
                    <a:pt x="1045" y="135"/>
                    <a:pt x="1049" y="128"/>
                  </a:cubicBezTo>
                  <a:cubicBezTo>
                    <a:pt x="1050" y="121"/>
                    <a:pt x="1053" y="109"/>
                    <a:pt x="1058" y="104"/>
                  </a:cubicBezTo>
                  <a:cubicBezTo>
                    <a:pt x="1062" y="100"/>
                    <a:pt x="1071" y="94"/>
                    <a:pt x="1071" y="94"/>
                  </a:cubicBezTo>
                  <a:cubicBezTo>
                    <a:pt x="1074" y="89"/>
                    <a:pt x="1077" y="86"/>
                    <a:pt x="1083" y="83"/>
                  </a:cubicBezTo>
                  <a:cubicBezTo>
                    <a:pt x="1091" y="72"/>
                    <a:pt x="1109" y="74"/>
                    <a:pt x="1121" y="73"/>
                  </a:cubicBezTo>
                  <a:cubicBezTo>
                    <a:pt x="1150" y="74"/>
                    <a:pt x="1177" y="76"/>
                    <a:pt x="1206" y="77"/>
                  </a:cubicBezTo>
                  <a:cubicBezTo>
                    <a:pt x="1216" y="79"/>
                    <a:pt x="1225" y="81"/>
                    <a:pt x="1235" y="83"/>
                  </a:cubicBezTo>
                  <a:cubicBezTo>
                    <a:pt x="1242" y="82"/>
                    <a:pt x="1243" y="85"/>
                    <a:pt x="1250" y="86"/>
                  </a:cubicBezTo>
                  <a:cubicBezTo>
                    <a:pt x="1253" y="91"/>
                    <a:pt x="1257" y="93"/>
                    <a:pt x="1259" y="98"/>
                  </a:cubicBezTo>
                  <a:cubicBezTo>
                    <a:pt x="1261" y="108"/>
                    <a:pt x="1271" y="111"/>
                    <a:pt x="1280" y="113"/>
                  </a:cubicBezTo>
                  <a:cubicBezTo>
                    <a:pt x="1304" y="125"/>
                    <a:pt x="1324" y="143"/>
                    <a:pt x="1349" y="151"/>
                  </a:cubicBezTo>
                  <a:cubicBezTo>
                    <a:pt x="1355" y="155"/>
                    <a:pt x="1362" y="155"/>
                    <a:pt x="1368" y="160"/>
                  </a:cubicBezTo>
                  <a:cubicBezTo>
                    <a:pt x="1373" y="170"/>
                    <a:pt x="1381" y="180"/>
                    <a:pt x="1391" y="184"/>
                  </a:cubicBezTo>
                  <a:cubicBezTo>
                    <a:pt x="1398" y="199"/>
                    <a:pt x="1395" y="215"/>
                    <a:pt x="1403" y="230"/>
                  </a:cubicBezTo>
                  <a:cubicBezTo>
                    <a:pt x="1401" y="250"/>
                    <a:pt x="1400" y="253"/>
                    <a:pt x="1392" y="269"/>
                  </a:cubicBezTo>
                  <a:cubicBezTo>
                    <a:pt x="1391" y="289"/>
                    <a:pt x="1393" y="309"/>
                    <a:pt x="1376" y="322"/>
                  </a:cubicBezTo>
                  <a:cubicBezTo>
                    <a:pt x="1374" y="362"/>
                    <a:pt x="1370" y="356"/>
                    <a:pt x="1356" y="385"/>
                  </a:cubicBezTo>
                  <a:cubicBezTo>
                    <a:pt x="1355" y="398"/>
                    <a:pt x="1348" y="428"/>
                    <a:pt x="1355" y="439"/>
                  </a:cubicBezTo>
                  <a:cubicBezTo>
                    <a:pt x="1361" y="449"/>
                    <a:pt x="1367" y="443"/>
                    <a:pt x="1371" y="439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21" name="Freeform 15"/>
            <p:cNvSpPr>
              <a:spLocks/>
            </p:cNvSpPr>
            <p:nvPr/>
          </p:nvSpPr>
          <p:spPr bwMode="auto">
            <a:xfrm>
              <a:off x="2912" y="2655"/>
              <a:ext cx="1537" cy="545"/>
            </a:xfrm>
            <a:custGeom>
              <a:avLst/>
              <a:gdLst>
                <a:gd name="T0" fmla="*/ 27 w 1537"/>
                <a:gd name="T1" fmla="*/ 264 h 545"/>
                <a:gd name="T2" fmla="*/ 132 w 1537"/>
                <a:gd name="T3" fmla="*/ 279 h 545"/>
                <a:gd name="T4" fmla="*/ 139 w 1537"/>
                <a:gd name="T5" fmla="*/ 342 h 545"/>
                <a:gd name="T6" fmla="*/ 124 w 1537"/>
                <a:gd name="T7" fmla="*/ 405 h 545"/>
                <a:gd name="T8" fmla="*/ 120 w 1537"/>
                <a:gd name="T9" fmla="*/ 500 h 545"/>
                <a:gd name="T10" fmla="*/ 126 w 1537"/>
                <a:gd name="T11" fmla="*/ 540 h 545"/>
                <a:gd name="T12" fmla="*/ 156 w 1537"/>
                <a:gd name="T13" fmla="*/ 530 h 545"/>
                <a:gd name="T14" fmla="*/ 196 w 1537"/>
                <a:gd name="T15" fmla="*/ 500 h 545"/>
                <a:gd name="T16" fmla="*/ 225 w 1537"/>
                <a:gd name="T17" fmla="*/ 470 h 545"/>
                <a:gd name="T18" fmla="*/ 237 w 1537"/>
                <a:gd name="T19" fmla="*/ 434 h 545"/>
                <a:gd name="T20" fmla="*/ 268 w 1537"/>
                <a:gd name="T21" fmla="*/ 407 h 545"/>
                <a:gd name="T22" fmla="*/ 345 w 1537"/>
                <a:gd name="T23" fmla="*/ 389 h 545"/>
                <a:gd name="T24" fmla="*/ 477 w 1537"/>
                <a:gd name="T25" fmla="*/ 393 h 545"/>
                <a:gd name="T26" fmla="*/ 618 w 1537"/>
                <a:gd name="T27" fmla="*/ 380 h 545"/>
                <a:gd name="T28" fmla="*/ 649 w 1537"/>
                <a:gd name="T29" fmla="*/ 390 h 545"/>
                <a:gd name="T30" fmla="*/ 691 w 1537"/>
                <a:gd name="T31" fmla="*/ 419 h 545"/>
                <a:gd name="T32" fmla="*/ 726 w 1537"/>
                <a:gd name="T33" fmla="*/ 458 h 545"/>
                <a:gd name="T34" fmla="*/ 774 w 1537"/>
                <a:gd name="T35" fmla="*/ 504 h 545"/>
                <a:gd name="T36" fmla="*/ 802 w 1537"/>
                <a:gd name="T37" fmla="*/ 531 h 545"/>
                <a:gd name="T38" fmla="*/ 855 w 1537"/>
                <a:gd name="T39" fmla="*/ 537 h 545"/>
                <a:gd name="T40" fmla="*/ 873 w 1537"/>
                <a:gd name="T41" fmla="*/ 515 h 545"/>
                <a:gd name="T42" fmla="*/ 901 w 1537"/>
                <a:gd name="T43" fmla="*/ 500 h 545"/>
                <a:gd name="T44" fmla="*/ 927 w 1537"/>
                <a:gd name="T45" fmla="*/ 464 h 545"/>
                <a:gd name="T46" fmla="*/ 949 w 1537"/>
                <a:gd name="T47" fmla="*/ 441 h 545"/>
                <a:gd name="T48" fmla="*/ 1020 w 1537"/>
                <a:gd name="T49" fmla="*/ 416 h 545"/>
                <a:gd name="T50" fmla="*/ 1080 w 1537"/>
                <a:gd name="T51" fmla="*/ 332 h 545"/>
                <a:gd name="T52" fmla="*/ 1108 w 1537"/>
                <a:gd name="T53" fmla="*/ 309 h 545"/>
                <a:gd name="T54" fmla="*/ 1155 w 1537"/>
                <a:gd name="T55" fmla="*/ 287 h 545"/>
                <a:gd name="T56" fmla="*/ 1191 w 1537"/>
                <a:gd name="T57" fmla="*/ 275 h 545"/>
                <a:gd name="T58" fmla="*/ 1293 w 1537"/>
                <a:gd name="T59" fmla="*/ 254 h 545"/>
                <a:gd name="T60" fmla="*/ 1381 w 1537"/>
                <a:gd name="T61" fmla="*/ 213 h 545"/>
                <a:gd name="T62" fmla="*/ 1386 w 1537"/>
                <a:gd name="T63" fmla="*/ 167 h 545"/>
                <a:gd name="T64" fmla="*/ 1422 w 1537"/>
                <a:gd name="T65" fmla="*/ 137 h 545"/>
                <a:gd name="T66" fmla="*/ 1447 w 1537"/>
                <a:gd name="T67" fmla="*/ 30 h 545"/>
                <a:gd name="T68" fmla="*/ 1537 w 1537"/>
                <a:gd name="T69" fmla="*/ 0 h 5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37"/>
                <a:gd name="T106" fmla="*/ 0 h 545"/>
                <a:gd name="T107" fmla="*/ 1537 w 1537"/>
                <a:gd name="T108" fmla="*/ 545 h 5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37" h="545">
                  <a:moveTo>
                    <a:pt x="0" y="257"/>
                  </a:moveTo>
                  <a:cubicBezTo>
                    <a:pt x="9" y="259"/>
                    <a:pt x="18" y="262"/>
                    <a:pt x="27" y="264"/>
                  </a:cubicBezTo>
                  <a:cubicBezTo>
                    <a:pt x="55" y="261"/>
                    <a:pt x="77" y="266"/>
                    <a:pt x="103" y="270"/>
                  </a:cubicBezTo>
                  <a:cubicBezTo>
                    <a:pt x="112" y="274"/>
                    <a:pt x="123" y="277"/>
                    <a:pt x="132" y="279"/>
                  </a:cubicBezTo>
                  <a:cubicBezTo>
                    <a:pt x="138" y="282"/>
                    <a:pt x="144" y="286"/>
                    <a:pt x="150" y="290"/>
                  </a:cubicBezTo>
                  <a:cubicBezTo>
                    <a:pt x="148" y="304"/>
                    <a:pt x="158" y="339"/>
                    <a:pt x="139" y="342"/>
                  </a:cubicBezTo>
                  <a:cubicBezTo>
                    <a:pt x="130" y="349"/>
                    <a:pt x="133" y="367"/>
                    <a:pt x="130" y="378"/>
                  </a:cubicBezTo>
                  <a:cubicBezTo>
                    <a:pt x="129" y="387"/>
                    <a:pt x="130" y="397"/>
                    <a:pt x="124" y="405"/>
                  </a:cubicBezTo>
                  <a:cubicBezTo>
                    <a:pt x="123" y="421"/>
                    <a:pt x="125" y="446"/>
                    <a:pt x="118" y="459"/>
                  </a:cubicBezTo>
                  <a:cubicBezTo>
                    <a:pt x="116" y="470"/>
                    <a:pt x="119" y="492"/>
                    <a:pt x="120" y="500"/>
                  </a:cubicBezTo>
                  <a:cubicBezTo>
                    <a:pt x="118" y="524"/>
                    <a:pt x="120" y="522"/>
                    <a:pt x="121" y="543"/>
                  </a:cubicBezTo>
                  <a:cubicBezTo>
                    <a:pt x="123" y="542"/>
                    <a:pt x="124" y="541"/>
                    <a:pt x="126" y="540"/>
                  </a:cubicBezTo>
                  <a:cubicBezTo>
                    <a:pt x="129" y="539"/>
                    <a:pt x="133" y="540"/>
                    <a:pt x="136" y="539"/>
                  </a:cubicBezTo>
                  <a:cubicBezTo>
                    <a:pt x="148" y="534"/>
                    <a:pt x="139" y="532"/>
                    <a:pt x="156" y="530"/>
                  </a:cubicBezTo>
                  <a:cubicBezTo>
                    <a:pt x="172" y="527"/>
                    <a:pt x="179" y="520"/>
                    <a:pt x="193" y="513"/>
                  </a:cubicBezTo>
                  <a:cubicBezTo>
                    <a:pt x="197" y="508"/>
                    <a:pt x="199" y="506"/>
                    <a:pt x="196" y="500"/>
                  </a:cubicBezTo>
                  <a:cubicBezTo>
                    <a:pt x="199" y="492"/>
                    <a:pt x="201" y="487"/>
                    <a:pt x="210" y="485"/>
                  </a:cubicBezTo>
                  <a:cubicBezTo>
                    <a:pt x="214" y="478"/>
                    <a:pt x="218" y="475"/>
                    <a:pt x="225" y="470"/>
                  </a:cubicBezTo>
                  <a:cubicBezTo>
                    <a:pt x="229" y="464"/>
                    <a:pt x="229" y="460"/>
                    <a:pt x="228" y="453"/>
                  </a:cubicBezTo>
                  <a:cubicBezTo>
                    <a:pt x="229" y="446"/>
                    <a:pt x="233" y="440"/>
                    <a:pt x="237" y="434"/>
                  </a:cubicBezTo>
                  <a:cubicBezTo>
                    <a:pt x="238" y="427"/>
                    <a:pt x="240" y="426"/>
                    <a:pt x="246" y="422"/>
                  </a:cubicBezTo>
                  <a:cubicBezTo>
                    <a:pt x="255" y="411"/>
                    <a:pt x="254" y="409"/>
                    <a:pt x="268" y="407"/>
                  </a:cubicBezTo>
                  <a:cubicBezTo>
                    <a:pt x="303" y="398"/>
                    <a:pt x="251" y="397"/>
                    <a:pt x="322" y="395"/>
                  </a:cubicBezTo>
                  <a:cubicBezTo>
                    <a:pt x="331" y="394"/>
                    <a:pt x="337" y="390"/>
                    <a:pt x="345" y="389"/>
                  </a:cubicBezTo>
                  <a:cubicBezTo>
                    <a:pt x="382" y="390"/>
                    <a:pt x="403" y="385"/>
                    <a:pt x="435" y="383"/>
                  </a:cubicBezTo>
                  <a:cubicBezTo>
                    <a:pt x="458" y="384"/>
                    <a:pt x="458" y="390"/>
                    <a:pt x="477" y="393"/>
                  </a:cubicBezTo>
                  <a:cubicBezTo>
                    <a:pt x="492" y="400"/>
                    <a:pt x="530" y="395"/>
                    <a:pt x="537" y="395"/>
                  </a:cubicBezTo>
                  <a:cubicBezTo>
                    <a:pt x="570" y="384"/>
                    <a:pt x="577" y="381"/>
                    <a:pt x="618" y="380"/>
                  </a:cubicBezTo>
                  <a:cubicBezTo>
                    <a:pt x="625" y="377"/>
                    <a:pt x="630" y="381"/>
                    <a:pt x="636" y="384"/>
                  </a:cubicBezTo>
                  <a:cubicBezTo>
                    <a:pt x="640" y="390"/>
                    <a:pt x="642" y="393"/>
                    <a:pt x="649" y="390"/>
                  </a:cubicBezTo>
                  <a:cubicBezTo>
                    <a:pt x="661" y="393"/>
                    <a:pt x="660" y="406"/>
                    <a:pt x="672" y="408"/>
                  </a:cubicBezTo>
                  <a:cubicBezTo>
                    <a:pt x="679" y="411"/>
                    <a:pt x="685" y="414"/>
                    <a:pt x="691" y="419"/>
                  </a:cubicBezTo>
                  <a:cubicBezTo>
                    <a:pt x="695" y="427"/>
                    <a:pt x="701" y="433"/>
                    <a:pt x="708" y="437"/>
                  </a:cubicBezTo>
                  <a:cubicBezTo>
                    <a:pt x="713" y="444"/>
                    <a:pt x="718" y="455"/>
                    <a:pt x="726" y="458"/>
                  </a:cubicBezTo>
                  <a:cubicBezTo>
                    <a:pt x="730" y="463"/>
                    <a:pt x="738" y="473"/>
                    <a:pt x="744" y="474"/>
                  </a:cubicBezTo>
                  <a:cubicBezTo>
                    <a:pt x="749" y="483"/>
                    <a:pt x="765" y="497"/>
                    <a:pt x="774" y="504"/>
                  </a:cubicBezTo>
                  <a:cubicBezTo>
                    <a:pt x="775" y="513"/>
                    <a:pt x="776" y="520"/>
                    <a:pt x="786" y="522"/>
                  </a:cubicBezTo>
                  <a:cubicBezTo>
                    <a:pt x="791" y="530"/>
                    <a:pt x="792" y="530"/>
                    <a:pt x="802" y="531"/>
                  </a:cubicBezTo>
                  <a:cubicBezTo>
                    <a:pt x="814" y="536"/>
                    <a:pt x="824" y="543"/>
                    <a:pt x="837" y="545"/>
                  </a:cubicBezTo>
                  <a:cubicBezTo>
                    <a:pt x="843" y="541"/>
                    <a:pt x="849" y="541"/>
                    <a:pt x="855" y="537"/>
                  </a:cubicBezTo>
                  <a:cubicBezTo>
                    <a:pt x="856" y="529"/>
                    <a:pt x="854" y="528"/>
                    <a:pt x="850" y="522"/>
                  </a:cubicBezTo>
                  <a:cubicBezTo>
                    <a:pt x="857" y="518"/>
                    <a:pt x="865" y="517"/>
                    <a:pt x="873" y="515"/>
                  </a:cubicBezTo>
                  <a:cubicBezTo>
                    <a:pt x="878" y="512"/>
                    <a:pt x="883" y="512"/>
                    <a:pt x="889" y="510"/>
                  </a:cubicBezTo>
                  <a:cubicBezTo>
                    <a:pt x="893" y="505"/>
                    <a:pt x="897" y="504"/>
                    <a:pt x="901" y="500"/>
                  </a:cubicBezTo>
                  <a:cubicBezTo>
                    <a:pt x="904" y="492"/>
                    <a:pt x="902" y="482"/>
                    <a:pt x="909" y="476"/>
                  </a:cubicBezTo>
                  <a:cubicBezTo>
                    <a:pt x="914" y="471"/>
                    <a:pt x="927" y="464"/>
                    <a:pt x="927" y="464"/>
                  </a:cubicBezTo>
                  <a:cubicBezTo>
                    <a:pt x="930" y="459"/>
                    <a:pt x="932" y="456"/>
                    <a:pt x="937" y="452"/>
                  </a:cubicBezTo>
                  <a:cubicBezTo>
                    <a:pt x="940" y="447"/>
                    <a:pt x="943" y="444"/>
                    <a:pt x="949" y="441"/>
                  </a:cubicBezTo>
                  <a:cubicBezTo>
                    <a:pt x="953" y="436"/>
                    <a:pt x="957" y="437"/>
                    <a:pt x="960" y="431"/>
                  </a:cubicBezTo>
                  <a:cubicBezTo>
                    <a:pt x="964" y="411"/>
                    <a:pt x="1020" y="416"/>
                    <a:pt x="1020" y="416"/>
                  </a:cubicBezTo>
                  <a:cubicBezTo>
                    <a:pt x="1029" y="411"/>
                    <a:pt x="1032" y="406"/>
                    <a:pt x="1038" y="398"/>
                  </a:cubicBezTo>
                  <a:cubicBezTo>
                    <a:pt x="1044" y="369"/>
                    <a:pt x="1043" y="338"/>
                    <a:pt x="1080" y="332"/>
                  </a:cubicBezTo>
                  <a:cubicBezTo>
                    <a:pt x="1085" y="326"/>
                    <a:pt x="1087" y="327"/>
                    <a:pt x="1093" y="323"/>
                  </a:cubicBezTo>
                  <a:cubicBezTo>
                    <a:pt x="1096" y="316"/>
                    <a:pt x="1102" y="314"/>
                    <a:pt x="1108" y="309"/>
                  </a:cubicBezTo>
                  <a:cubicBezTo>
                    <a:pt x="1111" y="299"/>
                    <a:pt x="1116" y="297"/>
                    <a:pt x="1126" y="296"/>
                  </a:cubicBezTo>
                  <a:cubicBezTo>
                    <a:pt x="1136" y="290"/>
                    <a:pt x="1142" y="288"/>
                    <a:pt x="1155" y="287"/>
                  </a:cubicBezTo>
                  <a:cubicBezTo>
                    <a:pt x="1162" y="285"/>
                    <a:pt x="1166" y="282"/>
                    <a:pt x="1173" y="281"/>
                  </a:cubicBezTo>
                  <a:cubicBezTo>
                    <a:pt x="1179" y="278"/>
                    <a:pt x="1185" y="276"/>
                    <a:pt x="1191" y="275"/>
                  </a:cubicBezTo>
                  <a:cubicBezTo>
                    <a:pt x="1202" y="270"/>
                    <a:pt x="1215" y="262"/>
                    <a:pt x="1227" y="260"/>
                  </a:cubicBezTo>
                  <a:cubicBezTo>
                    <a:pt x="1246" y="246"/>
                    <a:pt x="1268" y="254"/>
                    <a:pt x="1293" y="254"/>
                  </a:cubicBezTo>
                  <a:cubicBezTo>
                    <a:pt x="1324" y="251"/>
                    <a:pt x="1325" y="239"/>
                    <a:pt x="1353" y="234"/>
                  </a:cubicBezTo>
                  <a:cubicBezTo>
                    <a:pt x="1362" y="227"/>
                    <a:pt x="1370" y="217"/>
                    <a:pt x="1381" y="213"/>
                  </a:cubicBezTo>
                  <a:cubicBezTo>
                    <a:pt x="1385" y="208"/>
                    <a:pt x="1384" y="206"/>
                    <a:pt x="1381" y="200"/>
                  </a:cubicBezTo>
                  <a:cubicBezTo>
                    <a:pt x="1383" y="189"/>
                    <a:pt x="1381" y="177"/>
                    <a:pt x="1386" y="167"/>
                  </a:cubicBezTo>
                  <a:cubicBezTo>
                    <a:pt x="1388" y="157"/>
                    <a:pt x="1394" y="145"/>
                    <a:pt x="1404" y="143"/>
                  </a:cubicBezTo>
                  <a:cubicBezTo>
                    <a:pt x="1410" y="140"/>
                    <a:pt x="1416" y="141"/>
                    <a:pt x="1422" y="137"/>
                  </a:cubicBezTo>
                  <a:cubicBezTo>
                    <a:pt x="1440" y="115"/>
                    <a:pt x="1416" y="82"/>
                    <a:pt x="1431" y="57"/>
                  </a:cubicBezTo>
                  <a:cubicBezTo>
                    <a:pt x="1432" y="44"/>
                    <a:pt x="1437" y="38"/>
                    <a:pt x="1447" y="30"/>
                  </a:cubicBezTo>
                  <a:cubicBezTo>
                    <a:pt x="1456" y="11"/>
                    <a:pt x="1475" y="6"/>
                    <a:pt x="1494" y="5"/>
                  </a:cubicBezTo>
                  <a:cubicBezTo>
                    <a:pt x="1508" y="3"/>
                    <a:pt x="1523" y="0"/>
                    <a:pt x="1537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22" name="Freeform 16"/>
            <p:cNvSpPr>
              <a:spLocks/>
            </p:cNvSpPr>
            <p:nvPr/>
          </p:nvSpPr>
          <p:spPr bwMode="auto">
            <a:xfrm>
              <a:off x="4391" y="2638"/>
              <a:ext cx="465" cy="100"/>
            </a:xfrm>
            <a:custGeom>
              <a:avLst/>
              <a:gdLst>
                <a:gd name="T0" fmla="*/ 0 w 465"/>
                <a:gd name="T1" fmla="*/ 23 h 100"/>
                <a:gd name="T2" fmla="*/ 26 w 465"/>
                <a:gd name="T3" fmla="*/ 19 h 100"/>
                <a:gd name="T4" fmla="*/ 74 w 465"/>
                <a:gd name="T5" fmla="*/ 10 h 100"/>
                <a:gd name="T6" fmla="*/ 140 w 465"/>
                <a:gd name="T7" fmla="*/ 2 h 100"/>
                <a:gd name="T8" fmla="*/ 153 w 465"/>
                <a:gd name="T9" fmla="*/ 17 h 100"/>
                <a:gd name="T10" fmla="*/ 164 w 465"/>
                <a:gd name="T11" fmla="*/ 41 h 100"/>
                <a:gd name="T12" fmla="*/ 177 w 465"/>
                <a:gd name="T13" fmla="*/ 67 h 100"/>
                <a:gd name="T14" fmla="*/ 218 w 465"/>
                <a:gd name="T15" fmla="*/ 82 h 100"/>
                <a:gd name="T16" fmla="*/ 239 w 465"/>
                <a:gd name="T17" fmla="*/ 83 h 100"/>
                <a:gd name="T18" fmla="*/ 254 w 465"/>
                <a:gd name="T19" fmla="*/ 82 h 100"/>
                <a:gd name="T20" fmla="*/ 269 w 465"/>
                <a:gd name="T21" fmla="*/ 83 h 100"/>
                <a:gd name="T22" fmla="*/ 327 w 465"/>
                <a:gd name="T23" fmla="*/ 82 h 100"/>
                <a:gd name="T24" fmla="*/ 359 w 465"/>
                <a:gd name="T25" fmla="*/ 88 h 100"/>
                <a:gd name="T26" fmla="*/ 378 w 465"/>
                <a:gd name="T27" fmla="*/ 100 h 100"/>
                <a:gd name="T28" fmla="*/ 426 w 465"/>
                <a:gd name="T29" fmla="*/ 92 h 100"/>
                <a:gd name="T30" fmla="*/ 440 w 465"/>
                <a:gd name="T31" fmla="*/ 79 h 100"/>
                <a:gd name="T32" fmla="*/ 449 w 465"/>
                <a:gd name="T33" fmla="*/ 68 h 100"/>
                <a:gd name="T34" fmla="*/ 464 w 465"/>
                <a:gd name="T35" fmla="*/ 58 h 100"/>
                <a:gd name="T36" fmla="*/ 465 w 465"/>
                <a:gd name="T37" fmla="*/ 5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5"/>
                <a:gd name="T58" fmla="*/ 0 h 100"/>
                <a:gd name="T59" fmla="*/ 465 w 465"/>
                <a:gd name="T60" fmla="*/ 100 h 1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5" h="100">
                  <a:moveTo>
                    <a:pt x="0" y="23"/>
                  </a:moveTo>
                  <a:cubicBezTo>
                    <a:pt x="12" y="16"/>
                    <a:pt x="0" y="22"/>
                    <a:pt x="26" y="19"/>
                  </a:cubicBezTo>
                  <a:cubicBezTo>
                    <a:pt x="42" y="17"/>
                    <a:pt x="58" y="12"/>
                    <a:pt x="74" y="10"/>
                  </a:cubicBezTo>
                  <a:cubicBezTo>
                    <a:pt x="94" y="0"/>
                    <a:pt x="140" y="2"/>
                    <a:pt x="140" y="2"/>
                  </a:cubicBezTo>
                  <a:cubicBezTo>
                    <a:pt x="146" y="5"/>
                    <a:pt x="153" y="17"/>
                    <a:pt x="153" y="17"/>
                  </a:cubicBezTo>
                  <a:cubicBezTo>
                    <a:pt x="156" y="25"/>
                    <a:pt x="159" y="35"/>
                    <a:pt x="164" y="41"/>
                  </a:cubicBezTo>
                  <a:cubicBezTo>
                    <a:pt x="166" y="53"/>
                    <a:pt x="166" y="61"/>
                    <a:pt x="177" y="67"/>
                  </a:cubicBezTo>
                  <a:cubicBezTo>
                    <a:pt x="185" y="84"/>
                    <a:pt x="200" y="80"/>
                    <a:pt x="218" y="82"/>
                  </a:cubicBezTo>
                  <a:cubicBezTo>
                    <a:pt x="225" y="78"/>
                    <a:pt x="232" y="82"/>
                    <a:pt x="239" y="83"/>
                  </a:cubicBezTo>
                  <a:cubicBezTo>
                    <a:pt x="245" y="86"/>
                    <a:pt x="248" y="83"/>
                    <a:pt x="254" y="82"/>
                  </a:cubicBezTo>
                  <a:cubicBezTo>
                    <a:pt x="260" y="79"/>
                    <a:pt x="263" y="82"/>
                    <a:pt x="269" y="83"/>
                  </a:cubicBezTo>
                  <a:cubicBezTo>
                    <a:pt x="286" y="91"/>
                    <a:pt x="308" y="83"/>
                    <a:pt x="327" y="82"/>
                  </a:cubicBezTo>
                  <a:cubicBezTo>
                    <a:pt x="338" y="83"/>
                    <a:pt x="348" y="86"/>
                    <a:pt x="359" y="88"/>
                  </a:cubicBezTo>
                  <a:cubicBezTo>
                    <a:pt x="365" y="93"/>
                    <a:pt x="372" y="95"/>
                    <a:pt x="378" y="100"/>
                  </a:cubicBezTo>
                  <a:cubicBezTo>
                    <a:pt x="411" y="98"/>
                    <a:pt x="400" y="95"/>
                    <a:pt x="426" y="92"/>
                  </a:cubicBezTo>
                  <a:cubicBezTo>
                    <a:pt x="431" y="83"/>
                    <a:pt x="429" y="81"/>
                    <a:pt x="440" y="79"/>
                  </a:cubicBezTo>
                  <a:cubicBezTo>
                    <a:pt x="446" y="76"/>
                    <a:pt x="445" y="73"/>
                    <a:pt x="449" y="68"/>
                  </a:cubicBezTo>
                  <a:cubicBezTo>
                    <a:pt x="452" y="64"/>
                    <a:pt x="460" y="61"/>
                    <a:pt x="464" y="58"/>
                  </a:cubicBezTo>
                  <a:cubicBezTo>
                    <a:pt x="465" y="52"/>
                    <a:pt x="465" y="55"/>
                    <a:pt x="465" y="5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0" name="Freeform 18"/>
          <p:cNvSpPr>
            <a:spLocks/>
          </p:cNvSpPr>
          <p:nvPr/>
        </p:nvSpPr>
        <p:spPr bwMode="auto">
          <a:xfrm>
            <a:off x="1809750" y="2687638"/>
            <a:ext cx="3151188" cy="1087437"/>
          </a:xfrm>
          <a:custGeom>
            <a:avLst/>
            <a:gdLst>
              <a:gd name="T0" fmla="*/ 292338171 w 1985"/>
              <a:gd name="T1" fmla="*/ 1605337999 h 685"/>
              <a:gd name="T2" fmla="*/ 831651694 w 1985"/>
              <a:gd name="T3" fmla="*/ 1635579860 h 685"/>
              <a:gd name="T4" fmla="*/ 942538587 w 1985"/>
              <a:gd name="T5" fmla="*/ 1678423291 h 685"/>
              <a:gd name="T6" fmla="*/ 997982033 w 1985"/>
              <a:gd name="T7" fmla="*/ 1650700791 h 685"/>
              <a:gd name="T8" fmla="*/ 1123989866 w 1985"/>
              <a:gd name="T9" fmla="*/ 1660781411 h 685"/>
              <a:gd name="T10" fmla="*/ 1328123348 w 1985"/>
              <a:gd name="T11" fmla="*/ 1670862032 h 685"/>
              <a:gd name="T12" fmla="*/ 1620461520 w 1985"/>
              <a:gd name="T13" fmla="*/ 1653221740 h 685"/>
              <a:gd name="T14" fmla="*/ 1880036861 w 1985"/>
              <a:gd name="T15" fmla="*/ 1527213985 h 685"/>
              <a:gd name="T16" fmla="*/ 2038807523 w 1985"/>
              <a:gd name="T17" fmla="*/ 1441528712 h 685"/>
              <a:gd name="T18" fmla="*/ 2147483646 w 1985"/>
              <a:gd name="T19" fmla="*/ 1363403111 h 685"/>
              <a:gd name="T20" fmla="*/ 2147483646 w 1985"/>
              <a:gd name="T21" fmla="*/ 1318040319 h 685"/>
              <a:gd name="T22" fmla="*/ 2147483646 w 1985"/>
              <a:gd name="T23" fmla="*/ 1202113185 h 685"/>
              <a:gd name="T24" fmla="*/ 2147483646 w 1985"/>
              <a:gd name="T25" fmla="*/ 1081145740 h 685"/>
              <a:gd name="T26" fmla="*/ 2147483646 w 1985"/>
              <a:gd name="T27" fmla="*/ 1063505449 h 685"/>
              <a:gd name="T28" fmla="*/ 2147483646 w 1985"/>
              <a:gd name="T29" fmla="*/ 1066024810 h 685"/>
              <a:gd name="T30" fmla="*/ 2147483646 w 1985"/>
              <a:gd name="T31" fmla="*/ 990420157 h 685"/>
              <a:gd name="T32" fmla="*/ 2147483646 w 1985"/>
              <a:gd name="T33" fmla="*/ 934976745 h 685"/>
              <a:gd name="T34" fmla="*/ 2147483646 w 1985"/>
              <a:gd name="T35" fmla="*/ 798888370 h 685"/>
              <a:gd name="T36" fmla="*/ 2147483646 w 1985"/>
              <a:gd name="T37" fmla="*/ 693041856 h 685"/>
              <a:gd name="T38" fmla="*/ 2147483646 w 1985"/>
              <a:gd name="T39" fmla="*/ 708162787 h 685"/>
              <a:gd name="T40" fmla="*/ 2147483646 w 1985"/>
              <a:gd name="T41" fmla="*/ 718243407 h 685"/>
              <a:gd name="T42" fmla="*/ 2147483646 w 1985"/>
              <a:gd name="T43" fmla="*/ 693041856 h 685"/>
              <a:gd name="T44" fmla="*/ 2147483646 w 1985"/>
              <a:gd name="T45" fmla="*/ 670361254 h 685"/>
              <a:gd name="T46" fmla="*/ 2147483646 w 1985"/>
              <a:gd name="T47" fmla="*/ 579635671 h 685"/>
              <a:gd name="T48" fmla="*/ 2147483646 w 1985"/>
              <a:gd name="T49" fmla="*/ 551913171 h 685"/>
              <a:gd name="T50" fmla="*/ 2147483646 w 1985"/>
              <a:gd name="T51" fmla="*/ 511590690 h 685"/>
              <a:gd name="T52" fmla="*/ 2147483646 w 1985"/>
              <a:gd name="T53" fmla="*/ 453627916 h 685"/>
              <a:gd name="T54" fmla="*/ 2147483646 w 1985"/>
              <a:gd name="T55" fmla="*/ 435986037 h 685"/>
              <a:gd name="T56" fmla="*/ 2147483646 w 1985"/>
              <a:gd name="T57" fmla="*/ 325099213 h 685"/>
              <a:gd name="T58" fmla="*/ 2147483646 w 1985"/>
              <a:gd name="T59" fmla="*/ 277217060 h 685"/>
              <a:gd name="T60" fmla="*/ 2147483646 w 1985"/>
              <a:gd name="T61" fmla="*/ 254534870 h 685"/>
              <a:gd name="T62" fmla="*/ 2147483646 w 1985"/>
              <a:gd name="T63" fmla="*/ 52922463 h 685"/>
              <a:gd name="T64" fmla="*/ 2147483646 w 1985"/>
              <a:gd name="T65" fmla="*/ 5040310 h 68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85"/>
              <a:gd name="T100" fmla="*/ 0 h 685"/>
              <a:gd name="T101" fmla="*/ 1985 w 1985"/>
              <a:gd name="T102" fmla="*/ 685 h 68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85" h="685">
                <a:moveTo>
                  <a:pt x="0" y="685"/>
                </a:moveTo>
                <a:cubicBezTo>
                  <a:pt x="21" y="683"/>
                  <a:pt x="80" y="641"/>
                  <a:pt x="116" y="637"/>
                </a:cubicBezTo>
                <a:cubicBezTo>
                  <a:pt x="152" y="633"/>
                  <a:pt x="182" y="660"/>
                  <a:pt x="218" y="662"/>
                </a:cubicBezTo>
                <a:cubicBezTo>
                  <a:pt x="212" y="664"/>
                  <a:pt x="338" y="650"/>
                  <a:pt x="330" y="649"/>
                </a:cubicBezTo>
                <a:cubicBezTo>
                  <a:pt x="341" y="665"/>
                  <a:pt x="343" y="663"/>
                  <a:pt x="350" y="674"/>
                </a:cubicBezTo>
                <a:cubicBezTo>
                  <a:pt x="355" y="673"/>
                  <a:pt x="369" y="668"/>
                  <a:pt x="374" y="666"/>
                </a:cubicBezTo>
                <a:cubicBezTo>
                  <a:pt x="380" y="664"/>
                  <a:pt x="383" y="648"/>
                  <a:pt x="383" y="648"/>
                </a:cubicBezTo>
                <a:cubicBezTo>
                  <a:pt x="387" y="628"/>
                  <a:pt x="385" y="651"/>
                  <a:pt x="396" y="655"/>
                </a:cubicBezTo>
                <a:cubicBezTo>
                  <a:pt x="405" y="656"/>
                  <a:pt x="420" y="655"/>
                  <a:pt x="428" y="656"/>
                </a:cubicBezTo>
                <a:cubicBezTo>
                  <a:pt x="436" y="657"/>
                  <a:pt x="441" y="658"/>
                  <a:pt x="446" y="659"/>
                </a:cubicBezTo>
                <a:cubicBezTo>
                  <a:pt x="452" y="661"/>
                  <a:pt x="457" y="662"/>
                  <a:pt x="457" y="662"/>
                </a:cubicBezTo>
                <a:cubicBezTo>
                  <a:pt x="471" y="664"/>
                  <a:pt x="511" y="662"/>
                  <a:pt x="527" y="663"/>
                </a:cubicBezTo>
                <a:cubicBezTo>
                  <a:pt x="545" y="664"/>
                  <a:pt x="544" y="667"/>
                  <a:pt x="563" y="666"/>
                </a:cubicBezTo>
                <a:cubicBezTo>
                  <a:pt x="582" y="665"/>
                  <a:pt x="618" y="661"/>
                  <a:pt x="643" y="656"/>
                </a:cubicBezTo>
                <a:cubicBezTo>
                  <a:pt x="668" y="651"/>
                  <a:pt x="694" y="647"/>
                  <a:pt x="712" y="633"/>
                </a:cubicBezTo>
                <a:cubicBezTo>
                  <a:pt x="730" y="629"/>
                  <a:pt x="736" y="613"/>
                  <a:pt x="746" y="606"/>
                </a:cubicBezTo>
                <a:cubicBezTo>
                  <a:pt x="750" y="603"/>
                  <a:pt x="755" y="593"/>
                  <a:pt x="755" y="593"/>
                </a:cubicBezTo>
                <a:cubicBezTo>
                  <a:pt x="767" y="575"/>
                  <a:pt x="788" y="574"/>
                  <a:pt x="809" y="572"/>
                </a:cubicBezTo>
                <a:cubicBezTo>
                  <a:pt x="817" y="567"/>
                  <a:pt x="822" y="567"/>
                  <a:pt x="830" y="561"/>
                </a:cubicBezTo>
                <a:cubicBezTo>
                  <a:pt x="837" y="550"/>
                  <a:pt x="859" y="547"/>
                  <a:pt x="872" y="541"/>
                </a:cubicBezTo>
                <a:cubicBezTo>
                  <a:pt x="880" y="537"/>
                  <a:pt x="888" y="532"/>
                  <a:pt x="896" y="527"/>
                </a:cubicBezTo>
                <a:cubicBezTo>
                  <a:pt x="898" y="526"/>
                  <a:pt x="902" y="523"/>
                  <a:pt x="902" y="523"/>
                </a:cubicBezTo>
                <a:cubicBezTo>
                  <a:pt x="910" y="511"/>
                  <a:pt x="926" y="505"/>
                  <a:pt x="936" y="495"/>
                </a:cubicBezTo>
                <a:cubicBezTo>
                  <a:pt x="942" y="489"/>
                  <a:pt x="948" y="483"/>
                  <a:pt x="954" y="477"/>
                </a:cubicBezTo>
                <a:cubicBezTo>
                  <a:pt x="956" y="475"/>
                  <a:pt x="960" y="471"/>
                  <a:pt x="960" y="471"/>
                </a:cubicBezTo>
                <a:cubicBezTo>
                  <a:pt x="966" y="464"/>
                  <a:pt x="975" y="437"/>
                  <a:pt x="985" y="429"/>
                </a:cubicBezTo>
                <a:cubicBezTo>
                  <a:pt x="995" y="421"/>
                  <a:pt x="1006" y="426"/>
                  <a:pt x="1020" y="425"/>
                </a:cubicBezTo>
                <a:cubicBezTo>
                  <a:pt x="1034" y="425"/>
                  <a:pt x="1057" y="422"/>
                  <a:pt x="1072" y="422"/>
                </a:cubicBezTo>
                <a:cubicBezTo>
                  <a:pt x="1087" y="422"/>
                  <a:pt x="1100" y="423"/>
                  <a:pt x="1110" y="423"/>
                </a:cubicBezTo>
                <a:cubicBezTo>
                  <a:pt x="1121" y="421"/>
                  <a:pt x="1125" y="425"/>
                  <a:pt x="1135" y="423"/>
                </a:cubicBezTo>
                <a:cubicBezTo>
                  <a:pt x="1145" y="421"/>
                  <a:pt x="1161" y="414"/>
                  <a:pt x="1172" y="409"/>
                </a:cubicBezTo>
                <a:cubicBezTo>
                  <a:pt x="1181" y="403"/>
                  <a:pt x="1191" y="397"/>
                  <a:pt x="1202" y="393"/>
                </a:cubicBezTo>
                <a:cubicBezTo>
                  <a:pt x="1202" y="386"/>
                  <a:pt x="1210" y="385"/>
                  <a:pt x="1214" y="381"/>
                </a:cubicBezTo>
                <a:cubicBezTo>
                  <a:pt x="1216" y="379"/>
                  <a:pt x="1229" y="371"/>
                  <a:pt x="1229" y="371"/>
                </a:cubicBezTo>
                <a:cubicBezTo>
                  <a:pt x="1230" y="368"/>
                  <a:pt x="1226" y="371"/>
                  <a:pt x="1226" y="362"/>
                </a:cubicBezTo>
                <a:cubicBezTo>
                  <a:pt x="1227" y="353"/>
                  <a:pt x="1233" y="327"/>
                  <a:pt x="1234" y="317"/>
                </a:cubicBezTo>
                <a:cubicBezTo>
                  <a:pt x="1251" y="306"/>
                  <a:pt x="1258" y="294"/>
                  <a:pt x="1277" y="288"/>
                </a:cubicBezTo>
                <a:cubicBezTo>
                  <a:pt x="1289" y="283"/>
                  <a:pt x="1297" y="275"/>
                  <a:pt x="1303" y="275"/>
                </a:cubicBezTo>
                <a:cubicBezTo>
                  <a:pt x="1311" y="275"/>
                  <a:pt x="1323" y="284"/>
                  <a:pt x="1328" y="285"/>
                </a:cubicBezTo>
                <a:cubicBezTo>
                  <a:pt x="1333" y="286"/>
                  <a:pt x="1328" y="281"/>
                  <a:pt x="1331" y="281"/>
                </a:cubicBezTo>
                <a:cubicBezTo>
                  <a:pt x="1333" y="280"/>
                  <a:pt x="1342" y="285"/>
                  <a:pt x="1348" y="285"/>
                </a:cubicBezTo>
                <a:cubicBezTo>
                  <a:pt x="1353" y="286"/>
                  <a:pt x="1358" y="286"/>
                  <a:pt x="1361" y="285"/>
                </a:cubicBezTo>
                <a:cubicBezTo>
                  <a:pt x="1364" y="284"/>
                  <a:pt x="1362" y="283"/>
                  <a:pt x="1366" y="281"/>
                </a:cubicBezTo>
                <a:cubicBezTo>
                  <a:pt x="1372" y="279"/>
                  <a:pt x="1378" y="277"/>
                  <a:pt x="1384" y="275"/>
                </a:cubicBezTo>
                <a:cubicBezTo>
                  <a:pt x="1386" y="274"/>
                  <a:pt x="1390" y="273"/>
                  <a:pt x="1390" y="273"/>
                </a:cubicBezTo>
                <a:cubicBezTo>
                  <a:pt x="1394" y="269"/>
                  <a:pt x="1403" y="269"/>
                  <a:pt x="1408" y="266"/>
                </a:cubicBezTo>
                <a:cubicBezTo>
                  <a:pt x="1412" y="263"/>
                  <a:pt x="1421" y="264"/>
                  <a:pt x="1421" y="264"/>
                </a:cubicBezTo>
                <a:cubicBezTo>
                  <a:pt x="1430" y="258"/>
                  <a:pt x="1459" y="236"/>
                  <a:pt x="1468" y="230"/>
                </a:cubicBezTo>
                <a:cubicBezTo>
                  <a:pt x="1477" y="224"/>
                  <a:pt x="1468" y="227"/>
                  <a:pt x="1477" y="225"/>
                </a:cubicBezTo>
                <a:cubicBezTo>
                  <a:pt x="1486" y="223"/>
                  <a:pt x="1509" y="221"/>
                  <a:pt x="1522" y="219"/>
                </a:cubicBezTo>
                <a:cubicBezTo>
                  <a:pt x="1535" y="217"/>
                  <a:pt x="1545" y="218"/>
                  <a:pt x="1558" y="215"/>
                </a:cubicBezTo>
                <a:cubicBezTo>
                  <a:pt x="1571" y="212"/>
                  <a:pt x="1586" y="206"/>
                  <a:pt x="1598" y="203"/>
                </a:cubicBezTo>
                <a:cubicBezTo>
                  <a:pt x="1610" y="200"/>
                  <a:pt x="1619" y="198"/>
                  <a:pt x="1628" y="194"/>
                </a:cubicBezTo>
                <a:cubicBezTo>
                  <a:pt x="1637" y="190"/>
                  <a:pt x="1643" y="183"/>
                  <a:pt x="1651" y="180"/>
                </a:cubicBezTo>
                <a:cubicBezTo>
                  <a:pt x="1659" y="177"/>
                  <a:pt x="1670" y="178"/>
                  <a:pt x="1679" y="177"/>
                </a:cubicBezTo>
                <a:cubicBezTo>
                  <a:pt x="1688" y="176"/>
                  <a:pt x="1699" y="177"/>
                  <a:pt x="1708" y="173"/>
                </a:cubicBezTo>
                <a:cubicBezTo>
                  <a:pt x="1717" y="169"/>
                  <a:pt x="1726" y="159"/>
                  <a:pt x="1735" y="152"/>
                </a:cubicBezTo>
                <a:cubicBezTo>
                  <a:pt x="1744" y="145"/>
                  <a:pt x="1753" y="136"/>
                  <a:pt x="1762" y="129"/>
                </a:cubicBezTo>
                <a:cubicBezTo>
                  <a:pt x="1771" y="122"/>
                  <a:pt x="1782" y="114"/>
                  <a:pt x="1790" y="111"/>
                </a:cubicBezTo>
                <a:cubicBezTo>
                  <a:pt x="1798" y="108"/>
                  <a:pt x="1806" y="109"/>
                  <a:pt x="1813" y="110"/>
                </a:cubicBezTo>
                <a:cubicBezTo>
                  <a:pt x="1820" y="111"/>
                  <a:pt x="1824" y="115"/>
                  <a:pt x="1832" y="114"/>
                </a:cubicBezTo>
                <a:cubicBezTo>
                  <a:pt x="1840" y="113"/>
                  <a:pt x="1849" y="113"/>
                  <a:pt x="1862" y="101"/>
                </a:cubicBezTo>
                <a:cubicBezTo>
                  <a:pt x="1875" y="89"/>
                  <a:pt x="1903" y="55"/>
                  <a:pt x="1913" y="42"/>
                </a:cubicBezTo>
                <a:cubicBezTo>
                  <a:pt x="1923" y="29"/>
                  <a:pt x="1918" y="27"/>
                  <a:pt x="1924" y="21"/>
                </a:cubicBezTo>
                <a:cubicBezTo>
                  <a:pt x="1930" y="15"/>
                  <a:pt x="1942" y="6"/>
                  <a:pt x="1952" y="3"/>
                </a:cubicBezTo>
                <a:cubicBezTo>
                  <a:pt x="1962" y="0"/>
                  <a:pt x="1978" y="2"/>
                  <a:pt x="1985" y="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50825" y="3500438"/>
            <a:ext cx="1008063" cy="260350"/>
            <a:chOff x="657" y="2296"/>
            <a:chExt cx="547" cy="164"/>
          </a:xfrm>
        </p:grpSpPr>
        <p:sp>
          <p:nvSpPr>
            <p:cNvPr id="12318" name="AutoShape 20"/>
            <p:cNvSpPr>
              <a:spLocks noChangeArrowheads="1"/>
            </p:cNvSpPr>
            <p:nvPr/>
          </p:nvSpPr>
          <p:spPr bwMode="auto">
            <a:xfrm>
              <a:off x="657" y="2315"/>
              <a:ext cx="502" cy="136"/>
            </a:xfrm>
            <a:prstGeom prst="wedgeRoundRectCallout">
              <a:avLst>
                <a:gd name="adj1" fmla="val 126296"/>
                <a:gd name="adj2" fmla="val 5882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19" name="Text Box 21"/>
            <p:cNvSpPr txBox="1">
              <a:spLocks noChangeArrowheads="1"/>
            </p:cNvSpPr>
            <p:nvPr/>
          </p:nvSpPr>
          <p:spPr bwMode="auto">
            <a:xfrm>
              <a:off x="660" y="2296"/>
              <a:ext cx="54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Tursunzoda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859338" y="1700216"/>
            <a:ext cx="1223962" cy="261938"/>
            <a:chOff x="3107" y="1207"/>
            <a:chExt cx="726" cy="165"/>
          </a:xfrm>
        </p:grpSpPr>
        <p:sp>
          <p:nvSpPr>
            <p:cNvPr id="12316" name="AutoShape 23"/>
            <p:cNvSpPr>
              <a:spLocks noChangeArrowheads="1"/>
            </p:cNvSpPr>
            <p:nvPr/>
          </p:nvSpPr>
          <p:spPr bwMode="auto">
            <a:xfrm>
              <a:off x="3107" y="1226"/>
              <a:ext cx="680" cy="136"/>
            </a:xfrm>
            <a:prstGeom prst="wedgeRoundRectCallout">
              <a:avLst>
                <a:gd name="adj1" fmla="val -42060"/>
                <a:gd name="adj2" fmla="val 3919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17" name="Text Box 24"/>
            <p:cNvSpPr txBox="1">
              <a:spLocks noChangeArrowheads="1"/>
            </p:cNvSpPr>
            <p:nvPr/>
          </p:nvSpPr>
          <p:spPr bwMode="auto">
            <a:xfrm>
              <a:off x="3110" y="1207"/>
              <a:ext cx="72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Kyrgyz border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015038" y="3594100"/>
            <a:ext cx="933450" cy="288925"/>
            <a:chOff x="3833" y="2387"/>
            <a:chExt cx="544" cy="182"/>
          </a:xfrm>
        </p:grpSpPr>
        <p:sp>
          <p:nvSpPr>
            <p:cNvPr id="12314" name="AutoShape 26"/>
            <p:cNvSpPr>
              <a:spLocks noChangeArrowheads="1"/>
            </p:cNvSpPr>
            <p:nvPr/>
          </p:nvSpPr>
          <p:spPr bwMode="auto">
            <a:xfrm flipV="1">
              <a:off x="3833" y="2387"/>
              <a:ext cx="544" cy="182"/>
            </a:xfrm>
            <a:prstGeom prst="wedgeRoundRectCallout">
              <a:avLst>
                <a:gd name="adj1" fmla="val 52204"/>
                <a:gd name="adj2" fmla="val -9945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15" name="Text Box 27"/>
            <p:cNvSpPr txBox="1">
              <a:spLocks noChangeArrowheads="1"/>
            </p:cNvSpPr>
            <p:nvPr/>
          </p:nvSpPr>
          <p:spPr bwMode="auto">
            <a:xfrm>
              <a:off x="3858" y="2387"/>
              <a:ext cx="45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Murghab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3038475" y="1073150"/>
            <a:ext cx="1295400" cy="260350"/>
            <a:chOff x="1973" y="799"/>
            <a:chExt cx="816" cy="164"/>
          </a:xfrm>
        </p:grpSpPr>
        <p:sp>
          <p:nvSpPr>
            <p:cNvPr id="12312" name="AutoShape 29"/>
            <p:cNvSpPr>
              <a:spLocks noChangeArrowheads="1"/>
            </p:cNvSpPr>
            <p:nvPr/>
          </p:nvSpPr>
          <p:spPr bwMode="auto">
            <a:xfrm>
              <a:off x="1973" y="818"/>
              <a:ext cx="499" cy="136"/>
            </a:xfrm>
            <a:prstGeom prst="wedgeRoundRectCallout">
              <a:avLst>
                <a:gd name="adj1" fmla="val -41181"/>
                <a:gd name="adj2" fmla="val 280148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13" name="Text Box 30"/>
            <p:cNvSpPr txBox="1">
              <a:spLocks noChangeArrowheads="1"/>
            </p:cNvSpPr>
            <p:nvPr/>
          </p:nvSpPr>
          <p:spPr bwMode="auto">
            <a:xfrm>
              <a:off x="1973" y="799"/>
              <a:ext cx="81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Khujand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7670800" y="3716338"/>
            <a:ext cx="720725" cy="260350"/>
            <a:chOff x="4876" y="2460"/>
            <a:chExt cx="454" cy="164"/>
          </a:xfrm>
        </p:grpSpPr>
        <p:sp>
          <p:nvSpPr>
            <p:cNvPr id="12310" name="AutoShape 32"/>
            <p:cNvSpPr>
              <a:spLocks noChangeArrowheads="1"/>
            </p:cNvSpPr>
            <p:nvPr/>
          </p:nvSpPr>
          <p:spPr bwMode="auto">
            <a:xfrm flipV="1">
              <a:off x="4876" y="2478"/>
              <a:ext cx="453" cy="136"/>
            </a:xfrm>
            <a:prstGeom prst="wedgeRoundRectCallout">
              <a:avLst>
                <a:gd name="adj1" fmla="val -54639"/>
                <a:gd name="adj2" fmla="val -104412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11" name="Text Box 33"/>
            <p:cNvSpPr txBox="1">
              <a:spLocks noChangeArrowheads="1"/>
            </p:cNvSpPr>
            <p:nvPr/>
          </p:nvSpPr>
          <p:spPr bwMode="auto">
            <a:xfrm>
              <a:off x="4876" y="2460"/>
              <a:ext cx="454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Kulma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617919" y="2708276"/>
            <a:ext cx="576263" cy="260350"/>
            <a:chOff x="2312" y="1840"/>
            <a:chExt cx="363" cy="164"/>
          </a:xfrm>
        </p:grpSpPr>
        <p:sp>
          <p:nvSpPr>
            <p:cNvPr id="12308" name="AutoShape 35"/>
            <p:cNvSpPr>
              <a:spLocks noChangeArrowheads="1"/>
            </p:cNvSpPr>
            <p:nvPr/>
          </p:nvSpPr>
          <p:spPr bwMode="auto">
            <a:xfrm flipV="1">
              <a:off x="2336" y="1867"/>
              <a:ext cx="306" cy="136"/>
            </a:xfrm>
            <a:prstGeom prst="wedgeRoundRectCallout">
              <a:avLst>
                <a:gd name="adj1" fmla="val -25819"/>
                <a:gd name="adj2" fmla="val -15809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09" name="Text Box 36"/>
            <p:cNvSpPr txBox="1">
              <a:spLocks noChangeArrowheads="1"/>
            </p:cNvSpPr>
            <p:nvPr/>
          </p:nvSpPr>
          <p:spPr bwMode="auto">
            <a:xfrm>
              <a:off x="2312" y="1840"/>
              <a:ext cx="363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Rasht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1389063" y="5537201"/>
            <a:ext cx="792162" cy="414338"/>
            <a:chOff x="1292" y="3612"/>
            <a:chExt cx="499" cy="261"/>
          </a:xfrm>
        </p:grpSpPr>
        <p:sp>
          <p:nvSpPr>
            <p:cNvPr id="12306" name="AutoShape 38"/>
            <p:cNvSpPr>
              <a:spLocks noChangeArrowheads="1"/>
            </p:cNvSpPr>
            <p:nvPr/>
          </p:nvSpPr>
          <p:spPr bwMode="auto">
            <a:xfrm>
              <a:off x="1292" y="3612"/>
              <a:ext cx="496" cy="261"/>
            </a:xfrm>
            <a:prstGeom prst="wedgeRoundRectCallout">
              <a:avLst>
                <a:gd name="adj1" fmla="val 54236"/>
                <a:gd name="adj2" fmla="val -124713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07" name="Text Box 39"/>
            <p:cNvSpPr txBox="1">
              <a:spLocks noChangeArrowheads="1"/>
            </p:cNvSpPr>
            <p:nvPr/>
          </p:nvSpPr>
          <p:spPr bwMode="auto">
            <a:xfrm>
              <a:off x="1292" y="3612"/>
              <a:ext cx="49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  <a:buFontTx/>
                <a:buNone/>
              </a:pPr>
              <a:r>
                <a:rPr lang="en-US" sz="1000" dirty="0" err="1" smtClean="0">
                  <a:latin typeface="Palatino Linotype" panose="02040502050505030304" pitchFamily="18" charset="0"/>
                </a:rPr>
                <a:t>Panji</a:t>
              </a:r>
              <a:r>
                <a:rPr lang="en-US" sz="1000" dirty="0" smtClean="0">
                  <a:latin typeface="Palatino Linotype" panose="02040502050505030304" pitchFamily="18" charset="0"/>
                </a:rPr>
                <a:t> </a:t>
              </a:r>
              <a:r>
                <a:rPr lang="en-US" sz="1000" dirty="0" err="1" smtClean="0">
                  <a:latin typeface="Palatino Linotype" panose="02040502050505030304" pitchFamily="18" charset="0"/>
                </a:rPr>
                <a:t>Poyon</a:t>
              </a:r>
              <a:endParaRPr lang="ru-RU" sz="1800" dirty="0"/>
            </a:p>
          </p:txBody>
        </p:sp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1403350" y="1412875"/>
            <a:ext cx="1376363" cy="260350"/>
            <a:chOff x="1111" y="799"/>
            <a:chExt cx="867" cy="164"/>
          </a:xfrm>
        </p:grpSpPr>
        <p:sp>
          <p:nvSpPr>
            <p:cNvPr id="12304" name="AutoShape 41"/>
            <p:cNvSpPr>
              <a:spLocks noChangeArrowheads="1"/>
            </p:cNvSpPr>
            <p:nvPr/>
          </p:nvSpPr>
          <p:spPr bwMode="auto">
            <a:xfrm>
              <a:off x="1111" y="818"/>
              <a:ext cx="499" cy="136"/>
            </a:xfrm>
            <a:prstGeom prst="wedgeRoundRectCallout">
              <a:avLst>
                <a:gd name="adj1" fmla="val 84069"/>
                <a:gd name="adj2" fmla="val 127204"/>
                <a:gd name="adj3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110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305" name="Text Box 42"/>
            <p:cNvSpPr txBox="1">
              <a:spLocks noChangeArrowheads="1"/>
            </p:cNvSpPr>
            <p:nvPr/>
          </p:nvSpPr>
          <p:spPr bwMode="auto">
            <a:xfrm>
              <a:off x="1162" y="799"/>
              <a:ext cx="816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1100" dirty="0" err="1" smtClean="0">
                  <a:solidFill>
                    <a:srgbClr val="000066"/>
                  </a:solidFill>
                  <a:latin typeface="Palatino Linotype" panose="02040502050505030304" pitchFamily="18" charset="0"/>
                </a:rPr>
                <a:t>Khavast</a:t>
              </a:r>
              <a:endParaRPr lang="ru-RU" sz="1100" dirty="0">
                <a:solidFill>
                  <a:srgbClr val="000066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1331913" y="260350"/>
            <a:ext cx="6696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1" dirty="0" smtClean="0">
                <a:latin typeface="Palatino Linotype" panose="02040502050505030304" pitchFamily="18" charset="0"/>
              </a:rPr>
              <a:t>International roads</a:t>
            </a:r>
            <a:endParaRPr lang="ru-RU" sz="2000" b="1" dirty="0" smtClean="0">
              <a:latin typeface="Palatino Linotype" panose="02040502050505030304" pitchFamily="18" charset="0"/>
            </a:endParaRPr>
          </a:p>
        </p:txBody>
      </p:sp>
      <p:pic>
        <p:nvPicPr>
          <p:cNvPr id="12303" name="Picture 9" descr="taj_anim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9366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A2165C-C980-49A3-9E36-106B50D17FB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35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  <p:bldP spid="23570" grpId="1" animBg="1"/>
      <p:bldP spid="23599" grpId="0"/>
      <p:bldP spid="2359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9.6|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0.8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0.8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7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7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8|8.2|0.6|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5|0.2|0.5|0.3|0.4|0.3|0.5|0.3|0.5|0.3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TC103457496[[fn=Параллакс]]</Template>
  <TotalTime>13945</TotalTime>
  <Words>501</Words>
  <Application>Microsoft Office PowerPoint</Application>
  <PresentationFormat>On-screen Show (4:3)</PresentationFormat>
  <Paragraphs>180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MS UI Gothic</vt:lpstr>
      <vt:lpstr>Arial</vt:lpstr>
      <vt:lpstr>Corbel</vt:lpstr>
      <vt:lpstr>Palatino Linotype</vt:lpstr>
      <vt:lpstr>Times New Roman</vt:lpstr>
      <vt:lpstr>Параллакс</vt:lpstr>
      <vt:lpstr>PowerPoint Presentation</vt:lpstr>
      <vt:lpstr>28 realized projects  by total amount of 1.37 billion  US dollars</vt:lpstr>
      <vt:lpstr>Participation of Tajik citizens in realization of projects</vt:lpstr>
      <vt:lpstr>PowerPoint Presentation</vt:lpstr>
      <vt:lpstr>PowerPoint Presentation</vt:lpstr>
      <vt:lpstr>Investments for projects (16 projects)</vt:lpstr>
      <vt:lpstr>PowerPoint Presentation</vt:lpstr>
      <vt:lpstr>Projects to be realized by the end of 2014 </vt:lpstr>
      <vt:lpstr>PowerPoint Presentation</vt:lpstr>
      <vt:lpstr>Donor countries cooperation </vt:lpstr>
      <vt:lpstr>Cooperation with Financial Institutionas </vt:lpstr>
      <vt:lpstr>PowerPoint Presentation</vt:lpstr>
      <vt:lpstr>PowerPoint Presentation</vt:lpstr>
      <vt:lpstr>PowerPoint Presentation</vt:lpstr>
      <vt:lpstr>PowerPoint Presentation</vt:lpstr>
      <vt:lpstr>International transport</vt:lpstr>
      <vt:lpstr>PowerPoint Presentation</vt:lpstr>
      <vt:lpstr>PowerPoint Presentation</vt:lpstr>
      <vt:lpstr>PowerPoint Presentation</vt:lpstr>
      <vt:lpstr>Disbursement of funds for road maintenance and capital construction</vt:lpstr>
      <vt:lpstr>PowerPoint Presentation</vt:lpstr>
      <vt:lpstr>PowerPoint Presentation</vt:lpstr>
      <vt:lpstr>Priority projects</vt:lpstr>
      <vt:lpstr>PowerPoint Presentation</vt:lpstr>
    </vt:vector>
  </TitlesOfParts>
  <Company>MoBIL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S.Yokubzoda</dc:creator>
  <cp:lastModifiedBy>Gholamhossein Darzi</cp:lastModifiedBy>
  <cp:revision>1135</cp:revision>
  <cp:lastPrinted>2014-10-13T10:34:00Z</cp:lastPrinted>
  <dcterms:created xsi:type="dcterms:W3CDTF">2010-09-14T09:07:57Z</dcterms:created>
  <dcterms:modified xsi:type="dcterms:W3CDTF">2014-11-02T06:22:04Z</dcterms:modified>
</cp:coreProperties>
</file>