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6.xml" ContentType="application/vnd.openxmlformats-officedocument.theme+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heme/theme1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81" r:id="rId3"/>
    <p:sldMasterId id="2147483695" r:id="rId4"/>
    <p:sldMasterId id="2147483705" r:id="rId5"/>
    <p:sldMasterId id="2147483717" r:id="rId6"/>
    <p:sldMasterId id="2147483729" r:id="rId7"/>
    <p:sldMasterId id="2147483741" r:id="rId8"/>
    <p:sldMasterId id="2147483753" r:id="rId9"/>
    <p:sldMasterId id="2147483765" r:id="rId10"/>
    <p:sldMasterId id="2147483777" r:id="rId11"/>
    <p:sldMasterId id="2147483789" r:id="rId12"/>
    <p:sldMasterId id="2147483801" r:id="rId13"/>
    <p:sldMasterId id="2147483816" r:id="rId14"/>
    <p:sldMasterId id="2147483830" r:id="rId15"/>
    <p:sldMasterId id="2147483842" r:id="rId16"/>
  </p:sldMasterIdLst>
  <p:notesMasterIdLst>
    <p:notesMasterId r:id="rId26"/>
  </p:notesMasterIdLst>
  <p:sldIdLst>
    <p:sldId id="314" r:id="rId17"/>
    <p:sldId id="302" r:id="rId18"/>
    <p:sldId id="312" r:id="rId19"/>
    <p:sldId id="306" r:id="rId20"/>
    <p:sldId id="307" r:id="rId21"/>
    <p:sldId id="308" r:id="rId22"/>
    <p:sldId id="311" r:id="rId23"/>
    <p:sldId id="294" r:id="rId24"/>
    <p:sldId id="313" r:id="rId25"/>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Пользователь Windows" initials="П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87279" autoAdjust="0"/>
  </p:normalViewPr>
  <p:slideViewPr>
    <p:cSldViewPr>
      <p:cViewPr>
        <p:scale>
          <a:sx n="67" d="100"/>
          <a:sy n="67" d="100"/>
        </p:scale>
        <p:origin x="-13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38522521689598"/>
          <c:y val="0.263651220706"/>
          <c:w val="0.55547244664380502"/>
          <c:h val="0.50530649512977699"/>
        </c:manualLayout>
      </c:layout>
      <c:lineChart>
        <c:grouping val="standard"/>
        <c:varyColors val="0"/>
        <c:ser>
          <c:idx val="0"/>
          <c:order val="0"/>
          <c:tx>
            <c:strRef>
              <c:f>Лист1!$B$1</c:f>
              <c:strCache>
                <c:ptCount val="1"/>
                <c:pt idx="0">
                  <c:v>Ряд 1</c:v>
                </c:pt>
              </c:strCache>
            </c:strRef>
          </c:tx>
          <c:spPr>
            <a:ln>
              <a:solidFill>
                <a:schemeClr val="tx2">
                  <a:lumMod val="75000"/>
                </a:schemeClr>
              </a:solidFill>
            </a:ln>
          </c:spPr>
          <c:marker>
            <c:symbol val="none"/>
          </c:marker>
          <c:dPt>
            <c:idx val="0"/>
            <c:marker>
              <c:symbol val="diamond"/>
              <c:size val="5"/>
              <c:spPr>
                <a:solidFill>
                  <a:schemeClr val="tx2">
                    <a:lumMod val="60000"/>
                    <a:lumOff val="40000"/>
                  </a:schemeClr>
                </a:solidFill>
              </c:spPr>
            </c:marker>
            <c:bubble3D val="0"/>
          </c:dPt>
          <c:dPt>
            <c:idx val="14"/>
            <c:marker>
              <c:symbol val="diamond"/>
              <c:size val="5"/>
              <c:spPr>
                <a:solidFill>
                  <a:schemeClr val="tx2">
                    <a:lumMod val="60000"/>
                    <a:lumOff val="40000"/>
                  </a:schemeClr>
                </a:solidFill>
              </c:spPr>
            </c:marker>
            <c:bubble3D val="0"/>
          </c:dPt>
          <c:dLbls>
            <c:dLbl>
              <c:idx val="0"/>
              <c:layout>
                <c:manualLayout>
                  <c:x val="-2.32064858290599E-2"/>
                  <c:y val="-9.97418753566887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layout>
                <c:manualLayout>
                  <c:x val="-0.125315023476924"/>
                  <c:y val="-6.6494583571125698E-2"/>
                </c:manualLayout>
              </c:layout>
              <c:showLegendKey val="0"/>
              <c:showVal val="1"/>
              <c:showCatName val="0"/>
              <c:showSerName val="0"/>
              <c:showPercent val="0"/>
              <c:showBubbleSize val="0"/>
            </c:dLbl>
            <c:txPr>
              <a:bodyPr/>
              <a:lstStyle/>
              <a:p>
                <a:pPr>
                  <a:defRPr lang="ru-RU"/>
                </a:pPr>
                <a:endParaRPr lang="ru-RU"/>
              </a:p>
            </c:txPr>
            <c:showLegendKey val="0"/>
            <c:showVal val="1"/>
            <c:showCatName val="0"/>
            <c:showSerName val="0"/>
            <c:showPercent val="0"/>
            <c:showBubbleSize val="0"/>
            <c:showLeaderLines val="0"/>
          </c:dLbls>
          <c:cat>
            <c:numRef>
              <c:f>Лист1!$A$2:$A$16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Лист1!$B$2:$B$16</c:f>
              <c:numCache>
                <c:formatCode>#,##0.0</c:formatCode>
                <c:ptCount val="15"/>
                <c:pt idx="0">
                  <c:v>16.870999999999999</c:v>
                </c:pt>
                <c:pt idx="1">
                  <c:v>18.292000000000002</c:v>
                </c:pt>
                <c:pt idx="2">
                  <c:v>22.152000000000001</c:v>
                </c:pt>
                <c:pt idx="3">
                  <c:v>24.63700000000004</c:v>
                </c:pt>
                <c:pt idx="4">
                  <c:v>30.832999999999991</c:v>
                </c:pt>
                <c:pt idx="5">
                  <c:v>43.15</c:v>
                </c:pt>
                <c:pt idx="6">
                  <c:v>57.124000000000002</c:v>
                </c:pt>
                <c:pt idx="7">
                  <c:v>81.004000000000005</c:v>
                </c:pt>
                <c:pt idx="8">
                  <c:v>104.854</c:v>
                </c:pt>
                <c:pt idx="9">
                  <c:v>133.441</c:v>
                </c:pt>
                <c:pt idx="10">
                  <c:v>115.306</c:v>
                </c:pt>
                <c:pt idx="11">
                  <c:v>148.05200000000019</c:v>
                </c:pt>
                <c:pt idx="12">
                  <c:v>188.05</c:v>
                </c:pt>
                <c:pt idx="13">
                  <c:v>203.52</c:v>
                </c:pt>
                <c:pt idx="14">
                  <c:v>231.875</c:v>
                </c:pt>
              </c:numCache>
            </c:numRef>
          </c:val>
          <c:smooth val="0"/>
        </c:ser>
        <c:dLbls>
          <c:showLegendKey val="0"/>
          <c:showVal val="0"/>
          <c:showCatName val="0"/>
          <c:showSerName val="0"/>
          <c:showPercent val="0"/>
          <c:showBubbleSize val="0"/>
        </c:dLbls>
        <c:marker val="1"/>
        <c:smooth val="0"/>
        <c:axId val="185929728"/>
        <c:axId val="185931264"/>
      </c:lineChart>
      <c:catAx>
        <c:axId val="185929728"/>
        <c:scaling>
          <c:orientation val="minMax"/>
        </c:scaling>
        <c:delete val="0"/>
        <c:axPos val="b"/>
        <c:numFmt formatCode="General" sourceLinked="1"/>
        <c:majorTickMark val="out"/>
        <c:minorTickMark val="none"/>
        <c:tickLblPos val="nextTo"/>
        <c:txPr>
          <a:bodyPr/>
          <a:lstStyle/>
          <a:p>
            <a:pPr>
              <a:defRPr lang="ru-RU" sz="700"/>
            </a:pPr>
            <a:endParaRPr lang="ru-RU"/>
          </a:p>
        </c:txPr>
        <c:crossAx val="185931264"/>
        <c:crosses val="autoZero"/>
        <c:auto val="1"/>
        <c:lblAlgn val="ctr"/>
        <c:lblOffset val="100"/>
        <c:tickLblSkip val="2"/>
        <c:noMultiLvlLbl val="0"/>
      </c:catAx>
      <c:valAx>
        <c:axId val="185931264"/>
        <c:scaling>
          <c:orientation val="minMax"/>
        </c:scaling>
        <c:delete val="0"/>
        <c:axPos val="l"/>
        <c:numFmt formatCode="#,##0.0" sourceLinked="1"/>
        <c:majorTickMark val="out"/>
        <c:minorTickMark val="none"/>
        <c:tickLblPos val="nextTo"/>
        <c:txPr>
          <a:bodyPr/>
          <a:lstStyle/>
          <a:p>
            <a:pPr>
              <a:defRPr lang="ru-RU" sz="700"/>
            </a:pPr>
            <a:endParaRPr lang="ru-RU"/>
          </a:p>
        </c:txPr>
        <c:crossAx val="185929728"/>
        <c:crosses val="autoZero"/>
        <c:crossBetween val="between"/>
      </c:valAx>
    </c:plotArea>
    <c:plotVisOnly val="1"/>
    <c:dispBlanksAs val="gap"/>
    <c:showDLblsOverMax val="0"/>
  </c:chart>
  <c:txPr>
    <a:bodyPr/>
    <a:lstStyle/>
    <a:p>
      <a:pPr>
        <a:defRPr sz="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49346158432398E-2"/>
          <c:y val="4.5703407377951401E-2"/>
          <c:w val="0.64216198613183795"/>
          <c:h val="0.85146392602165799"/>
        </c:manualLayout>
      </c:layout>
      <c:barChart>
        <c:barDir val="bar"/>
        <c:grouping val="clustered"/>
        <c:varyColors val="0"/>
        <c:ser>
          <c:idx val="0"/>
          <c:order val="0"/>
          <c:tx>
            <c:strRef>
              <c:f>Лист1!$B$1</c:f>
              <c:strCache>
                <c:ptCount val="1"/>
                <c:pt idx="0">
                  <c:v>World ranking by production</c:v>
                </c:pt>
              </c:strCache>
            </c:strRef>
          </c:tx>
          <c:spPr>
            <a:solidFill>
              <a:schemeClr val="bg1">
                <a:lumMod val="65000"/>
              </a:schemeClr>
            </a:solidFill>
          </c:spPr>
          <c:invertIfNegative val="0"/>
          <c:dLbls>
            <c:dLbl>
              <c:idx val="0"/>
              <c:layout/>
              <c:tx>
                <c:rich>
                  <a:bodyPr/>
                  <a:lstStyle/>
                  <a:p>
                    <a:r>
                      <a:rPr lang="en-US" sz="1100" b="1" dirty="0" smtClean="0"/>
                      <a:t>15</a:t>
                    </a:r>
                    <a:endParaRPr lang="en-US" dirty="0"/>
                  </a:p>
                </c:rich>
              </c:tx>
              <c:showLegendKey val="0"/>
              <c:showVal val="0"/>
              <c:showCatName val="0"/>
              <c:showSerName val="0"/>
              <c:showPercent val="0"/>
              <c:showBubbleSize val="0"/>
            </c:dLbl>
            <c:dLbl>
              <c:idx val="1"/>
              <c:layout/>
              <c:tx>
                <c:rich>
                  <a:bodyPr/>
                  <a:lstStyle/>
                  <a:p>
                    <a:r>
                      <a:rPr lang="en-US" sz="1100" b="1" dirty="0" smtClean="0"/>
                      <a:t>11</a:t>
                    </a:r>
                    <a:endParaRPr lang="en-US" dirty="0"/>
                  </a:p>
                </c:rich>
              </c:tx>
              <c:showLegendKey val="0"/>
              <c:showVal val="0"/>
              <c:showCatName val="0"/>
              <c:showSerName val="0"/>
              <c:showPercent val="0"/>
              <c:showBubbleSize val="0"/>
            </c:dLbl>
            <c:dLbl>
              <c:idx val="2"/>
              <c:layout/>
              <c:tx>
                <c:rich>
                  <a:bodyPr/>
                  <a:lstStyle/>
                  <a:p>
                    <a:r>
                      <a:rPr lang="en-US" sz="1100" b="1" dirty="0" smtClean="0"/>
                      <a:t>10</a:t>
                    </a:r>
                    <a:endParaRPr lang="en-US" dirty="0"/>
                  </a:p>
                </c:rich>
              </c:tx>
              <c:showLegendKey val="0"/>
              <c:showVal val="0"/>
              <c:showCatName val="0"/>
              <c:showSerName val="0"/>
              <c:showPercent val="0"/>
              <c:showBubbleSize val="0"/>
            </c:dLbl>
            <c:dLbl>
              <c:idx val="3"/>
              <c:layout/>
              <c:tx>
                <c:rich>
                  <a:bodyPr/>
                  <a:lstStyle/>
                  <a:p>
                    <a:r>
                      <a:rPr lang="en-US" sz="1100" b="1" dirty="0" smtClean="0"/>
                      <a:t>21</a:t>
                    </a:r>
                    <a:endParaRPr lang="en-US" dirty="0"/>
                  </a:p>
                </c:rich>
              </c:tx>
              <c:showLegendKey val="0"/>
              <c:showVal val="0"/>
              <c:showCatName val="0"/>
              <c:showSerName val="0"/>
              <c:showPercent val="0"/>
              <c:showBubbleSize val="0"/>
            </c:dLbl>
            <c:dLbl>
              <c:idx val="4"/>
              <c:layout/>
              <c:tx>
                <c:rich>
                  <a:bodyPr/>
                  <a:lstStyle/>
                  <a:p>
                    <a:r>
                      <a:rPr lang="en-US" sz="1100" b="1" dirty="0" smtClean="0"/>
                      <a:t>10</a:t>
                    </a:r>
                    <a:endParaRPr lang="en-US" dirty="0"/>
                  </a:p>
                </c:rich>
              </c:tx>
              <c:showLegendKey val="0"/>
              <c:showVal val="0"/>
              <c:showCatName val="0"/>
              <c:showSerName val="0"/>
              <c:showPercent val="0"/>
              <c:showBubbleSize val="0"/>
            </c:dLbl>
            <c:dLbl>
              <c:idx val="5"/>
              <c:layout/>
              <c:tx>
                <c:rich>
                  <a:bodyPr/>
                  <a:lstStyle/>
                  <a:p>
                    <a:r>
                      <a:rPr lang="en-US" sz="1100" b="1" dirty="0" smtClean="0"/>
                      <a:t>7</a:t>
                    </a:r>
                    <a:endParaRPr lang="en-US" dirty="0"/>
                  </a:p>
                </c:rich>
              </c:tx>
              <c:showLegendKey val="0"/>
              <c:showVal val="0"/>
              <c:showCatName val="0"/>
              <c:showSerName val="0"/>
              <c:showPercent val="0"/>
              <c:showBubbleSize val="0"/>
            </c:dLbl>
            <c:dLbl>
              <c:idx val="6"/>
              <c:layout/>
              <c:tx>
                <c:rich>
                  <a:bodyPr/>
                  <a:lstStyle/>
                  <a:p>
                    <a:r>
                      <a:rPr lang="en-US" sz="1100" b="1" dirty="0" smtClean="0"/>
                      <a:t>19</a:t>
                    </a:r>
                    <a:endParaRPr lang="en-US" dirty="0"/>
                  </a:p>
                </c:rich>
              </c:tx>
              <c:showLegendKey val="0"/>
              <c:showVal val="0"/>
              <c:showCatName val="0"/>
              <c:showSerName val="0"/>
              <c:showPercent val="0"/>
              <c:showBubbleSize val="0"/>
            </c:dLbl>
            <c:dLbl>
              <c:idx val="7"/>
              <c:layout>
                <c:manualLayout>
                  <c:x val="-1.6012660845286901E-3"/>
                  <c:y val="6.10840054177184E-3"/>
                </c:manualLayout>
              </c:layout>
              <c:tx>
                <c:rich>
                  <a:bodyPr/>
                  <a:lstStyle/>
                  <a:p>
                    <a:r>
                      <a:rPr lang="en-US" sz="1100" b="1" dirty="0" smtClean="0"/>
                      <a:t>3</a:t>
                    </a:r>
                    <a:endParaRPr lang="en-US" dirty="0"/>
                  </a:p>
                </c:rich>
              </c:tx>
              <c:showLegendKey val="0"/>
              <c:showVal val="0"/>
              <c:showCatName val="0"/>
              <c:showSerName val="0"/>
              <c:showPercent val="0"/>
              <c:showBubbleSize val="0"/>
            </c:dLbl>
            <c:dLbl>
              <c:idx val="8"/>
              <c:layout/>
              <c:tx>
                <c:rich>
                  <a:bodyPr/>
                  <a:lstStyle/>
                  <a:p>
                    <a:r>
                      <a:rPr lang="en-US" sz="1100" b="1" dirty="0" smtClean="0"/>
                      <a:t>3</a:t>
                    </a:r>
                    <a:endParaRPr lang="en-US" dirty="0"/>
                  </a:p>
                </c:rich>
              </c:tx>
              <c:showLegendKey val="0"/>
              <c:showVal val="0"/>
              <c:showCatName val="0"/>
              <c:showSerName val="0"/>
              <c:showPercent val="0"/>
              <c:showBubbleSize val="0"/>
            </c:dLbl>
            <c:dLbl>
              <c:idx val="9"/>
              <c:layout/>
              <c:tx>
                <c:rich>
                  <a:bodyPr/>
                  <a:lstStyle/>
                  <a:p>
                    <a:r>
                      <a:rPr lang="en-US" sz="1100" b="1" dirty="0" smtClean="0"/>
                      <a:t>10</a:t>
                    </a:r>
                    <a:endParaRPr lang="en-US" dirty="0"/>
                  </a:p>
                </c:rich>
              </c:tx>
              <c:showLegendKey val="0"/>
              <c:showVal val="0"/>
              <c:showCatName val="0"/>
              <c:showSerName val="0"/>
              <c:showPercent val="0"/>
              <c:showBubbleSize val="0"/>
            </c:dLbl>
            <c:dLbl>
              <c:idx val="10"/>
              <c:layout/>
              <c:tx>
                <c:rich>
                  <a:bodyPr/>
                  <a:lstStyle/>
                  <a:p>
                    <a:r>
                      <a:rPr lang="en-US" sz="1100" b="1" dirty="0" smtClean="0"/>
                      <a:t>13</a:t>
                    </a:r>
                    <a:endParaRPr lang="en-US" dirty="0"/>
                  </a:p>
                </c:rich>
              </c:tx>
              <c:showLegendKey val="0"/>
              <c:showVal val="0"/>
              <c:showCatName val="0"/>
              <c:showSerName val="0"/>
              <c:showPercent val="0"/>
              <c:showBubbleSize val="0"/>
            </c:dLbl>
            <c:dLbl>
              <c:idx val="11"/>
              <c:layout>
                <c:manualLayout>
                  <c:x val="5.2263030366878297E-3"/>
                  <c:y val="-1.5233845526407301E-2"/>
                </c:manualLayout>
              </c:layout>
              <c:tx>
                <c:rich>
                  <a:bodyPr/>
                  <a:lstStyle/>
                  <a:p>
                    <a:r>
                      <a:rPr lang="en-US" sz="1100" b="1" dirty="0" smtClean="0"/>
                      <a:t>12</a:t>
                    </a:r>
                    <a:endParaRPr lang="en-US" dirty="0"/>
                  </a:p>
                </c:rich>
              </c:tx>
              <c:showLegendKey val="0"/>
              <c:showVal val="0"/>
              <c:showCatName val="0"/>
              <c:showSerName val="0"/>
              <c:showPercent val="0"/>
              <c:showBubbleSize val="0"/>
            </c:dLbl>
            <c:txPr>
              <a:bodyPr/>
              <a:lstStyle/>
              <a:p>
                <a:pPr>
                  <a:defRPr lang="ru-RU" sz="1100" b="1"/>
                </a:pPr>
                <a:endParaRPr lang="ru-RU"/>
              </a:p>
            </c:txPr>
            <c:showLegendKey val="0"/>
            <c:showVal val="1"/>
            <c:showCatName val="0"/>
            <c:showSerName val="0"/>
            <c:showPercent val="0"/>
            <c:showBubbleSize val="0"/>
            <c:showLeaderLines val="0"/>
          </c:dLbls>
          <c:cat>
            <c:strRef>
              <c:f>Лист1!$A$2:$A$13</c:f>
              <c:strCache>
                <c:ptCount val="12"/>
                <c:pt idx="0">
                  <c:v>Copper</c:v>
                </c:pt>
                <c:pt idx="1">
                  <c:v>Lead</c:v>
                </c:pt>
                <c:pt idx="2">
                  <c:v>Silver</c:v>
                </c:pt>
                <c:pt idx="3">
                  <c:v>Gold</c:v>
                </c:pt>
                <c:pt idx="4">
                  <c:v>Bauxite</c:v>
                </c:pt>
                <c:pt idx="5">
                  <c:v>Zinc</c:v>
                </c:pt>
                <c:pt idx="6">
                  <c:v>Oil</c:v>
                </c:pt>
                <c:pt idx="7">
                  <c:v>Uranium</c:v>
                </c:pt>
                <c:pt idx="8">
                  <c:v>Chronium</c:v>
                </c:pt>
                <c:pt idx="9">
                  <c:v>Coal</c:v>
                </c:pt>
                <c:pt idx="10">
                  <c:v>Iron ore</c:v>
                </c:pt>
                <c:pt idx="11">
                  <c:v>Molybden</c:v>
                </c:pt>
              </c:strCache>
            </c:strRef>
          </c:cat>
          <c:val>
            <c:numRef>
              <c:f>Лист1!$B$2:$B$13</c:f>
              <c:numCache>
                <c:formatCode>General</c:formatCode>
                <c:ptCount val="12"/>
                <c:pt idx="0">
                  <c:v>10</c:v>
                </c:pt>
                <c:pt idx="1">
                  <c:v>11</c:v>
                </c:pt>
                <c:pt idx="2">
                  <c:v>10</c:v>
                </c:pt>
                <c:pt idx="3">
                  <c:v>21</c:v>
                </c:pt>
                <c:pt idx="4">
                  <c:v>11</c:v>
                </c:pt>
                <c:pt idx="5">
                  <c:v>3</c:v>
                </c:pt>
                <c:pt idx="6">
                  <c:v>19</c:v>
                </c:pt>
                <c:pt idx="7">
                  <c:v>10</c:v>
                </c:pt>
                <c:pt idx="8">
                  <c:v>3</c:v>
                </c:pt>
                <c:pt idx="9">
                  <c:v>10</c:v>
                </c:pt>
                <c:pt idx="10">
                  <c:v>12</c:v>
                </c:pt>
                <c:pt idx="11">
                  <c:v>12</c:v>
                </c:pt>
              </c:numCache>
            </c:numRef>
          </c:val>
        </c:ser>
        <c:dLbls>
          <c:showLegendKey val="0"/>
          <c:showVal val="0"/>
          <c:showCatName val="0"/>
          <c:showSerName val="0"/>
          <c:showPercent val="0"/>
          <c:showBubbleSize val="0"/>
        </c:dLbls>
        <c:gapWidth val="106"/>
        <c:axId val="185556352"/>
        <c:axId val="185558144"/>
      </c:barChart>
      <c:catAx>
        <c:axId val="185556352"/>
        <c:scaling>
          <c:orientation val="minMax"/>
        </c:scaling>
        <c:delete val="1"/>
        <c:axPos val="l"/>
        <c:majorTickMark val="out"/>
        <c:minorTickMark val="none"/>
        <c:tickLblPos val="nextTo"/>
        <c:crossAx val="185558144"/>
        <c:crosses val="autoZero"/>
        <c:auto val="1"/>
        <c:lblAlgn val="ctr"/>
        <c:lblOffset val="100"/>
        <c:noMultiLvlLbl val="0"/>
      </c:catAx>
      <c:valAx>
        <c:axId val="185558144"/>
        <c:scaling>
          <c:orientation val="minMax"/>
        </c:scaling>
        <c:delete val="1"/>
        <c:axPos val="b"/>
        <c:numFmt formatCode="General" sourceLinked="1"/>
        <c:majorTickMark val="out"/>
        <c:minorTickMark val="none"/>
        <c:tickLblPos val="nextTo"/>
        <c:crossAx val="185556352"/>
        <c:crosses val="autoZero"/>
        <c:crossBetween val="between"/>
      </c:valAx>
    </c:plotArea>
    <c:plotVisOnly val="1"/>
    <c:dispBlanksAs val="gap"/>
    <c:showDLblsOverMax val="0"/>
  </c:chart>
  <c:txPr>
    <a:bodyPr/>
    <a:lstStyle/>
    <a:p>
      <a:pPr>
        <a:defRPr sz="1799"/>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explosion val="1"/>
          <c:dPt>
            <c:idx val="0"/>
            <c:bubble3D val="0"/>
            <c:explosion val="0"/>
            <c:spPr>
              <a:solidFill>
                <a:schemeClr val="tx2"/>
              </a:solidFill>
            </c:spPr>
          </c:dPt>
          <c:dPt>
            <c:idx val="1"/>
            <c:bubble3D val="0"/>
            <c:explosion val="0"/>
            <c:spPr>
              <a:solidFill>
                <a:schemeClr val="tx2">
                  <a:lumMod val="40000"/>
                  <a:lumOff val="60000"/>
                </a:schemeClr>
              </a:solidFill>
            </c:spPr>
          </c:dPt>
          <c:cat>
            <c:strRef>
              <c:f>Лист1!$A$2:$A$3</c:f>
              <c:strCache>
                <c:ptCount val="2"/>
                <c:pt idx="0">
                  <c:v>Кв. 1</c:v>
                </c:pt>
                <c:pt idx="1">
                  <c:v>Кв. 2</c:v>
                </c:pt>
              </c:strCache>
            </c:strRef>
          </c:cat>
          <c:val>
            <c:numRef>
              <c:f>Лист1!$B$2:$B$3</c:f>
              <c:numCache>
                <c:formatCode>General</c:formatCode>
                <c:ptCount val="2"/>
                <c:pt idx="0">
                  <c:v>8.9</c:v>
                </c:pt>
                <c:pt idx="1">
                  <c:v>3.8</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Pt>
            <c:idx val="0"/>
            <c:bubble3D val="0"/>
            <c:spPr>
              <a:solidFill>
                <a:schemeClr val="tx2">
                  <a:lumMod val="40000"/>
                  <a:lumOff val="60000"/>
                </a:schemeClr>
              </a:solidFill>
            </c:spPr>
          </c:dPt>
          <c:dPt>
            <c:idx val="1"/>
            <c:bubble3D val="0"/>
            <c:spPr>
              <a:solidFill>
                <a:schemeClr val="tx2"/>
              </a:solidFill>
            </c:spPr>
          </c:dPt>
          <c:cat>
            <c:strRef>
              <c:f>Лист1!$A$2:$A$3</c:f>
              <c:strCache>
                <c:ptCount val="2"/>
                <c:pt idx="0">
                  <c:v>Кв. 1</c:v>
                </c:pt>
                <c:pt idx="1">
                  <c:v>Кв. 2</c:v>
                </c:pt>
              </c:strCache>
            </c:strRef>
          </c:cat>
          <c:val>
            <c:numRef>
              <c:f>Лист1!$B$2:$B$3</c:f>
              <c:numCache>
                <c:formatCode>General</c:formatCode>
                <c:ptCount val="2"/>
                <c:pt idx="0">
                  <c:v>8.2000000000000011</c:v>
                </c:pt>
                <c:pt idx="1">
                  <c:v>2.1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Pt>
            <c:idx val="0"/>
            <c:bubble3D val="0"/>
            <c:spPr>
              <a:solidFill>
                <a:schemeClr val="tx2"/>
              </a:solidFill>
            </c:spPr>
          </c:dPt>
          <c:dPt>
            <c:idx val="1"/>
            <c:bubble3D val="0"/>
            <c:spPr>
              <a:solidFill>
                <a:schemeClr val="tx2">
                  <a:lumMod val="40000"/>
                  <a:lumOff val="60000"/>
                </a:schemeClr>
              </a:solidFill>
            </c:spPr>
          </c:dPt>
          <c:cat>
            <c:strRef>
              <c:f>Лист1!$A$2:$A$3</c:f>
              <c:strCache>
                <c:ptCount val="2"/>
                <c:pt idx="0">
                  <c:v>Кв. 1</c:v>
                </c:pt>
                <c:pt idx="1">
                  <c:v>Кв. 2</c:v>
                </c:pt>
              </c:strCache>
            </c:strRef>
          </c:cat>
          <c:val>
            <c:numRef>
              <c:f>Лист1!$B$2:$B$3</c:f>
              <c:numCache>
                <c:formatCode>General</c:formatCode>
                <c:ptCount val="2"/>
                <c:pt idx="0">
                  <c:v>0.6</c:v>
                </c:pt>
                <c:pt idx="1">
                  <c:v>1.1000000000000001</c:v>
                </c:pt>
              </c:numCache>
            </c:numRef>
          </c:val>
        </c:ser>
        <c:dLbls>
          <c:showLegendKey val="0"/>
          <c:showVal val="0"/>
          <c:showCatName val="0"/>
          <c:showSerName val="0"/>
          <c:showPercent val="0"/>
          <c:showBubbleSize val="0"/>
          <c:showLeaderLines val="1"/>
        </c:dLbls>
        <c:firstSliceAng val="232"/>
      </c:pieChart>
    </c:plotArea>
    <c:plotVisOnly val="1"/>
    <c:dispBlanksAs val="zero"/>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Pt>
            <c:idx val="0"/>
            <c:bubble3D val="0"/>
            <c:spPr>
              <a:solidFill>
                <a:schemeClr val="tx2">
                  <a:lumMod val="40000"/>
                  <a:lumOff val="60000"/>
                </a:schemeClr>
              </a:solidFill>
            </c:spPr>
          </c:dPt>
          <c:dPt>
            <c:idx val="1"/>
            <c:bubble3D val="0"/>
            <c:spPr>
              <a:solidFill>
                <a:schemeClr val="tx2"/>
              </a:solidFill>
            </c:spPr>
          </c:dPt>
          <c:cat>
            <c:strRef>
              <c:f>Лист1!$A$2:$A$3</c:f>
              <c:strCache>
                <c:ptCount val="2"/>
                <c:pt idx="0">
                  <c:v>Кв. 1</c:v>
                </c:pt>
                <c:pt idx="1">
                  <c:v>Кв. 2</c:v>
                </c:pt>
              </c:strCache>
            </c:strRef>
          </c:cat>
          <c:val>
            <c:numRef>
              <c:f>Лист1!$B$2:$B$3</c:f>
              <c:numCache>
                <c:formatCode>General</c:formatCode>
                <c:ptCount val="2"/>
                <c:pt idx="0">
                  <c:v>0.34</c:v>
                </c:pt>
                <c:pt idx="1">
                  <c:v>0.94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spPr>
            <a:solidFill>
              <a:schemeClr val="tx2">
                <a:lumMod val="60000"/>
                <a:lumOff val="40000"/>
              </a:schemeClr>
            </a:solidFill>
          </c:spPr>
          <c:dPt>
            <c:idx val="0"/>
            <c:bubble3D val="0"/>
            <c:spPr>
              <a:solidFill>
                <a:schemeClr val="tx2">
                  <a:lumMod val="40000"/>
                  <a:lumOff val="60000"/>
                </a:schemeClr>
              </a:solidFill>
            </c:spPr>
          </c:dPt>
          <c:dPt>
            <c:idx val="1"/>
            <c:bubble3D val="0"/>
            <c:spPr>
              <a:solidFill>
                <a:schemeClr val="tx2"/>
              </a:solidFill>
            </c:spPr>
          </c:dPt>
          <c:cat>
            <c:strRef>
              <c:f>Лист1!$A$2:$A$3</c:f>
              <c:strCache>
                <c:ptCount val="2"/>
                <c:pt idx="0">
                  <c:v>Кв. 1</c:v>
                </c:pt>
                <c:pt idx="1">
                  <c:v>Кв. 2</c:v>
                </c:pt>
              </c:strCache>
            </c:strRef>
          </c:cat>
          <c:val>
            <c:numRef>
              <c:f>Лист1!$B$2:$B$3</c:f>
              <c:numCache>
                <c:formatCode>General</c:formatCode>
                <c:ptCount val="2"/>
                <c:pt idx="0">
                  <c:v>1.2</c:v>
                </c:pt>
                <c:pt idx="1">
                  <c:v>2.6</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spPr>
            <a:solidFill>
              <a:schemeClr val="tx2">
                <a:lumMod val="60000"/>
                <a:lumOff val="40000"/>
              </a:schemeClr>
            </a:solidFill>
          </c:spPr>
          <c:explosion val="2"/>
          <c:dPt>
            <c:idx val="0"/>
            <c:bubble3D val="0"/>
            <c:explosion val="0"/>
            <c:spPr>
              <a:solidFill>
                <a:schemeClr val="tx2">
                  <a:lumMod val="40000"/>
                  <a:lumOff val="60000"/>
                </a:schemeClr>
              </a:solidFill>
            </c:spPr>
          </c:dPt>
          <c:dPt>
            <c:idx val="1"/>
            <c:bubble3D val="0"/>
            <c:explosion val="0"/>
            <c:spPr>
              <a:solidFill>
                <a:schemeClr val="tx2"/>
              </a:solidFill>
            </c:spPr>
          </c:dPt>
          <c:cat>
            <c:strRef>
              <c:f>Лист1!$A$2:$A$3</c:f>
              <c:strCache>
                <c:ptCount val="2"/>
                <c:pt idx="0">
                  <c:v>Кв. 1</c:v>
                </c:pt>
                <c:pt idx="1">
                  <c:v>Кв. 2</c:v>
                </c:pt>
              </c:strCache>
            </c:strRef>
          </c:cat>
          <c:val>
            <c:numRef>
              <c:f>Лист1!$B$2:$B$3</c:f>
              <c:numCache>
                <c:formatCode>General</c:formatCode>
                <c:ptCount val="2"/>
                <c:pt idx="0">
                  <c:v>0.5</c:v>
                </c:pt>
                <c:pt idx="1">
                  <c:v>0.05</c:v>
                </c:pt>
              </c:numCache>
            </c:numRef>
          </c:val>
        </c:ser>
        <c:dLbls>
          <c:showLegendKey val="0"/>
          <c:showVal val="0"/>
          <c:showCatName val="0"/>
          <c:showSerName val="0"/>
          <c:showPercent val="0"/>
          <c:showBubbleSize val="0"/>
          <c:showLeaderLines val="1"/>
        </c:dLbls>
        <c:firstSliceAng val="48"/>
      </c:pieChart>
    </c:plotArea>
    <c:plotVisOnly val="1"/>
    <c:dispBlanksAs val="zero"/>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spPr>
            <a:solidFill>
              <a:schemeClr val="tx2">
                <a:lumMod val="60000"/>
                <a:lumOff val="40000"/>
              </a:schemeClr>
            </a:solidFill>
          </c:spPr>
          <c:dPt>
            <c:idx val="0"/>
            <c:bubble3D val="0"/>
            <c:spPr>
              <a:solidFill>
                <a:schemeClr val="tx2">
                  <a:lumMod val="40000"/>
                  <a:lumOff val="60000"/>
                </a:schemeClr>
              </a:solidFill>
            </c:spPr>
          </c:dPt>
          <c:dPt>
            <c:idx val="1"/>
            <c:bubble3D val="0"/>
            <c:spPr>
              <a:solidFill>
                <a:schemeClr val="tx2"/>
              </a:solidFill>
            </c:spPr>
          </c:dPt>
          <c:cat>
            <c:strRef>
              <c:f>Лист1!$A$2:$A$3</c:f>
              <c:strCache>
                <c:ptCount val="2"/>
                <c:pt idx="0">
                  <c:v>Кв. 1</c:v>
                </c:pt>
                <c:pt idx="1">
                  <c:v>Кв. 2</c:v>
                </c:pt>
              </c:strCache>
            </c:strRef>
          </c:cat>
          <c:val>
            <c:numRef>
              <c:f>Лист1!$B$2:$B$3</c:f>
              <c:numCache>
                <c:formatCode>General</c:formatCode>
                <c:ptCount val="2"/>
                <c:pt idx="0">
                  <c:v>0.6</c:v>
                </c:pt>
                <c:pt idx="1">
                  <c:v>1.1000000000000001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76956338628501"/>
          <c:y val="0.22615850191525"/>
          <c:w val="0.71732235307049697"/>
          <c:h val="0.53351874850370995"/>
        </c:manualLayout>
      </c:layout>
      <c:lineChart>
        <c:grouping val="standard"/>
        <c:varyColors val="0"/>
        <c:ser>
          <c:idx val="0"/>
          <c:order val="0"/>
          <c:tx>
            <c:strRef>
              <c:f>Лист1!$B$1</c:f>
              <c:strCache>
                <c:ptCount val="1"/>
                <c:pt idx="0">
                  <c:v>Столбец1</c:v>
                </c:pt>
              </c:strCache>
            </c:strRef>
          </c:tx>
          <c:spPr>
            <a:ln>
              <a:solidFill>
                <a:schemeClr val="tx2">
                  <a:lumMod val="75000"/>
                </a:schemeClr>
              </a:solidFill>
            </a:ln>
          </c:spPr>
          <c:marker>
            <c:symbol val="none"/>
          </c:marker>
          <c:dPt>
            <c:idx val="0"/>
            <c:marker>
              <c:symbol val="diamond"/>
              <c:size val="5"/>
              <c:spPr>
                <a:solidFill>
                  <a:schemeClr val="tx2">
                    <a:lumMod val="60000"/>
                    <a:lumOff val="40000"/>
                  </a:schemeClr>
                </a:solidFill>
              </c:spPr>
            </c:marker>
            <c:bubble3D val="0"/>
          </c:dPt>
          <c:dPt>
            <c:idx val="14"/>
            <c:marker>
              <c:symbol val="diamond"/>
              <c:size val="5"/>
              <c:spPr>
                <a:solidFill>
                  <a:schemeClr val="tx2">
                    <a:lumMod val="60000"/>
                    <a:lumOff val="40000"/>
                  </a:schemeClr>
                </a:solidFill>
              </c:spPr>
            </c:marker>
            <c:bubble3D val="0"/>
          </c:dPt>
          <c:dLbls>
            <c:dLbl>
              <c:idx val="0"/>
              <c:layout>
                <c:manualLayout>
                  <c:x val="-3.86562832440231E-2"/>
                  <c:y val="-5.8182760624734903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layout>
                <c:manualLayout>
                  <c:x val="-4.8320354055028996E-3"/>
                  <c:y val="-6.6494583571125698E-2"/>
                </c:manualLayout>
              </c:layout>
              <c:showLegendKey val="0"/>
              <c:showVal val="1"/>
              <c:showCatName val="0"/>
              <c:showSerName val="0"/>
              <c:showPercent val="0"/>
              <c:showBubbleSize val="0"/>
            </c:dLbl>
            <c:txPr>
              <a:bodyPr/>
              <a:lstStyle/>
              <a:p>
                <a:pPr>
                  <a:defRPr lang="ru-RU"/>
                </a:pPr>
                <a:endParaRPr lang="ru-RU"/>
              </a:p>
            </c:txPr>
            <c:showLegendKey val="0"/>
            <c:showVal val="1"/>
            <c:showCatName val="0"/>
            <c:showSerName val="0"/>
            <c:showPercent val="0"/>
            <c:showBubbleSize val="0"/>
            <c:showLeaderLines val="0"/>
          </c:dLbls>
          <c:cat>
            <c:numRef>
              <c:f>Лист1!$A$2:$A$16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Лист1!$B$2:$B$16</c:f>
              <c:numCache>
                <c:formatCode>#,##0.0</c:formatCode>
                <c:ptCount val="15"/>
                <c:pt idx="0">
                  <c:v>1.1299999999999979</c:v>
                </c:pt>
                <c:pt idx="1">
                  <c:v>1.2289999999999981</c:v>
                </c:pt>
                <c:pt idx="2">
                  <c:v>1.4909999999999981</c:v>
                </c:pt>
                <c:pt idx="3">
                  <c:v>1.6579999999999979</c:v>
                </c:pt>
                <c:pt idx="4">
                  <c:v>2.0680000000000001</c:v>
                </c:pt>
                <c:pt idx="5">
                  <c:v>2.8740000000000001</c:v>
                </c:pt>
                <c:pt idx="6">
                  <c:v>3.7709999999999999</c:v>
                </c:pt>
                <c:pt idx="7">
                  <c:v>5.2919999999999998</c:v>
                </c:pt>
                <c:pt idx="8">
                  <c:v>6.7720000000000002</c:v>
                </c:pt>
                <c:pt idx="9">
                  <c:v>8.5140000000000011</c:v>
                </c:pt>
                <c:pt idx="10">
                  <c:v>7.1649999999999867</c:v>
                </c:pt>
                <c:pt idx="11">
                  <c:v>9.0710000000000015</c:v>
                </c:pt>
                <c:pt idx="12">
                  <c:v>11.358000000000001</c:v>
                </c:pt>
                <c:pt idx="13">
                  <c:v>12.121</c:v>
                </c:pt>
                <c:pt idx="14">
                  <c:v>13.612</c:v>
                </c:pt>
              </c:numCache>
            </c:numRef>
          </c:val>
          <c:smooth val="0"/>
        </c:ser>
        <c:dLbls>
          <c:showLegendKey val="0"/>
          <c:showVal val="0"/>
          <c:showCatName val="0"/>
          <c:showSerName val="0"/>
          <c:showPercent val="0"/>
          <c:showBubbleSize val="0"/>
        </c:dLbls>
        <c:marker val="1"/>
        <c:smooth val="0"/>
        <c:axId val="185317248"/>
        <c:axId val="185318784"/>
      </c:lineChart>
      <c:catAx>
        <c:axId val="185317248"/>
        <c:scaling>
          <c:orientation val="minMax"/>
        </c:scaling>
        <c:delete val="0"/>
        <c:axPos val="b"/>
        <c:numFmt formatCode="General" sourceLinked="1"/>
        <c:majorTickMark val="out"/>
        <c:minorTickMark val="none"/>
        <c:tickLblPos val="nextTo"/>
        <c:txPr>
          <a:bodyPr/>
          <a:lstStyle/>
          <a:p>
            <a:pPr>
              <a:defRPr lang="ru-RU" sz="700"/>
            </a:pPr>
            <a:endParaRPr lang="ru-RU"/>
          </a:p>
        </c:txPr>
        <c:crossAx val="185318784"/>
        <c:crosses val="autoZero"/>
        <c:auto val="1"/>
        <c:lblAlgn val="ctr"/>
        <c:lblOffset val="100"/>
        <c:tickLblSkip val="2"/>
        <c:noMultiLvlLbl val="0"/>
      </c:catAx>
      <c:valAx>
        <c:axId val="185318784"/>
        <c:scaling>
          <c:orientation val="minMax"/>
        </c:scaling>
        <c:delete val="0"/>
        <c:axPos val="l"/>
        <c:numFmt formatCode="#,##0.0" sourceLinked="1"/>
        <c:majorTickMark val="out"/>
        <c:minorTickMark val="none"/>
        <c:tickLblPos val="nextTo"/>
        <c:txPr>
          <a:bodyPr/>
          <a:lstStyle/>
          <a:p>
            <a:pPr>
              <a:defRPr lang="ru-RU" sz="700"/>
            </a:pPr>
            <a:endParaRPr lang="ru-RU"/>
          </a:p>
        </c:txPr>
        <c:crossAx val="185317248"/>
        <c:crosses val="autoZero"/>
        <c:crossBetween val="between"/>
      </c:valAx>
    </c:plotArea>
    <c:plotVisOnly val="1"/>
    <c:dispBlanksAs val="gap"/>
    <c:showDLblsOverMax val="0"/>
  </c:chart>
  <c:txPr>
    <a:bodyPr/>
    <a:lstStyle/>
    <a:p>
      <a:pPr>
        <a:defRPr sz="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Столбец3</c:v>
                </c:pt>
              </c:strCache>
            </c:strRef>
          </c:tx>
          <c:spPr>
            <a:ln>
              <a:solidFill>
                <a:schemeClr val="tx2">
                  <a:lumMod val="75000"/>
                </a:schemeClr>
              </a:solidFill>
            </a:ln>
          </c:spPr>
          <c:marker>
            <c:symbol val="none"/>
          </c:marker>
          <c:dPt>
            <c:idx val="0"/>
            <c:marker>
              <c:symbol val="diamond"/>
              <c:size val="5"/>
              <c:spPr>
                <a:solidFill>
                  <a:schemeClr val="tx2">
                    <a:lumMod val="60000"/>
                    <a:lumOff val="40000"/>
                  </a:schemeClr>
                </a:solidFill>
              </c:spPr>
            </c:marker>
            <c:bubble3D val="0"/>
          </c:dPt>
          <c:dPt>
            <c:idx val="14"/>
            <c:marker>
              <c:symbol val="diamond"/>
              <c:size val="5"/>
              <c:spPr>
                <a:solidFill>
                  <a:schemeClr val="tx2">
                    <a:lumMod val="60000"/>
                    <a:lumOff val="40000"/>
                  </a:schemeClr>
                </a:solidFill>
              </c:spPr>
            </c:marker>
            <c:bubble3D val="0"/>
          </c:dPt>
          <c:dLbls>
            <c:dLbl>
              <c:idx val="0"/>
              <c:layout>
                <c:manualLayout>
                  <c:x val="-2.56049075400741E-2"/>
                  <c:y val="-5.8363541444548403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layout>
                <c:manualLayout>
                  <c:x val="0"/>
                  <c:y val="-6.4199895589003006E-2"/>
                </c:manualLayout>
              </c:layout>
              <c:showLegendKey val="0"/>
              <c:showVal val="1"/>
              <c:showCatName val="0"/>
              <c:showSerName val="0"/>
              <c:showPercent val="0"/>
              <c:showBubbleSize val="0"/>
            </c:dLbl>
            <c:txPr>
              <a:bodyPr/>
              <a:lstStyle/>
              <a:p>
                <a:pPr>
                  <a:defRPr lang="ru-RU"/>
                </a:pPr>
                <a:endParaRPr lang="ru-RU"/>
              </a:p>
            </c:txPr>
            <c:showLegendKey val="0"/>
            <c:showVal val="1"/>
            <c:showCatName val="0"/>
            <c:showSerName val="0"/>
            <c:showPercent val="0"/>
            <c:showBubbleSize val="0"/>
            <c:showLeaderLines val="0"/>
          </c:dLbls>
          <c:cat>
            <c:numRef>
              <c:f>Лист1!$A$2:$A$16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Лист1!$B$2:$B$16</c:f>
              <c:numCache>
                <c:formatCode>0.0</c:formatCode>
                <c:ptCount val="15"/>
                <c:pt idx="0">
                  <c:v>2.0030000000000001</c:v>
                </c:pt>
                <c:pt idx="1">
                  <c:v>2.0959999999999992</c:v>
                </c:pt>
                <c:pt idx="2">
                  <c:v>3.7480000000000002</c:v>
                </c:pt>
                <c:pt idx="3">
                  <c:v>5.056</c:v>
                </c:pt>
                <c:pt idx="4">
                  <c:v>8.625</c:v>
                </c:pt>
                <c:pt idx="5">
                  <c:v>14.407999999999999</c:v>
                </c:pt>
                <c:pt idx="6">
                  <c:v>15.143000000000001</c:v>
                </c:pt>
                <c:pt idx="7">
                  <c:v>33.219000000000001</c:v>
                </c:pt>
                <c:pt idx="8">
                  <c:v>38.635000000000012</c:v>
                </c:pt>
                <c:pt idx="9">
                  <c:v>47.357999999999997</c:v>
                </c:pt>
                <c:pt idx="10">
                  <c:v>47.459000000000003</c:v>
                </c:pt>
                <c:pt idx="11">
                  <c:v>59.255000000000003</c:v>
                </c:pt>
                <c:pt idx="12">
                  <c:v>72.953000000000003</c:v>
                </c:pt>
                <c:pt idx="13">
                  <c:v>86.195999999999998</c:v>
                </c:pt>
                <c:pt idx="14">
                  <c:v>95.507000000000005</c:v>
                </c:pt>
              </c:numCache>
            </c:numRef>
          </c:val>
          <c:smooth val="0"/>
        </c:ser>
        <c:dLbls>
          <c:showLegendKey val="0"/>
          <c:showVal val="0"/>
          <c:showCatName val="0"/>
          <c:showSerName val="0"/>
          <c:showPercent val="0"/>
          <c:showBubbleSize val="0"/>
        </c:dLbls>
        <c:marker val="1"/>
        <c:smooth val="0"/>
        <c:axId val="185712640"/>
        <c:axId val="185714176"/>
      </c:lineChart>
      <c:catAx>
        <c:axId val="185712640"/>
        <c:scaling>
          <c:orientation val="minMax"/>
        </c:scaling>
        <c:delete val="0"/>
        <c:axPos val="b"/>
        <c:numFmt formatCode="General" sourceLinked="1"/>
        <c:majorTickMark val="out"/>
        <c:minorTickMark val="none"/>
        <c:tickLblPos val="nextTo"/>
        <c:txPr>
          <a:bodyPr/>
          <a:lstStyle/>
          <a:p>
            <a:pPr>
              <a:defRPr lang="ru-RU" sz="700"/>
            </a:pPr>
            <a:endParaRPr lang="ru-RU"/>
          </a:p>
        </c:txPr>
        <c:crossAx val="185714176"/>
        <c:crosses val="autoZero"/>
        <c:auto val="1"/>
        <c:lblAlgn val="ctr"/>
        <c:lblOffset val="100"/>
        <c:tickLblSkip val="2"/>
        <c:noMultiLvlLbl val="0"/>
      </c:catAx>
      <c:valAx>
        <c:axId val="185714176"/>
        <c:scaling>
          <c:orientation val="minMax"/>
        </c:scaling>
        <c:delete val="0"/>
        <c:axPos val="l"/>
        <c:numFmt formatCode="0.0" sourceLinked="1"/>
        <c:majorTickMark val="out"/>
        <c:minorTickMark val="none"/>
        <c:tickLblPos val="nextTo"/>
        <c:txPr>
          <a:bodyPr/>
          <a:lstStyle/>
          <a:p>
            <a:pPr>
              <a:defRPr lang="ru-RU" sz="700"/>
            </a:pPr>
            <a:endParaRPr lang="ru-RU"/>
          </a:p>
        </c:txPr>
        <c:crossAx val="185712640"/>
        <c:crosses val="autoZero"/>
        <c:crossBetween val="between"/>
      </c:valAx>
    </c:plotArea>
    <c:plotVisOnly val="1"/>
    <c:dispBlanksAs val="gap"/>
    <c:showDLblsOverMax val="0"/>
  </c:chart>
  <c:txPr>
    <a:bodyPr/>
    <a:lstStyle/>
    <a:p>
      <a:pPr>
        <a:defRPr sz="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8216687834"/>
          <c:y val="9.1336560514884702E-2"/>
          <c:w val="0.84664215076939398"/>
          <c:h val="0.75469170478350101"/>
        </c:manualLayout>
      </c:layout>
      <c:lineChart>
        <c:grouping val="standard"/>
        <c:varyColors val="0"/>
        <c:ser>
          <c:idx val="0"/>
          <c:order val="0"/>
          <c:tx>
            <c:strRef>
              <c:f>Лист1!$B$1</c:f>
              <c:strCache>
                <c:ptCount val="1"/>
                <c:pt idx="0">
                  <c:v>Столбец3</c:v>
                </c:pt>
              </c:strCache>
            </c:strRef>
          </c:tx>
          <c:spPr>
            <a:ln>
              <a:solidFill>
                <a:schemeClr val="tx2">
                  <a:lumMod val="75000"/>
                </a:schemeClr>
              </a:solidFill>
            </a:ln>
          </c:spPr>
          <c:marker>
            <c:symbol val="none"/>
          </c:marker>
          <c:dPt>
            <c:idx val="0"/>
            <c:marker>
              <c:symbol val="diamond"/>
              <c:size val="5"/>
              <c:spPr>
                <a:solidFill>
                  <a:schemeClr val="tx2">
                    <a:lumMod val="60000"/>
                    <a:lumOff val="40000"/>
                  </a:schemeClr>
                </a:solidFill>
              </c:spPr>
            </c:marker>
            <c:bubble3D val="0"/>
          </c:dPt>
          <c:dPt>
            <c:idx val="14"/>
            <c:marker>
              <c:symbol val="diamond"/>
              <c:size val="5"/>
              <c:spPr>
                <a:solidFill>
                  <a:schemeClr val="tx2">
                    <a:lumMod val="60000"/>
                    <a:lumOff val="40000"/>
                  </a:schemeClr>
                </a:solidFill>
              </c:spPr>
            </c:marker>
            <c:bubble3D val="0"/>
          </c:dPt>
          <c:dLbls>
            <c:dLbl>
              <c:idx val="0"/>
              <c:layout>
                <c:manualLayout>
                  <c:x val="-1.02110634862822E-2"/>
                  <c:y val="-0.118910369046601"/>
                </c:manualLayout>
              </c:layout>
              <c:showLegendKey val="0"/>
              <c:showVal val="1"/>
              <c:showCatName val="0"/>
              <c:showSerName val="0"/>
              <c:showPercent val="0"/>
              <c:showBubbleSize val="0"/>
            </c:dLbl>
            <c:dLbl>
              <c:idx val="14"/>
              <c:layout>
                <c:manualLayout>
                  <c:x val="-1.90487546876623E-2"/>
                  <c:y val="-0.128324078031025"/>
                </c:manualLayout>
              </c:layout>
              <c:showLegendKey val="0"/>
              <c:showVal val="1"/>
              <c:showCatName val="0"/>
              <c:showSerName val="0"/>
              <c:showPercent val="0"/>
              <c:showBubbleSize val="0"/>
            </c:dLbl>
            <c:txPr>
              <a:bodyPr/>
              <a:lstStyle/>
              <a:p>
                <a:pPr>
                  <a:defRPr sz="900"/>
                </a:pPr>
                <a:endParaRPr lang="ru-RU"/>
              </a:p>
            </c:txPr>
            <c:showLegendKey val="0"/>
            <c:showVal val="0"/>
            <c:showCatName val="0"/>
            <c:showSerName val="0"/>
            <c:showPercent val="0"/>
            <c:showBubbleSize val="0"/>
          </c:dLbls>
          <c:cat>
            <c:numRef>
              <c:f>Лист1!$A$2:$A$16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Лист1!$B$2:$B$16</c:f>
              <c:numCache>
                <c:formatCode>0.0</c:formatCode>
                <c:ptCount val="15"/>
                <c:pt idx="0">
                  <c:v>13.5</c:v>
                </c:pt>
                <c:pt idx="1">
                  <c:v>12.8</c:v>
                </c:pt>
                <c:pt idx="2">
                  <c:v>10.4</c:v>
                </c:pt>
                <c:pt idx="3">
                  <c:v>9.3000000000000007</c:v>
                </c:pt>
                <c:pt idx="4">
                  <c:v>8.8000000000000007</c:v>
                </c:pt>
                <c:pt idx="5">
                  <c:v>8.4</c:v>
                </c:pt>
                <c:pt idx="6">
                  <c:v>8.1</c:v>
                </c:pt>
                <c:pt idx="7">
                  <c:v>7.8</c:v>
                </c:pt>
                <c:pt idx="8">
                  <c:v>7.3</c:v>
                </c:pt>
                <c:pt idx="9">
                  <c:v>6.6</c:v>
                </c:pt>
                <c:pt idx="10">
                  <c:v>6.6</c:v>
                </c:pt>
                <c:pt idx="11">
                  <c:v>5.8</c:v>
                </c:pt>
                <c:pt idx="12">
                  <c:v>5.4</c:v>
                </c:pt>
                <c:pt idx="13">
                  <c:v>5.3</c:v>
                </c:pt>
                <c:pt idx="14">
                  <c:v>5.2</c:v>
                </c:pt>
              </c:numCache>
            </c:numRef>
          </c:val>
          <c:smooth val="0"/>
        </c:ser>
        <c:dLbls>
          <c:showLegendKey val="0"/>
          <c:showVal val="0"/>
          <c:showCatName val="0"/>
          <c:showSerName val="0"/>
          <c:showPercent val="0"/>
          <c:showBubbleSize val="0"/>
        </c:dLbls>
        <c:marker val="1"/>
        <c:smooth val="0"/>
        <c:axId val="185788672"/>
        <c:axId val="185794560"/>
      </c:lineChart>
      <c:catAx>
        <c:axId val="185788672"/>
        <c:scaling>
          <c:orientation val="minMax"/>
        </c:scaling>
        <c:delete val="0"/>
        <c:axPos val="b"/>
        <c:numFmt formatCode="General" sourceLinked="1"/>
        <c:majorTickMark val="out"/>
        <c:minorTickMark val="none"/>
        <c:tickLblPos val="nextTo"/>
        <c:txPr>
          <a:bodyPr/>
          <a:lstStyle/>
          <a:p>
            <a:pPr>
              <a:defRPr lang="ru-RU" sz="700"/>
            </a:pPr>
            <a:endParaRPr lang="ru-RU"/>
          </a:p>
        </c:txPr>
        <c:crossAx val="185794560"/>
        <c:crosses val="autoZero"/>
        <c:auto val="1"/>
        <c:lblAlgn val="ctr"/>
        <c:lblOffset val="100"/>
        <c:tickLblSkip val="2"/>
        <c:tickMarkSkip val="1"/>
        <c:noMultiLvlLbl val="0"/>
      </c:catAx>
      <c:valAx>
        <c:axId val="185794560"/>
        <c:scaling>
          <c:orientation val="minMax"/>
        </c:scaling>
        <c:delete val="0"/>
        <c:axPos val="l"/>
        <c:numFmt formatCode="0.0" sourceLinked="1"/>
        <c:majorTickMark val="out"/>
        <c:minorTickMark val="none"/>
        <c:tickLblPos val="nextTo"/>
        <c:txPr>
          <a:bodyPr/>
          <a:lstStyle/>
          <a:p>
            <a:pPr>
              <a:defRPr lang="ru-RU" sz="800"/>
            </a:pPr>
            <a:endParaRPr lang="ru-RU"/>
          </a:p>
        </c:txPr>
        <c:crossAx val="1857886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23031221949899"/>
          <c:y val="9.7487787857641006E-2"/>
          <c:w val="0.70210430355469999"/>
          <c:h val="0.73817096999302201"/>
        </c:manualLayout>
      </c:layout>
      <c:lineChart>
        <c:grouping val="standard"/>
        <c:varyColors val="0"/>
        <c:ser>
          <c:idx val="0"/>
          <c:order val="0"/>
          <c:tx>
            <c:strRef>
              <c:f>Лист1!$B$1</c:f>
              <c:strCache>
                <c:ptCount val="1"/>
                <c:pt idx="0">
                  <c:v>Столбец1</c:v>
                </c:pt>
              </c:strCache>
            </c:strRef>
          </c:tx>
          <c:spPr>
            <a:ln>
              <a:solidFill>
                <a:schemeClr val="tx2">
                  <a:lumMod val="75000"/>
                </a:schemeClr>
              </a:solidFill>
            </a:ln>
          </c:spPr>
          <c:marker>
            <c:symbol val="none"/>
          </c:marker>
          <c:dPt>
            <c:idx val="0"/>
            <c:marker>
              <c:symbol val="diamond"/>
              <c:size val="6"/>
              <c:spPr>
                <a:solidFill>
                  <a:schemeClr val="tx2">
                    <a:lumMod val="60000"/>
                    <a:lumOff val="40000"/>
                  </a:schemeClr>
                </a:solidFill>
              </c:spPr>
            </c:marker>
            <c:bubble3D val="0"/>
          </c:dPt>
          <c:dPt>
            <c:idx val="14"/>
            <c:marker>
              <c:symbol val="diamond"/>
              <c:size val="6"/>
              <c:spPr>
                <a:solidFill>
                  <a:schemeClr val="tx2">
                    <a:lumMod val="60000"/>
                    <a:lumOff val="40000"/>
                  </a:schemeClr>
                </a:solidFill>
              </c:spPr>
            </c:marker>
            <c:bubble3D val="0"/>
          </c:dPt>
          <c:dLbls>
            <c:dLbl>
              <c:idx val="0"/>
              <c:layout>
                <c:manualLayout>
                  <c:x val="-3.1494532102847798E-2"/>
                  <c:y val="-0.106350314026518"/>
                </c:manualLayout>
              </c:layout>
              <c:showLegendKey val="0"/>
              <c:showVal val="1"/>
              <c:showCatName val="0"/>
              <c:showSerName val="0"/>
              <c:showPercent val="0"/>
              <c:showBubbleSize val="0"/>
            </c:dLbl>
            <c:dLbl>
              <c:idx val="14"/>
              <c:layout>
                <c:manualLayout>
                  <c:x val="-6.9287970626265002E-2"/>
                  <c:y val="-9.7487787857641006E-2"/>
                </c:manualLayout>
              </c:layout>
              <c:showLegendKey val="0"/>
              <c:showVal val="1"/>
              <c:showCatName val="0"/>
              <c:showSerName val="0"/>
              <c:showPercent val="0"/>
              <c:showBubbleSize val="0"/>
            </c:dLbl>
            <c:showLegendKey val="0"/>
            <c:showVal val="0"/>
            <c:showCatName val="0"/>
            <c:showSerName val="0"/>
            <c:showPercent val="0"/>
            <c:showBubbleSize val="0"/>
          </c:dLbls>
          <c:cat>
            <c:numRef>
              <c:f>Лист1!$A$2:$A$16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Лист1!$B$2:$B$16</c:f>
              <c:numCache>
                <c:formatCode>0.0</c:formatCode>
                <c:ptCount val="15"/>
                <c:pt idx="0">
                  <c:v>14.57</c:v>
                </c:pt>
                <c:pt idx="1">
                  <c:v>14.92</c:v>
                </c:pt>
                <c:pt idx="2">
                  <c:v>14.91</c:v>
                </c:pt>
                <c:pt idx="3">
                  <c:v>15.29</c:v>
                </c:pt>
                <c:pt idx="4">
                  <c:v>16.630000000000031</c:v>
                </c:pt>
                <c:pt idx="5">
                  <c:v>18.190000000000001</c:v>
                </c:pt>
                <c:pt idx="6">
                  <c:v>18.420000000000002</c:v>
                </c:pt>
                <c:pt idx="7">
                  <c:v>19.71</c:v>
                </c:pt>
                <c:pt idx="8">
                  <c:v>20.79</c:v>
                </c:pt>
                <c:pt idx="9">
                  <c:v>22.6</c:v>
                </c:pt>
                <c:pt idx="10">
                  <c:v>22.150000000000031</c:v>
                </c:pt>
                <c:pt idx="11">
                  <c:v>22.54</c:v>
                </c:pt>
                <c:pt idx="12">
                  <c:v>22.52</c:v>
                </c:pt>
                <c:pt idx="13">
                  <c:v>22.69</c:v>
                </c:pt>
                <c:pt idx="14">
                  <c:v>22.73</c:v>
                </c:pt>
              </c:numCache>
            </c:numRef>
          </c:val>
          <c:smooth val="0"/>
        </c:ser>
        <c:dLbls>
          <c:showLegendKey val="0"/>
          <c:showVal val="0"/>
          <c:showCatName val="0"/>
          <c:showSerName val="0"/>
          <c:showPercent val="0"/>
          <c:showBubbleSize val="0"/>
        </c:dLbls>
        <c:marker val="1"/>
        <c:smooth val="0"/>
        <c:axId val="185819904"/>
        <c:axId val="185821440"/>
      </c:lineChart>
      <c:catAx>
        <c:axId val="185819904"/>
        <c:scaling>
          <c:orientation val="minMax"/>
        </c:scaling>
        <c:delete val="0"/>
        <c:axPos val="b"/>
        <c:numFmt formatCode="General" sourceLinked="1"/>
        <c:majorTickMark val="out"/>
        <c:minorTickMark val="none"/>
        <c:tickLblPos val="nextTo"/>
        <c:txPr>
          <a:bodyPr/>
          <a:lstStyle/>
          <a:p>
            <a:pPr>
              <a:defRPr lang="ru-RU" sz="700"/>
            </a:pPr>
            <a:endParaRPr lang="ru-RU"/>
          </a:p>
        </c:txPr>
        <c:crossAx val="185821440"/>
        <c:crosses val="autoZero"/>
        <c:auto val="1"/>
        <c:lblAlgn val="ctr"/>
        <c:lblOffset val="100"/>
        <c:tickLblSkip val="2"/>
        <c:noMultiLvlLbl val="0"/>
      </c:catAx>
      <c:valAx>
        <c:axId val="185821440"/>
        <c:scaling>
          <c:orientation val="minMax"/>
        </c:scaling>
        <c:delete val="0"/>
        <c:axPos val="l"/>
        <c:numFmt formatCode="0.0" sourceLinked="1"/>
        <c:majorTickMark val="out"/>
        <c:minorTickMark val="none"/>
        <c:tickLblPos val="nextTo"/>
        <c:txPr>
          <a:bodyPr/>
          <a:lstStyle/>
          <a:p>
            <a:pPr>
              <a:defRPr lang="ru-RU" sz="700"/>
            </a:pPr>
            <a:endParaRPr lang="ru-RU"/>
          </a:p>
        </c:txPr>
        <c:crossAx val="185819904"/>
        <c:crosses val="autoZero"/>
        <c:crossBetween val="between"/>
      </c:valAx>
    </c:plotArea>
    <c:plotVisOnly val="1"/>
    <c:dispBlanksAs val="gap"/>
    <c:showDLblsOverMax val="0"/>
  </c:chart>
  <c:txPr>
    <a:bodyPr/>
    <a:lstStyle/>
    <a:p>
      <a:pPr>
        <a:defRPr sz="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83796280420202E-2"/>
          <c:y val="8.27144061614834E-2"/>
          <c:w val="0.86636653692717502"/>
          <c:h val="0.77784876230354805"/>
        </c:manualLayout>
      </c:layout>
      <c:lineChart>
        <c:grouping val="standard"/>
        <c:varyColors val="0"/>
        <c:ser>
          <c:idx val="0"/>
          <c:order val="0"/>
          <c:tx>
            <c:strRef>
              <c:f>Лист1!$B$1</c:f>
              <c:strCache>
                <c:ptCount val="1"/>
                <c:pt idx="0">
                  <c:v>Столбец4</c:v>
                </c:pt>
              </c:strCache>
            </c:strRef>
          </c:tx>
          <c:spPr>
            <a:ln>
              <a:solidFill>
                <a:schemeClr val="tx2">
                  <a:lumMod val="75000"/>
                </a:schemeClr>
              </a:solidFill>
            </a:ln>
          </c:spPr>
          <c:marker>
            <c:symbol val="none"/>
          </c:marker>
          <c:dPt>
            <c:idx val="0"/>
            <c:marker>
              <c:symbol val="diamond"/>
              <c:size val="5"/>
              <c:spPr>
                <a:solidFill>
                  <a:schemeClr val="tx2">
                    <a:lumMod val="60000"/>
                    <a:lumOff val="40000"/>
                  </a:schemeClr>
                </a:solidFill>
              </c:spPr>
            </c:marker>
            <c:bubble3D val="0"/>
          </c:dPt>
          <c:dPt>
            <c:idx val="14"/>
            <c:marker>
              <c:symbol val="diamond"/>
              <c:size val="5"/>
              <c:spPr>
                <a:solidFill>
                  <a:schemeClr val="tx2">
                    <a:lumMod val="60000"/>
                    <a:lumOff val="40000"/>
                  </a:schemeClr>
                </a:solidFill>
              </c:spPr>
            </c:marker>
            <c:bubble3D val="0"/>
          </c:dPt>
          <c:dLbls>
            <c:dLbl>
              <c:idx val="0"/>
              <c:layout>
                <c:manualLayout>
                  <c:x val="-4.9403526970954403E-2"/>
                  <c:y val="-6.2223942499197701E-2"/>
                </c:manualLayout>
              </c:layout>
              <c:showLegendKey val="0"/>
              <c:showVal val="1"/>
              <c:showCatName val="0"/>
              <c:showSerName val="0"/>
              <c:showPercent val="0"/>
              <c:showBubbleSize val="0"/>
            </c:dLbl>
            <c:dLbl>
              <c:idx val="14"/>
              <c:layout>
                <c:manualLayout>
                  <c:x val="-5.4892807745504903E-2"/>
                  <c:y val="-5.4445949686797897E-2"/>
                </c:manualLayout>
              </c:layout>
              <c:showLegendKey val="0"/>
              <c:showVal val="1"/>
              <c:showCatName val="0"/>
              <c:showSerName val="0"/>
              <c:showPercent val="0"/>
              <c:showBubbleSize val="0"/>
            </c:dLbl>
            <c:txPr>
              <a:bodyPr/>
              <a:lstStyle/>
              <a:p>
                <a:pPr>
                  <a:defRPr sz="1100"/>
                </a:pPr>
                <a:endParaRPr lang="ru-RU"/>
              </a:p>
            </c:txPr>
            <c:showLegendKey val="0"/>
            <c:showVal val="0"/>
            <c:showCatName val="0"/>
            <c:showSerName val="0"/>
            <c:showPercent val="0"/>
            <c:showBubbleSize val="0"/>
          </c:dLbls>
          <c:cat>
            <c:numRef>
              <c:f>Лист1!$A$2:$A$16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Лист1!$B$2:$B$16</c:f>
              <c:numCache>
                <c:formatCode>General</c:formatCode>
                <c:ptCount val="15"/>
                <c:pt idx="0">
                  <c:v>99</c:v>
                </c:pt>
                <c:pt idx="1">
                  <c:v>101</c:v>
                </c:pt>
                <c:pt idx="2">
                  <c:v>118</c:v>
                </c:pt>
                <c:pt idx="3">
                  <c:v>133</c:v>
                </c:pt>
                <c:pt idx="4">
                  <c:v>155</c:v>
                </c:pt>
                <c:pt idx="5">
                  <c:v>208</c:v>
                </c:pt>
                <c:pt idx="6">
                  <c:v>256</c:v>
                </c:pt>
                <c:pt idx="7">
                  <c:v>324</c:v>
                </c:pt>
                <c:pt idx="8">
                  <c:v>428</c:v>
                </c:pt>
                <c:pt idx="9">
                  <c:v>505</c:v>
                </c:pt>
                <c:pt idx="10">
                  <c:v>456</c:v>
                </c:pt>
                <c:pt idx="11">
                  <c:v>527</c:v>
                </c:pt>
                <c:pt idx="12">
                  <c:v>614</c:v>
                </c:pt>
                <c:pt idx="13">
                  <c:v>679</c:v>
                </c:pt>
                <c:pt idx="14">
                  <c:v>717</c:v>
                </c:pt>
              </c:numCache>
            </c:numRef>
          </c:val>
          <c:smooth val="0"/>
        </c:ser>
        <c:dLbls>
          <c:showLegendKey val="0"/>
          <c:showVal val="0"/>
          <c:showCatName val="0"/>
          <c:showSerName val="0"/>
          <c:showPercent val="0"/>
          <c:showBubbleSize val="0"/>
        </c:dLbls>
        <c:marker val="1"/>
        <c:smooth val="0"/>
        <c:axId val="185891840"/>
        <c:axId val="185901824"/>
      </c:lineChart>
      <c:catAx>
        <c:axId val="185891840"/>
        <c:scaling>
          <c:orientation val="minMax"/>
        </c:scaling>
        <c:delete val="0"/>
        <c:axPos val="b"/>
        <c:numFmt formatCode="General" sourceLinked="1"/>
        <c:majorTickMark val="out"/>
        <c:minorTickMark val="none"/>
        <c:tickLblPos val="nextTo"/>
        <c:txPr>
          <a:bodyPr/>
          <a:lstStyle/>
          <a:p>
            <a:pPr>
              <a:defRPr lang="ru-RU" sz="700"/>
            </a:pPr>
            <a:endParaRPr lang="ru-RU"/>
          </a:p>
        </c:txPr>
        <c:crossAx val="185901824"/>
        <c:crosses val="autoZero"/>
        <c:auto val="1"/>
        <c:lblAlgn val="ctr"/>
        <c:lblOffset val="100"/>
        <c:tickLblSkip val="2"/>
        <c:noMultiLvlLbl val="0"/>
      </c:catAx>
      <c:valAx>
        <c:axId val="185901824"/>
        <c:scaling>
          <c:orientation val="minMax"/>
        </c:scaling>
        <c:delete val="0"/>
        <c:axPos val="l"/>
        <c:numFmt formatCode="General" sourceLinked="1"/>
        <c:majorTickMark val="out"/>
        <c:minorTickMark val="none"/>
        <c:tickLblPos val="nextTo"/>
        <c:txPr>
          <a:bodyPr/>
          <a:lstStyle/>
          <a:p>
            <a:pPr>
              <a:defRPr lang="ru-RU" sz="800"/>
            </a:pPr>
            <a:endParaRPr lang="ru-RU"/>
          </a:p>
        </c:txPr>
        <c:crossAx val="18589184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Столбец2</c:v>
                </c:pt>
              </c:strCache>
            </c:strRef>
          </c:tx>
          <c:spPr>
            <a:ln>
              <a:solidFill>
                <a:schemeClr val="tx2">
                  <a:lumMod val="75000"/>
                </a:schemeClr>
              </a:solidFill>
            </a:ln>
          </c:spPr>
          <c:marker>
            <c:symbol val="none"/>
          </c:marker>
          <c:dPt>
            <c:idx val="0"/>
            <c:marker>
              <c:symbol val="diamond"/>
              <c:size val="5"/>
              <c:spPr>
                <a:solidFill>
                  <a:schemeClr val="tx2">
                    <a:lumMod val="60000"/>
                    <a:lumOff val="40000"/>
                  </a:schemeClr>
                </a:solidFill>
              </c:spPr>
            </c:marker>
            <c:bubble3D val="0"/>
          </c:dPt>
          <c:dPt>
            <c:idx val="14"/>
            <c:marker>
              <c:symbol val="diamond"/>
              <c:size val="5"/>
              <c:spPr>
                <a:solidFill>
                  <a:schemeClr val="tx2">
                    <a:lumMod val="60000"/>
                    <a:lumOff val="40000"/>
                  </a:schemeClr>
                </a:solidFill>
              </c:spPr>
            </c:marker>
            <c:bubble3D val="0"/>
          </c:dPt>
          <c:dLbls>
            <c:dLbl>
              <c:idx val="0"/>
              <c:layout/>
              <c:showLegendKey val="0"/>
              <c:showVal val="1"/>
              <c:showCatName val="0"/>
              <c:showSerName val="0"/>
              <c:showPercent val="0"/>
              <c:showBubbleSize val="0"/>
            </c:dLbl>
            <c:dLbl>
              <c:idx val="8"/>
              <c:layout/>
              <c:showLegendKey val="0"/>
              <c:showVal val="1"/>
              <c:showCatName val="0"/>
              <c:showSerName val="0"/>
              <c:showPercent val="0"/>
              <c:showBubbleSize val="0"/>
            </c:dLbl>
            <c:dLbl>
              <c:idx val="14"/>
              <c:layout>
                <c:manualLayout>
                  <c:x val="-1.1365070217341299E-2"/>
                  <c:y val="-7.2598103188771607E-2"/>
                </c:manualLayout>
              </c:layout>
              <c:showLegendKey val="0"/>
              <c:showVal val="1"/>
              <c:showCatName val="0"/>
              <c:showSerName val="0"/>
              <c:showPercent val="0"/>
              <c:showBubbleSize val="0"/>
            </c:dLbl>
            <c:txPr>
              <a:bodyPr/>
              <a:lstStyle/>
              <a:p>
                <a:pPr>
                  <a:defRPr sz="900"/>
                </a:pPr>
                <a:endParaRPr lang="ru-RU"/>
              </a:p>
            </c:txPr>
            <c:showLegendKey val="0"/>
            <c:showVal val="0"/>
            <c:showCatName val="0"/>
            <c:showSerName val="0"/>
            <c:showPercent val="0"/>
            <c:showBubbleSize val="0"/>
          </c:dLbls>
          <c:cat>
            <c:numRef>
              <c:f>Лист1!$A$2:$A$16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Лист1!$B$2:$B$16</c:f>
              <c:numCache>
                <c:formatCode>General</c:formatCode>
                <c:ptCount val="15"/>
                <c:pt idx="0">
                  <c:v>17.8</c:v>
                </c:pt>
                <c:pt idx="1">
                  <c:v>9.8000000000000007</c:v>
                </c:pt>
                <c:pt idx="2">
                  <c:v>6.4</c:v>
                </c:pt>
                <c:pt idx="3">
                  <c:v>6.6</c:v>
                </c:pt>
                <c:pt idx="4">
                  <c:v>6.8</c:v>
                </c:pt>
                <c:pt idx="5">
                  <c:v>6.7</c:v>
                </c:pt>
                <c:pt idx="6">
                  <c:v>7.5</c:v>
                </c:pt>
                <c:pt idx="7">
                  <c:v>8.4</c:v>
                </c:pt>
                <c:pt idx="8">
                  <c:v>18.8</c:v>
                </c:pt>
                <c:pt idx="9">
                  <c:v>9.5</c:v>
                </c:pt>
                <c:pt idx="10">
                  <c:v>6.2</c:v>
                </c:pt>
                <c:pt idx="11">
                  <c:v>7.8</c:v>
                </c:pt>
                <c:pt idx="12">
                  <c:v>7.4</c:v>
                </c:pt>
                <c:pt idx="13">
                  <c:v>6</c:v>
                </c:pt>
                <c:pt idx="14" formatCode="0.0">
                  <c:v>4.8</c:v>
                </c:pt>
              </c:numCache>
            </c:numRef>
          </c:val>
          <c:smooth val="0"/>
        </c:ser>
        <c:dLbls>
          <c:showLegendKey val="0"/>
          <c:showVal val="0"/>
          <c:showCatName val="0"/>
          <c:showSerName val="0"/>
          <c:showPercent val="0"/>
          <c:showBubbleSize val="0"/>
        </c:dLbls>
        <c:marker val="1"/>
        <c:smooth val="0"/>
        <c:axId val="186263040"/>
        <c:axId val="186264576"/>
      </c:lineChart>
      <c:catAx>
        <c:axId val="186263040"/>
        <c:scaling>
          <c:orientation val="minMax"/>
        </c:scaling>
        <c:delete val="0"/>
        <c:axPos val="b"/>
        <c:numFmt formatCode="General" sourceLinked="1"/>
        <c:majorTickMark val="out"/>
        <c:minorTickMark val="none"/>
        <c:tickLblPos val="nextTo"/>
        <c:txPr>
          <a:bodyPr/>
          <a:lstStyle/>
          <a:p>
            <a:pPr>
              <a:defRPr lang="ru-RU" sz="800"/>
            </a:pPr>
            <a:endParaRPr lang="ru-RU"/>
          </a:p>
        </c:txPr>
        <c:crossAx val="186264576"/>
        <c:crosses val="autoZero"/>
        <c:auto val="1"/>
        <c:lblAlgn val="ctr"/>
        <c:lblOffset val="100"/>
        <c:tickLblSkip val="2"/>
        <c:noMultiLvlLbl val="0"/>
      </c:catAx>
      <c:valAx>
        <c:axId val="186264576"/>
        <c:scaling>
          <c:orientation val="minMax"/>
        </c:scaling>
        <c:delete val="0"/>
        <c:axPos val="l"/>
        <c:numFmt formatCode="General" sourceLinked="1"/>
        <c:majorTickMark val="out"/>
        <c:minorTickMark val="none"/>
        <c:tickLblPos val="nextTo"/>
        <c:txPr>
          <a:bodyPr/>
          <a:lstStyle/>
          <a:p>
            <a:pPr>
              <a:defRPr lang="ru-RU" sz="800"/>
            </a:pPr>
            <a:endParaRPr lang="ru-RU"/>
          </a:p>
        </c:txPr>
        <c:crossAx val="18626304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5760281864801"/>
          <c:y val="7.9520803199958107E-2"/>
          <c:w val="0.81403594430627901"/>
          <c:h val="0.802342135267334"/>
        </c:manualLayout>
      </c:layout>
      <c:lineChart>
        <c:grouping val="standard"/>
        <c:varyColors val="0"/>
        <c:ser>
          <c:idx val="0"/>
          <c:order val="0"/>
          <c:tx>
            <c:strRef>
              <c:f>Лист1!$B$1</c:f>
              <c:strCache>
                <c:ptCount val="1"/>
                <c:pt idx="0">
                  <c:v>Столбец4</c:v>
                </c:pt>
              </c:strCache>
            </c:strRef>
          </c:tx>
          <c:spPr>
            <a:ln>
              <a:solidFill>
                <a:schemeClr val="tx2">
                  <a:lumMod val="75000"/>
                </a:schemeClr>
              </a:solidFill>
            </a:ln>
          </c:spPr>
          <c:marker>
            <c:symbol val="none"/>
          </c:marker>
          <c:dPt>
            <c:idx val="0"/>
            <c:marker>
              <c:symbol val="diamond"/>
              <c:size val="5"/>
              <c:spPr>
                <a:solidFill>
                  <a:schemeClr val="tx2">
                    <a:lumMod val="60000"/>
                    <a:lumOff val="40000"/>
                  </a:schemeClr>
                </a:solidFill>
              </c:spPr>
            </c:marker>
            <c:bubble3D val="0"/>
          </c:dPt>
          <c:dPt>
            <c:idx val="12"/>
            <c:marker>
              <c:symbol val="diamond"/>
              <c:size val="5"/>
              <c:spPr>
                <a:solidFill>
                  <a:schemeClr val="tx2">
                    <a:lumMod val="60000"/>
                    <a:lumOff val="40000"/>
                  </a:schemeClr>
                </a:solidFill>
              </c:spPr>
            </c:marker>
            <c:bubble3D val="0"/>
          </c:dPt>
          <c:dLbls>
            <c:dLbl>
              <c:idx val="0"/>
              <c:layout>
                <c:manualLayout>
                  <c:x val="-3.4986406610226999E-2"/>
                  <c:y val="-0.115666622836303"/>
                </c:manualLayout>
              </c:layout>
              <c:showLegendKey val="0"/>
              <c:showVal val="1"/>
              <c:showCatName val="0"/>
              <c:showSerName val="0"/>
              <c:showPercent val="0"/>
              <c:showBubbleSize val="0"/>
            </c:dLbl>
            <c:dLbl>
              <c:idx val="12"/>
              <c:layout>
                <c:manualLayout>
                  <c:x val="-4.8106309089062098E-2"/>
                  <c:y val="-7.9520803199958107E-2"/>
                </c:manualLayout>
              </c:layout>
              <c:showLegendKey val="0"/>
              <c:showVal val="1"/>
              <c:showCatName val="0"/>
              <c:showSerName val="0"/>
              <c:showPercent val="0"/>
              <c:showBubbleSize val="0"/>
            </c:dLbl>
            <c:showLegendKey val="0"/>
            <c:showVal val="0"/>
            <c:showCatName val="0"/>
            <c:showSerName val="0"/>
            <c:showPercent val="0"/>
            <c:showBubbleSize val="0"/>
          </c:dLbls>
          <c:cat>
            <c:numRef>
              <c:f>Лист1!$A$2:$A$14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Лист1!$B$2:$B$14</c:f>
              <c:numCache>
                <c:formatCode>General</c:formatCode>
                <c:ptCount val="13"/>
                <c:pt idx="0">
                  <c:v>17.100000000000001</c:v>
                </c:pt>
                <c:pt idx="1">
                  <c:v>14.1</c:v>
                </c:pt>
                <c:pt idx="2">
                  <c:v>11.7</c:v>
                </c:pt>
                <c:pt idx="3">
                  <c:v>7.3</c:v>
                </c:pt>
                <c:pt idx="4">
                  <c:v>3.8</c:v>
                </c:pt>
                <c:pt idx="5">
                  <c:v>3.8</c:v>
                </c:pt>
                <c:pt idx="6">
                  <c:v>2</c:v>
                </c:pt>
                <c:pt idx="7">
                  <c:v>1.6</c:v>
                </c:pt>
                <c:pt idx="8">
                  <c:v>3.2</c:v>
                </c:pt>
                <c:pt idx="9">
                  <c:v>3.4</c:v>
                </c:pt>
                <c:pt idx="10">
                  <c:v>2.9</c:v>
                </c:pt>
                <c:pt idx="11">
                  <c:v>2.9</c:v>
                </c:pt>
                <c:pt idx="12">
                  <c:v>2.6</c:v>
                </c:pt>
              </c:numCache>
            </c:numRef>
          </c:val>
          <c:smooth val="0"/>
        </c:ser>
        <c:dLbls>
          <c:showLegendKey val="0"/>
          <c:showVal val="0"/>
          <c:showCatName val="0"/>
          <c:showSerName val="0"/>
          <c:showPercent val="0"/>
          <c:showBubbleSize val="0"/>
        </c:dLbls>
        <c:marker val="1"/>
        <c:smooth val="0"/>
        <c:axId val="186331136"/>
        <c:axId val="186332672"/>
      </c:lineChart>
      <c:catAx>
        <c:axId val="186331136"/>
        <c:scaling>
          <c:orientation val="minMax"/>
        </c:scaling>
        <c:delete val="0"/>
        <c:axPos val="b"/>
        <c:numFmt formatCode="General" sourceLinked="1"/>
        <c:majorTickMark val="out"/>
        <c:minorTickMark val="none"/>
        <c:tickLblPos val="nextTo"/>
        <c:txPr>
          <a:bodyPr/>
          <a:lstStyle/>
          <a:p>
            <a:pPr>
              <a:defRPr lang="ru-RU" sz="700"/>
            </a:pPr>
            <a:endParaRPr lang="ru-RU"/>
          </a:p>
        </c:txPr>
        <c:crossAx val="186332672"/>
        <c:crosses val="autoZero"/>
        <c:auto val="1"/>
        <c:lblAlgn val="ctr"/>
        <c:lblOffset val="100"/>
        <c:tickLblSkip val="2"/>
        <c:noMultiLvlLbl val="0"/>
      </c:catAx>
      <c:valAx>
        <c:axId val="186332672"/>
        <c:scaling>
          <c:orientation val="minMax"/>
        </c:scaling>
        <c:delete val="0"/>
        <c:axPos val="l"/>
        <c:numFmt formatCode="General" sourceLinked="1"/>
        <c:majorTickMark val="out"/>
        <c:minorTickMark val="none"/>
        <c:tickLblPos val="nextTo"/>
        <c:txPr>
          <a:bodyPr/>
          <a:lstStyle/>
          <a:p>
            <a:pPr>
              <a:defRPr lang="ru-RU"/>
            </a:pPr>
            <a:endParaRPr lang="ru-RU"/>
          </a:p>
        </c:txPr>
        <c:crossAx val="186331136"/>
        <c:crosses val="autoZero"/>
        <c:crossBetween val="between"/>
      </c:valAx>
    </c:plotArea>
    <c:plotVisOnly val="1"/>
    <c:dispBlanksAs val="gap"/>
    <c:showDLblsOverMax val="0"/>
  </c:chart>
  <c:txPr>
    <a:bodyPr/>
    <a:lstStyle/>
    <a:p>
      <a:pPr>
        <a:defRPr sz="9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09822366750401"/>
          <c:y val="3.3267507692926503E-2"/>
          <c:w val="0.750121604137586"/>
          <c:h val="0.88157166991814295"/>
        </c:manualLayout>
      </c:layout>
      <c:barChart>
        <c:barDir val="bar"/>
        <c:grouping val="clustered"/>
        <c:varyColors val="0"/>
        <c:ser>
          <c:idx val="0"/>
          <c:order val="0"/>
          <c:tx>
            <c:strRef>
              <c:f>Лист1!$B$1</c:f>
              <c:strCache>
                <c:ptCount val="1"/>
                <c:pt idx="0">
                  <c:v>Столбец1</c:v>
                </c:pt>
              </c:strCache>
            </c:strRef>
          </c:tx>
          <c:spPr>
            <a:solidFill>
              <a:schemeClr val="tx2">
                <a:lumMod val="75000"/>
              </a:schemeClr>
            </a:solidFill>
          </c:spPr>
          <c:invertIfNegative val="0"/>
          <c:dLbls>
            <c:txPr>
              <a:bodyPr/>
              <a:lstStyle/>
              <a:p>
                <a:pPr>
                  <a:defRPr lang="ru-RU" sz="1100" b="1"/>
                </a:pPr>
                <a:endParaRPr lang="ru-RU"/>
              </a:p>
            </c:txPr>
            <c:showLegendKey val="0"/>
            <c:showVal val="1"/>
            <c:showCatName val="0"/>
            <c:showSerName val="0"/>
            <c:showPercent val="0"/>
            <c:showBubbleSize val="0"/>
            <c:showLeaderLines val="0"/>
          </c:dLbls>
          <c:cat>
            <c:strRef>
              <c:f>Лист1!$A$2:$A$13</c:f>
              <c:strCache>
                <c:ptCount val="12"/>
                <c:pt idx="0">
                  <c:v>Copper</c:v>
                </c:pt>
                <c:pt idx="1">
                  <c:v>Lead</c:v>
                </c:pt>
                <c:pt idx="2">
                  <c:v>Silver</c:v>
                </c:pt>
                <c:pt idx="3">
                  <c:v>Gold</c:v>
                </c:pt>
                <c:pt idx="4">
                  <c:v>Bauxite</c:v>
                </c:pt>
                <c:pt idx="5">
                  <c:v>Zinc</c:v>
                </c:pt>
                <c:pt idx="6">
                  <c:v>Oil</c:v>
                </c:pt>
                <c:pt idx="7">
                  <c:v>Uranium</c:v>
                </c:pt>
                <c:pt idx="8">
                  <c:v>Chronium</c:v>
                </c:pt>
                <c:pt idx="9">
                  <c:v>Coal</c:v>
                </c:pt>
                <c:pt idx="10">
                  <c:v>Iron ore</c:v>
                </c:pt>
                <c:pt idx="11">
                  <c:v>Molybden</c:v>
                </c:pt>
              </c:strCache>
            </c:strRef>
          </c:cat>
          <c:val>
            <c:numRef>
              <c:f>Лист1!$B$2:$B$13</c:f>
              <c:numCache>
                <c:formatCode>General</c:formatCode>
                <c:ptCount val="12"/>
                <c:pt idx="0">
                  <c:v>11</c:v>
                </c:pt>
                <c:pt idx="1">
                  <c:v>4</c:v>
                </c:pt>
                <c:pt idx="2">
                  <c:v>5</c:v>
                </c:pt>
                <c:pt idx="3">
                  <c:v>10</c:v>
                </c:pt>
                <c:pt idx="4">
                  <c:v>12</c:v>
                </c:pt>
                <c:pt idx="5">
                  <c:v>3</c:v>
                </c:pt>
                <c:pt idx="6">
                  <c:v>11</c:v>
                </c:pt>
                <c:pt idx="7">
                  <c:v>2</c:v>
                </c:pt>
                <c:pt idx="8">
                  <c:v>1</c:v>
                </c:pt>
                <c:pt idx="9">
                  <c:v>8</c:v>
                </c:pt>
                <c:pt idx="10">
                  <c:v>5</c:v>
                </c:pt>
                <c:pt idx="11">
                  <c:v>8</c:v>
                </c:pt>
              </c:numCache>
            </c:numRef>
          </c:val>
        </c:ser>
        <c:dLbls>
          <c:showLegendKey val="0"/>
          <c:showVal val="0"/>
          <c:showCatName val="0"/>
          <c:showSerName val="0"/>
          <c:showPercent val="0"/>
          <c:showBubbleSize val="0"/>
        </c:dLbls>
        <c:gapWidth val="122"/>
        <c:axId val="185477376"/>
        <c:axId val="185479168"/>
      </c:barChart>
      <c:catAx>
        <c:axId val="185477376"/>
        <c:scaling>
          <c:orientation val="minMax"/>
        </c:scaling>
        <c:delete val="0"/>
        <c:axPos val="l"/>
        <c:numFmt formatCode="General" sourceLinked="1"/>
        <c:majorTickMark val="out"/>
        <c:minorTickMark val="none"/>
        <c:tickLblPos val="nextTo"/>
        <c:txPr>
          <a:bodyPr/>
          <a:lstStyle/>
          <a:p>
            <a:pPr>
              <a:defRPr lang="ru-RU" sz="1400"/>
            </a:pPr>
            <a:endParaRPr lang="ru-RU"/>
          </a:p>
        </c:txPr>
        <c:crossAx val="185479168"/>
        <c:crosses val="autoZero"/>
        <c:auto val="1"/>
        <c:lblAlgn val="ctr"/>
        <c:lblOffset val="100"/>
        <c:noMultiLvlLbl val="0"/>
      </c:catAx>
      <c:valAx>
        <c:axId val="185479168"/>
        <c:scaling>
          <c:orientation val="minMax"/>
        </c:scaling>
        <c:delete val="1"/>
        <c:axPos val="b"/>
        <c:numFmt formatCode="General" sourceLinked="1"/>
        <c:majorTickMark val="out"/>
        <c:minorTickMark val="none"/>
        <c:tickLblPos val="nextTo"/>
        <c:crossAx val="185477376"/>
        <c:crosses val="autoZero"/>
        <c:crossBetween val="between"/>
      </c:valAx>
      <c:spPr>
        <a:noFill/>
      </c:spPr>
    </c:plotArea>
    <c:plotVisOnly val="1"/>
    <c:dispBlanksAs val="gap"/>
    <c:showDLblsOverMax val="0"/>
  </c:chart>
  <c:txPr>
    <a:bodyPr/>
    <a:lstStyle/>
    <a:p>
      <a:pPr>
        <a:defRPr sz="1799"/>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NULL"/></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6225E2A-5F27-40E3-80FC-45C54CF80CA4}" type="datetimeFigureOut">
              <a:rPr lang="ru-RU" smtClean="0"/>
              <a:pPr/>
              <a:t>25.10.2014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34CAFC3-29FF-48E5-A7AF-A8805B4BEE0B}" type="slidenum">
              <a:rPr lang="ru-RU" smtClean="0"/>
              <a:pPr/>
              <a:t>‹#›</a:t>
            </a:fld>
            <a:endParaRPr lang="ru-RU"/>
          </a:p>
        </p:txBody>
      </p:sp>
    </p:spTree>
    <p:extLst>
      <p:ext uri="{BB962C8B-B14F-4D97-AF65-F5344CB8AC3E}">
        <p14:creationId xmlns:p14="http://schemas.microsoft.com/office/powerpoint/2010/main" val="334642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Kazakhstan</a:t>
            </a:r>
            <a:r>
              <a:rPr lang="en-US" baseline="0" dirty="0" smtClean="0"/>
              <a:t>’s macroeconomic data shows continuous improvement for the period from 1999 till current times. GDP is growing steadily, while unemployment rate and inflation indicators are going down. The reserves of the country are increasing and total size of it stands at 95,5 </a:t>
            </a:r>
            <a:r>
              <a:rPr lang="en-US" baseline="0" dirty="0" err="1" smtClean="0"/>
              <a:t>bln</a:t>
            </a:r>
            <a:r>
              <a:rPr lang="en-US" baseline="0" dirty="0" smtClean="0"/>
              <a:t> USD as of end of 2013. Government external debt has decreased from 17,1% in 2001 till 2,6% in 2013. The average growth rate of gross FDI is 17,4%    </a:t>
            </a:r>
            <a:endParaRPr lang="en-US" dirty="0"/>
          </a:p>
        </p:txBody>
      </p:sp>
      <p:sp>
        <p:nvSpPr>
          <p:cNvPr id="4" name="Slide Number Placeholder 3"/>
          <p:cNvSpPr>
            <a:spLocks noGrp="1"/>
          </p:cNvSpPr>
          <p:nvPr>
            <p:ph type="sldNum" sz="quarter" idx="10"/>
          </p:nvPr>
        </p:nvSpPr>
        <p:spPr/>
        <p:txBody>
          <a:bodyPr/>
          <a:lstStyle/>
          <a:p>
            <a:fld id="{334CAFC3-29FF-48E5-A7AF-A8805B4BEE0B}"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Our</a:t>
            </a:r>
            <a:r>
              <a:rPr lang="en-US" baseline="0" dirty="0" smtClean="0"/>
              <a:t> c</a:t>
            </a:r>
            <a:r>
              <a:rPr lang="en-US" dirty="0" smtClean="0"/>
              <a:t>ountry has</a:t>
            </a:r>
            <a:r>
              <a:rPr lang="en-US" baseline="0" dirty="0" smtClean="0"/>
              <a:t> substantial natural resources, which gives it a great support in developing industries, which use it for higher value added production in Kazakhstan. Kazakhstan has sizeable reserves  in major metals and minerals, taking leading position in the world ranking.</a:t>
            </a:r>
            <a:endParaRPr lang="ru-RU" dirty="0" smtClean="0"/>
          </a:p>
        </p:txBody>
      </p:sp>
      <p:sp>
        <p:nvSpPr>
          <p:cNvPr id="4" name="Номер слайда 3"/>
          <p:cNvSpPr>
            <a:spLocks noGrp="1"/>
          </p:cNvSpPr>
          <p:nvPr>
            <p:ph type="sldNum" sz="quarter" idx="5"/>
          </p:nvPr>
        </p:nvSpPr>
        <p:spPr/>
        <p:txBody>
          <a:bodyPr/>
          <a:lstStyle/>
          <a:p>
            <a:pPr>
              <a:defRPr/>
            </a:pPr>
            <a:fld id="{F246DA2D-74C1-4CA5-9020-F47F1CF71D77}" type="slidenum">
              <a:rPr lang="ru-RU" smtClean="0"/>
              <a:pPr>
                <a:defRPr/>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Kazakhstan</a:t>
            </a:r>
            <a:r>
              <a:rPr lang="en-US" baseline="0" dirty="0" smtClean="0"/>
              <a:t> is one of the fast developing countries with a high potential for investors. By ease of doing business Kazakhstan ranks 50</a:t>
            </a:r>
            <a:r>
              <a:rPr lang="en-US" baseline="30000" dirty="0" smtClean="0"/>
              <a:t>th</a:t>
            </a:r>
            <a:r>
              <a:rPr lang="en-US" baseline="0" dirty="0" smtClean="0"/>
              <a:t> place opposed to Russia’s 63d place and Belarus’s 92</a:t>
            </a:r>
            <a:r>
              <a:rPr lang="en-US" baseline="30000" dirty="0" smtClean="0"/>
              <a:t>nd</a:t>
            </a:r>
            <a:r>
              <a:rPr lang="en-US" baseline="0" dirty="0" smtClean="0"/>
              <a:t> place.</a:t>
            </a:r>
          </a:p>
          <a:p>
            <a:r>
              <a:rPr lang="en-US" baseline="0" dirty="0" smtClean="0"/>
              <a:t>In terms of protecting investors, taxation and political stability Kazakhstan also stands out as a leader in the Customs Union region.</a:t>
            </a:r>
          </a:p>
          <a:p>
            <a:r>
              <a:rPr lang="en-US" baseline="0" dirty="0" smtClean="0"/>
              <a:t>There is an effective platform for dialogue between investors and local authorities, which helps in solving current problems of investors as well as systemic and strategic issues.   </a:t>
            </a:r>
            <a:r>
              <a:rPr lang="en-US" dirty="0" smtClean="0"/>
              <a:t> </a:t>
            </a:r>
            <a:endParaRPr lang="en-US" dirty="0"/>
          </a:p>
        </p:txBody>
      </p:sp>
      <p:sp>
        <p:nvSpPr>
          <p:cNvPr id="4" name="Slide Number Placeholder 3"/>
          <p:cNvSpPr>
            <a:spLocks noGrp="1"/>
          </p:cNvSpPr>
          <p:nvPr>
            <p:ph type="sldNum" sz="quarter" idx="10"/>
          </p:nvPr>
        </p:nvSpPr>
        <p:spPr/>
        <p:txBody>
          <a:bodyPr/>
          <a:lstStyle/>
          <a:p>
            <a:fld id="{334CAFC3-29FF-48E5-A7AF-A8805B4BEE0B}"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err="1" smtClean="0"/>
              <a:t>TNCs</a:t>
            </a:r>
            <a:r>
              <a:rPr lang="en-US" baseline="0" dirty="0" smtClean="0"/>
              <a:t> are well presented in our country and they operate successfully in different industries.</a:t>
            </a:r>
          </a:p>
          <a:p>
            <a:r>
              <a:rPr lang="en-US" baseline="0" dirty="0" smtClean="0"/>
              <a:t>There is a visible shift of </a:t>
            </a:r>
            <a:r>
              <a:rPr lang="en-US" baseline="0" dirty="0" err="1" smtClean="0"/>
              <a:t>TNCs</a:t>
            </a:r>
            <a:r>
              <a:rPr lang="en-US" baseline="0" dirty="0" smtClean="0"/>
              <a:t> in Kazakhstan from extracting to manufacturing industries, which, we think, is a result of the government support measures and willingness to differentiate the economy of the country. There are 190 projects that are currently in the process of implementation in pharmaceuticals, renewable energy sources, mining and metallurgy, as well as food industry. </a:t>
            </a:r>
          </a:p>
        </p:txBody>
      </p:sp>
      <p:sp>
        <p:nvSpPr>
          <p:cNvPr id="4" name="Номер слайда 3"/>
          <p:cNvSpPr>
            <a:spLocks noGrp="1"/>
          </p:cNvSpPr>
          <p:nvPr>
            <p:ph type="sldNum" sz="quarter" idx="10"/>
          </p:nvPr>
        </p:nvSpPr>
        <p:spPr/>
        <p:txBody>
          <a:bodyPr/>
          <a:lstStyle/>
          <a:p>
            <a:fld id="{334CAFC3-29FF-48E5-A7AF-A8805B4BEE0B}"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Government approved new measures to stimulate investors in June 2014. Companies that intend to invest in priority industries will benefit from state support measures such as corporate income tax – 0% for 10 years, land-tax – 0% for 10 years, property tax – 0% for 8 years, cash-back of 30% of capital investment and free import of labor force. More benefits and preferences are foreseen in the territories of special economic zones and industrial parks (complete infrastructure, tax exemptions and customs privileges). </a:t>
            </a:r>
            <a:endParaRPr lang="ru-RU" sz="1200" kern="1200" dirty="0" smtClean="0">
              <a:solidFill>
                <a:schemeClr val="tx1"/>
              </a:solidFill>
              <a:latin typeface="+mn-lt"/>
              <a:ea typeface="+mn-ea"/>
              <a:cs typeface="+mn-cs"/>
            </a:endParaRPr>
          </a:p>
          <a:p>
            <a:r>
              <a:rPr lang="en-US" dirty="0" smtClean="0"/>
              <a:t>“One window approach” will help investors in obtaining all necessary approvals and permits</a:t>
            </a:r>
            <a:r>
              <a:rPr lang="en-US" baseline="0" dirty="0" smtClean="0"/>
              <a:t> to start the business and will support will be provided on all stages till the start of the production. </a:t>
            </a:r>
            <a:r>
              <a:rPr lang="en-US" dirty="0" smtClean="0"/>
              <a:t>  </a:t>
            </a:r>
            <a:endParaRPr lang="en-US" dirty="0"/>
          </a:p>
        </p:txBody>
      </p:sp>
      <p:sp>
        <p:nvSpPr>
          <p:cNvPr id="4" name="Slide Number Placeholder 3"/>
          <p:cNvSpPr>
            <a:spLocks noGrp="1"/>
          </p:cNvSpPr>
          <p:nvPr>
            <p:ph type="sldNum" sz="quarter" idx="10"/>
          </p:nvPr>
        </p:nvSpPr>
        <p:spPr/>
        <p:txBody>
          <a:bodyPr/>
          <a:lstStyle/>
          <a:p>
            <a:fld id="{334CAFC3-29FF-48E5-A7AF-A8805B4BEE0B}"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industry</a:t>
            </a:r>
            <a:r>
              <a:rPr lang="en-US" baseline="0" dirty="0" smtClean="0"/>
              <a:t> niches, which were estimated to help investors in evaluating business potential. There is huge potential to substitute import and initiate export to the countries of Customs Union as well as to our neighboring countries. </a:t>
            </a:r>
            <a:endParaRPr lang="en-US" dirty="0"/>
          </a:p>
        </p:txBody>
      </p:sp>
      <p:sp>
        <p:nvSpPr>
          <p:cNvPr id="4" name="Slide Number Placeholder 3"/>
          <p:cNvSpPr>
            <a:spLocks noGrp="1"/>
          </p:cNvSpPr>
          <p:nvPr>
            <p:ph type="sldNum" sz="quarter" idx="10"/>
          </p:nvPr>
        </p:nvSpPr>
        <p:spPr/>
        <p:txBody>
          <a:bodyPr/>
          <a:lstStyle/>
          <a:p>
            <a:fld id="{334CAFC3-29FF-48E5-A7AF-A8805B4BEE0B}"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Kazakhstan is located between Europe and Asia, bordering with very important economical states. Launching of a Customs Union of three countries - Kazakhstan, Russia and Belarus from 2010 it creates a common market with the capacity of 170 million consumers with an aggregated GDP of 2 trillion USD. Customs procedures and selective customs controls are abolished inside the union.  Customs Union certainly opens big prospects for trade and economic cooperation for</a:t>
            </a:r>
            <a:r>
              <a:rPr lang="en-US" sz="1200" kern="1200" baseline="0" dirty="0" smtClean="0">
                <a:solidFill>
                  <a:schemeClr val="tx1"/>
                </a:solidFill>
                <a:latin typeface="+mn-lt"/>
                <a:ea typeface="+mn-ea"/>
                <a:cs typeface="+mn-cs"/>
              </a:rPr>
              <a:t> different businesses</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also see China, Iran, Azerbaijan and other Central Asian countries as a great export potential</a:t>
            </a:r>
            <a:r>
              <a:rPr lang="en-US" sz="1200" kern="1200" baseline="0" dirty="0" smtClean="0">
                <a:solidFill>
                  <a:schemeClr val="tx1"/>
                </a:solidFill>
                <a:latin typeface="+mn-lt"/>
                <a:ea typeface="+mn-ea"/>
                <a:cs typeface="+mn-cs"/>
              </a:rPr>
              <a:t> of goods produced in Kazakhstan. All together we call this as a </a:t>
            </a:r>
            <a:r>
              <a:rPr lang="en-US" sz="1200" kern="1200" baseline="0" dirty="0" err="1" smtClean="0">
                <a:solidFill>
                  <a:schemeClr val="tx1"/>
                </a:solidFill>
                <a:latin typeface="+mn-lt"/>
                <a:ea typeface="+mn-ea"/>
                <a:cs typeface="+mn-cs"/>
              </a:rPr>
              <a:t>macroregion</a:t>
            </a:r>
            <a:r>
              <a:rPr lang="en-US" sz="1200" kern="1200" baseline="0" dirty="0" smtClean="0">
                <a:solidFill>
                  <a:schemeClr val="tx1"/>
                </a:solidFill>
                <a:latin typeface="+mn-lt"/>
                <a:ea typeface="+mn-ea"/>
                <a:cs typeface="+mn-cs"/>
              </a:rPr>
              <a:t> market.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4CAFC3-29FF-48E5-A7AF-A8805B4BEE0B}"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8.xml"/><Relationship Id="rId13" Type="http://schemas.microsoft.com/office/2007/relationships/hdphoto" Target="../media/hdphoto1.wdp"/><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png"/><Relationship Id="rId2" Type="http://schemas.openxmlformats.org/officeDocument/2006/relationships/tags" Target="../tags/tag2.xml"/><Relationship Id="rId16" Type="http://schemas.openxmlformats.org/officeDocument/2006/relationships/image" Target="../media/image5.jpeg"/><Relationship Id="rId1" Type="http://schemas.openxmlformats.org/officeDocument/2006/relationships/vmlDrawing" Target="../drawings/vmlDrawing2.vml"/><Relationship Id="rId6" Type="http://schemas.openxmlformats.org/officeDocument/2006/relationships/tags" Target="../tags/tag6.xml"/><Relationship Id="rId11" Type="http://schemas.openxmlformats.org/officeDocument/2006/relationships/image" Target="../media/image1.emf"/><Relationship Id="rId5" Type="http://schemas.openxmlformats.org/officeDocument/2006/relationships/tags" Target="../tags/tag5.xml"/><Relationship Id="rId15" Type="http://schemas.openxmlformats.org/officeDocument/2006/relationships/image" Target="../media/image4.png"/><Relationship Id="rId10" Type="http://schemas.openxmlformats.org/officeDocument/2006/relationships/oleObject" Target="../embeddings/oleObject2.bin"/><Relationship Id="rId4" Type="http://schemas.openxmlformats.org/officeDocument/2006/relationships/tags" Target="../tags/tag4.xml"/><Relationship Id="rId9" Type="http://schemas.openxmlformats.org/officeDocument/2006/relationships/slideMaster" Target="../slideMasters/slideMaster1.xml"/><Relationship Id="rId1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tags" Target="../tags/tag70.xml"/><Relationship Id="rId2" Type="http://schemas.openxmlformats.org/officeDocument/2006/relationships/tags" Target="../tags/tag60.xml"/><Relationship Id="rId16" Type="http://schemas.openxmlformats.org/officeDocument/2006/relationships/image" Target="../media/image1.emf"/><Relationship Id="rId1" Type="http://schemas.openxmlformats.org/officeDocument/2006/relationships/vmlDrawing" Target="../drawings/vmlDrawing9.v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5" Type="http://schemas.openxmlformats.org/officeDocument/2006/relationships/oleObject" Target="../embeddings/oleObject9.bin"/><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tags" Target="../tags/tag637.xml"/><Relationship Id="rId3" Type="http://schemas.openxmlformats.org/officeDocument/2006/relationships/tags" Target="../tags/tag632.xml"/><Relationship Id="rId7" Type="http://schemas.openxmlformats.org/officeDocument/2006/relationships/tags" Target="../tags/tag636.xml"/><Relationship Id="rId12" Type="http://schemas.openxmlformats.org/officeDocument/2006/relationships/image" Target="../media/image1.emf"/><Relationship Id="rId2" Type="http://schemas.openxmlformats.org/officeDocument/2006/relationships/tags" Target="../tags/tag631.xml"/><Relationship Id="rId1" Type="http://schemas.openxmlformats.org/officeDocument/2006/relationships/vmlDrawing" Target="../drawings/vmlDrawing79.vml"/><Relationship Id="rId6" Type="http://schemas.openxmlformats.org/officeDocument/2006/relationships/tags" Target="../tags/tag635.xml"/><Relationship Id="rId11" Type="http://schemas.openxmlformats.org/officeDocument/2006/relationships/oleObject" Target="../embeddings/oleObject79.bin"/><Relationship Id="rId5" Type="http://schemas.openxmlformats.org/officeDocument/2006/relationships/tags" Target="../tags/tag634.xml"/><Relationship Id="rId10" Type="http://schemas.openxmlformats.org/officeDocument/2006/relationships/slideMaster" Target="../slideMasters/slideMaster9.xml"/><Relationship Id="rId4" Type="http://schemas.openxmlformats.org/officeDocument/2006/relationships/tags" Target="../tags/tag633.xml"/><Relationship Id="rId9" Type="http://schemas.openxmlformats.org/officeDocument/2006/relationships/tags" Target="../tags/tag638.xml"/></Relationships>
</file>

<file path=ppt/slideLayouts/_rels/slideLayout101.xml.rels><?xml version="1.0" encoding="UTF-8" standalone="yes"?>
<Relationships xmlns="http://schemas.openxmlformats.org/package/2006/relationships"><Relationship Id="rId8" Type="http://schemas.openxmlformats.org/officeDocument/2006/relationships/tags" Target="../tags/tag645.xml"/><Relationship Id="rId3" Type="http://schemas.openxmlformats.org/officeDocument/2006/relationships/tags" Target="../tags/tag640.xml"/><Relationship Id="rId7" Type="http://schemas.openxmlformats.org/officeDocument/2006/relationships/tags" Target="../tags/tag644.xml"/><Relationship Id="rId12" Type="http://schemas.openxmlformats.org/officeDocument/2006/relationships/image" Target="../media/image1.emf"/><Relationship Id="rId2" Type="http://schemas.openxmlformats.org/officeDocument/2006/relationships/tags" Target="../tags/tag639.xml"/><Relationship Id="rId1" Type="http://schemas.openxmlformats.org/officeDocument/2006/relationships/vmlDrawing" Target="../drawings/vmlDrawing80.vml"/><Relationship Id="rId6" Type="http://schemas.openxmlformats.org/officeDocument/2006/relationships/tags" Target="../tags/tag643.xml"/><Relationship Id="rId11" Type="http://schemas.openxmlformats.org/officeDocument/2006/relationships/oleObject" Target="../embeddings/oleObject80.bin"/><Relationship Id="rId5" Type="http://schemas.openxmlformats.org/officeDocument/2006/relationships/tags" Target="../tags/tag642.xml"/><Relationship Id="rId10" Type="http://schemas.openxmlformats.org/officeDocument/2006/relationships/slideMaster" Target="../slideMasters/slideMaster9.xml"/><Relationship Id="rId4" Type="http://schemas.openxmlformats.org/officeDocument/2006/relationships/tags" Target="../tags/tag641.xml"/><Relationship Id="rId9" Type="http://schemas.openxmlformats.org/officeDocument/2006/relationships/tags" Target="../tags/tag646.xml"/></Relationships>
</file>

<file path=ppt/slideLayouts/_rels/slideLayout102.xml.rels><?xml version="1.0" encoding="UTF-8" standalone="yes"?>
<Relationships xmlns="http://schemas.openxmlformats.org/package/2006/relationships"><Relationship Id="rId8" Type="http://schemas.openxmlformats.org/officeDocument/2006/relationships/tags" Target="../tags/tag653.xml"/><Relationship Id="rId13" Type="http://schemas.openxmlformats.org/officeDocument/2006/relationships/oleObject" Target="../embeddings/oleObject81.bin"/><Relationship Id="rId3" Type="http://schemas.openxmlformats.org/officeDocument/2006/relationships/tags" Target="../tags/tag648.xml"/><Relationship Id="rId7" Type="http://schemas.openxmlformats.org/officeDocument/2006/relationships/tags" Target="../tags/tag652.xml"/><Relationship Id="rId12" Type="http://schemas.openxmlformats.org/officeDocument/2006/relationships/slideMaster" Target="../slideMasters/slideMaster9.xml"/><Relationship Id="rId2" Type="http://schemas.openxmlformats.org/officeDocument/2006/relationships/tags" Target="../tags/tag647.xml"/><Relationship Id="rId1" Type="http://schemas.openxmlformats.org/officeDocument/2006/relationships/vmlDrawing" Target="../drawings/vmlDrawing81.vml"/><Relationship Id="rId6" Type="http://schemas.openxmlformats.org/officeDocument/2006/relationships/tags" Target="../tags/tag651.xml"/><Relationship Id="rId11" Type="http://schemas.openxmlformats.org/officeDocument/2006/relationships/tags" Target="../tags/tag656.xml"/><Relationship Id="rId5" Type="http://schemas.openxmlformats.org/officeDocument/2006/relationships/tags" Target="../tags/tag650.xml"/><Relationship Id="rId10" Type="http://schemas.openxmlformats.org/officeDocument/2006/relationships/tags" Target="../tags/tag655.xml"/><Relationship Id="rId4" Type="http://schemas.openxmlformats.org/officeDocument/2006/relationships/tags" Target="../tags/tag649.xml"/><Relationship Id="rId9" Type="http://schemas.openxmlformats.org/officeDocument/2006/relationships/tags" Target="../tags/tag654.xml"/><Relationship Id="rId14" Type="http://schemas.openxmlformats.org/officeDocument/2006/relationships/image" Target="../media/image1.emf"/></Relationships>
</file>

<file path=ppt/slideLayouts/_rels/slideLayout103.xml.rels><?xml version="1.0" encoding="UTF-8" standalone="yes"?>
<Relationships xmlns="http://schemas.openxmlformats.org/package/2006/relationships"><Relationship Id="rId8" Type="http://schemas.openxmlformats.org/officeDocument/2006/relationships/tags" Target="../tags/tag663.xml"/><Relationship Id="rId13" Type="http://schemas.openxmlformats.org/officeDocument/2006/relationships/oleObject" Target="../embeddings/oleObject82.bin"/><Relationship Id="rId3" Type="http://schemas.openxmlformats.org/officeDocument/2006/relationships/tags" Target="../tags/tag658.xml"/><Relationship Id="rId7" Type="http://schemas.openxmlformats.org/officeDocument/2006/relationships/tags" Target="../tags/tag662.xml"/><Relationship Id="rId12" Type="http://schemas.openxmlformats.org/officeDocument/2006/relationships/slideMaster" Target="../slideMasters/slideMaster9.xml"/><Relationship Id="rId2" Type="http://schemas.openxmlformats.org/officeDocument/2006/relationships/tags" Target="../tags/tag657.xml"/><Relationship Id="rId1" Type="http://schemas.openxmlformats.org/officeDocument/2006/relationships/vmlDrawing" Target="../drawings/vmlDrawing82.vml"/><Relationship Id="rId6" Type="http://schemas.openxmlformats.org/officeDocument/2006/relationships/tags" Target="../tags/tag661.xml"/><Relationship Id="rId11" Type="http://schemas.openxmlformats.org/officeDocument/2006/relationships/tags" Target="../tags/tag666.xml"/><Relationship Id="rId5" Type="http://schemas.openxmlformats.org/officeDocument/2006/relationships/tags" Target="../tags/tag660.xml"/><Relationship Id="rId10" Type="http://schemas.openxmlformats.org/officeDocument/2006/relationships/tags" Target="../tags/tag665.xml"/><Relationship Id="rId4" Type="http://schemas.openxmlformats.org/officeDocument/2006/relationships/tags" Target="../tags/tag659.xml"/><Relationship Id="rId9" Type="http://schemas.openxmlformats.org/officeDocument/2006/relationships/tags" Target="../tags/tag664.xml"/><Relationship Id="rId14" Type="http://schemas.openxmlformats.org/officeDocument/2006/relationships/image" Target="../media/image1.emf"/></Relationships>
</file>

<file path=ppt/slideLayouts/_rels/slideLayout104.xml.rels><?xml version="1.0" encoding="UTF-8" standalone="yes"?>
<Relationships xmlns="http://schemas.openxmlformats.org/package/2006/relationships"><Relationship Id="rId8" Type="http://schemas.openxmlformats.org/officeDocument/2006/relationships/tags" Target="../tags/tag673.xml"/><Relationship Id="rId13" Type="http://schemas.openxmlformats.org/officeDocument/2006/relationships/oleObject" Target="../embeddings/oleObject83.bin"/><Relationship Id="rId3" Type="http://schemas.openxmlformats.org/officeDocument/2006/relationships/tags" Target="../tags/tag668.xml"/><Relationship Id="rId7" Type="http://schemas.openxmlformats.org/officeDocument/2006/relationships/tags" Target="../tags/tag672.xml"/><Relationship Id="rId12" Type="http://schemas.openxmlformats.org/officeDocument/2006/relationships/slideMaster" Target="../slideMasters/slideMaster9.xml"/><Relationship Id="rId2" Type="http://schemas.openxmlformats.org/officeDocument/2006/relationships/tags" Target="../tags/tag667.xml"/><Relationship Id="rId1" Type="http://schemas.openxmlformats.org/officeDocument/2006/relationships/vmlDrawing" Target="../drawings/vmlDrawing83.vml"/><Relationship Id="rId6" Type="http://schemas.openxmlformats.org/officeDocument/2006/relationships/tags" Target="../tags/tag671.xml"/><Relationship Id="rId11" Type="http://schemas.openxmlformats.org/officeDocument/2006/relationships/tags" Target="../tags/tag676.xml"/><Relationship Id="rId5" Type="http://schemas.openxmlformats.org/officeDocument/2006/relationships/tags" Target="../tags/tag670.xml"/><Relationship Id="rId10" Type="http://schemas.openxmlformats.org/officeDocument/2006/relationships/tags" Target="../tags/tag675.xml"/><Relationship Id="rId4" Type="http://schemas.openxmlformats.org/officeDocument/2006/relationships/tags" Target="../tags/tag669.xml"/><Relationship Id="rId9" Type="http://schemas.openxmlformats.org/officeDocument/2006/relationships/tags" Target="../tags/tag674.xml"/><Relationship Id="rId14" Type="http://schemas.openxmlformats.org/officeDocument/2006/relationships/image" Target="../media/image1.emf"/></Relationships>
</file>

<file path=ppt/slideLayouts/_rels/slideLayout105.xml.rels><?xml version="1.0" encoding="UTF-8" standalone="yes"?>
<Relationships xmlns="http://schemas.openxmlformats.org/package/2006/relationships"><Relationship Id="rId8" Type="http://schemas.openxmlformats.org/officeDocument/2006/relationships/tags" Target="../tags/tag683.xml"/><Relationship Id="rId13" Type="http://schemas.openxmlformats.org/officeDocument/2006/relationships/tags" Target="../tags/tag688.xml"/><Relationship Id="rId3" Type="http://schemas.openxmlformats.org/officeDocument/2006/relationships/tags" Target="../tags/tag678.xml"/><Relationship Id="rId7" Type="http://schemas.openxmlformats.org/officeDocument/2006/relationships/tags" Target="../tags/tag682.xml"/><Relationship Id="rId12" Type="http://schemas.openxmlformats.org/officeDocument/2006/relationships/tags" Target="../tags/tag687.xml"/><Relationship Id="rId2" Type="http://schemas.openxmlformats.org/officeDocument/2006/relationships/tags" Target="../tags/tag677.xml"/><Relationship Id="rId16" Type="http://schemas.openxmlformats.org/officeDocument/2006/relationships/image" Target="../media/image1.emf"/><Relationship Id="rId1" Type="http://schemas.openxmlformats.org/officeDocument/2006/relationships/vmlDrawing" Target="../drawings/vmlDrawing84.vml"/><Relationship Id="rId6" Type="http://schemas.openxmlformats.org/officeDocument/2006/relationships/tags" Target="../tags/tag681.xml"/><Relationship Id="rId11" Type="http://schemas.openxmlformats.org/officeDocument/2006/relationships/tags" Target="../tags/tag686.xml"/><Relationship Id="rId5" Type="http://schemas.openxmlformats.org/officeDocument/2006/relationships/tags" Target="../tags/tag680.xml"/><Relationship Id="rId15" Type="http://schemas.openxmlformats.org/officeDocument/2006/relationships/oleObject" Target="../embeddings/oleObject84.bin"/><Relationship Id="rId10" Type="http://schemas.openxmlformats.org/officeDocument/2006/relationships/tags" Target="../tags/tag685.xml"/><Relationship Id="rId4" Type="http://schemas.openxmlformats.org/officeDocument/2006/relationships/tags" Target="../tags/tag679.xml"/><Relationship Id="rId9" Type="http://schemas.openxmlformats.org/officeDocument/2006/relationships/tags" Target="../tags/tag684.xml"/><Relationship Id="rId14"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691.xml"/><Relationship Id="rId7" Type="http://schemas.openxmlformats.org/officeDocument/2006/relationships/tags" Target="../tags/tag695.xml"/><Relationship Id="rId2" Type="http://schemas.openxmlformats.org/officeDocument/2006/relationships/tags" Target="../tags/tag690.xml"/><Relationship Id="rId1" Type="http://schemas.openxmlformats.org/officeDocument/2006/relationships/tags" Target="../tags/tag689.xml"/><Relationship Id="rId6" Type="http://schemas.openxmlformats.org/officeDocument/2006/relationships/tags" Target="../tags/tag694.xml"/><Relationship Id="rId5" Type="http://schemas.openxmlformats.org/officeDocument/2006/relationships/tags" Target="../tags/tag693.xml"/><Relationship Id="rId4" Type="http://schemas.openxmlformats.org/officeDocument/2006/relationships/tags" Target="../tags/tag692.xml"/></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10.xml"/><Relationship Id="rId7" Type="http://schemas.openxmlformats.org/officeDocument/2006/relationships/image" Target="../media/image10.png"/><Relationship Id="rId2" Type="http://schemas.openxmlformats.org/officeDocument/2006/relationships/tags" Target="../tags/tag705.xml"/><Relationship Id="rId1" Type="http://schemas.openxmlformats.org/officeDocument/2006/relationships/vmlDrawing" Target="../drawings/vmlDrawing86.v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86.bin"/><Relationship Id="rId9"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s>
</file>

<file path=ppt/slideLayouts/_rels/slideLayout110.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tags" Target="../tags/tag707.xml"/><Relationship Id="rId7" Type="http://schemas.openxmlformats.org/officeDocument/2006/relationships/slideMaster" Target="../slideMasters/slideMaster10.xml"/><Relationship Id="rId2" Type="http://schemas.openxmlformats.org/officeDocument/2006/relationships/tags" Target="../tags/tag706.xml"/><Relationship Id="rId1" Type="http://schemas.openxmlformats.org/officeDocument/2006/relationships/vmlDrawing" Target="../drawings/vmlDrawing87.vml"/><Relationship Id="rId6" Type="http://schemas.openxmlformats.org/officeDocument/2006/relationships/tags" Target="../tags/tag710.xml"/><Relationship Id="rId5" Type="http://schemas.openxmlformats.org/officeDocument/2006/relationships/tags" Target="../tags/tag709.xml"/><Relationship Id="rId4" Type="http://schemas.openxmlformats.org/officeDocument/2006/relationships/tags" Target="../tags/tag708.xml"/><Relationship Id="rId9" Type="http://schemas.openxmlformats.org/officeDocument/2006/relationships/image" Target="../media/image1.emf"/></Relationships>
</file>

<file path=ppt/slideLayouts/_rels/slideLayout111.xml.rels><?xml version="1.0" encoding="UTF-8" standalone="yes"?>
<Relationships xmlns="http://schemas.openxmlformats.org/package/2006/relationships"><Relationship Id="rId8" Type="http://schemas.openxmlformats.org/officeDocument/2006/relationships/tags" Target="../tags/tag717.xml"/><Relationship Id="rId3" Type="http://schemas.openxmlformats.org/officeDocument/2006/relationships/tags" Target="../tags/tag712.xml"/><Relationship Id="rId7" Type="http://schemas.openxmlformats.org/officeDocument/2006/relationships/tags" Target="../tags/tag716.xml"/><Relationship Id="rId12" Type="http://schemas.openxmlformats.org/officeDocument/2006/relationships/image" Target="../media/image1.emf"/><Relationship Id="rId2" Type="http://schemas.openxmlformats.org/officeDocument/2006/relationships/tags" Target="../tags/tag711.xml"/><Relationship Id="rId1" Type="http://schemas.openxmlformats.org/officeDocument/2006/relationships/vmlDrawing" Target="../drawings/vmlDrawing88.vml"/><Relationship Id="rId6" Type="http://schemas.openxmlformats.org/officeDocument/2006/relationships/tags" Target="../tags/tag715.xml"/><Relationship Id="rId11" Type="http://schemas.openxmlformats.org/officeDocument/2006/relationships/oleObject" Target="../embeddings/oleObject88.bin"/><Relationship Id="rId5" Type="http://schemas.openxmlformats.org/officeDocument/2006/relationships/tags" Target="../tags/tag714.xml"/><Relationship Id="rId10" Type="http://schemas.openxmlformats.org/officeDocument/2006/relationships/slideMaster" Target="../slideMasters/slideMaster10.xml"/><Relationship Id="rId4" Type="http://schemas.openxmlformats.org/officeDocument/2006/relationships/tags" Target="../tags/tag713.xml"/><Relationship Id="rId9" Type="http://schemas.openxmlformats.org/officeDocument/2006/relationships/tags" Target="../tags/tag718.xml"/></Relationships>
</file>

<file path=ppt/slideLayouts/_rels/slideLayout112.xml.rels><?xml version="1.0" encoding="UTF-8" standalone="yes"?>
<Relationships xmlns="http://schemas.openxmlformats.org/package/2006/relationships"><Relationship Id="rId8" Type="http://schemas.openxmlformats.org/officeDocument/2006/relationships/tags" Target="../tags/tag725.xml"/><Relationship Id="rId3" Type="http://schemas.openxmlformats.org/officeDocument/2006/relationships/tags" Target="../tags/tag720.xml"/><Relationship Id="rId7" Type="http://schemas.openxmlformats.org/officeDocument/2006/relationships/tags" Target="../tags/tag724.xml"/><Relationship Id="rId12" Type="http://schemas.openxmlformats.org/officeDocument/2006/relationships/image" Target="../media/image1.emf"/><Relationship Id="rId2" Type="http://schemas.openxmlformats.org/officeDocument/2006/relationships/tags" Target="../tags/tag719.xml"/><Relationship Id="rId1" Type="http://schemas.openxmlformats.org/officeDocument/2006/relationships/vmlDrawing" Target="../drawings/vmlDrawing89.vml"/><Relationship Id="rId6" Type="http://schemas.openxmlformats.org/officeDocument/2006/relationships/tags" Target="../tags/tag723.xml"/><Relationship Id="rId11" Type="http://schemas.openxmlformats.org/officeDocument/2006/relationships/oleObject" Target="../embeddings/oleObject89.bin"/><Relationship Id="rId5" Type="http://schemas.openxmlformats.org/officeDocument/2006/relationships/tags" Target="../tags/tag722.xml"/><Relationship Id="rId10" Type="http://schemas.openxmlformats.org/officeDocument/2006/relationships/slideMaster" Target="../slideMasters/slideMaster10.xml"/><Relationship Id="rId4" Type="http://schemas.openxmlformats.org/officeDocument/2006/relationships/tags" Target="../tags/tag721.xml"/><Relationship Id="rId9" Type="http://schemas.openxmlformats.org/officeDocument/2006/relationships/tags" Target="../tags/tag726.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733.xml"/><Relationship Id="rId13" Type="http://schemas.openxmlformats.org/officeDocument/2006/relationships/oleObject" Target="../embeddings/oleObject90.bin"/><Relationship Id="rId3" Type="http://schemas.openxmlformats.org/officeDocument/2006/relationships/tags" Target="../tags/tag728.xml"/><Relationship Id="rId7" Type="http://schemas.openxmlformats.org/officeDocument/2006/relationships/tags" Target="../tags/tag732.xml"/><Relationship Id="rId12" Type="http://schemas.openxmlformats.org/officeDocument/2006/relationships/slideMaster" Target="../slideMasters/slideMaster10.xml"/><Relationship Id="rId2" Type="http://schemas.openxmlformats.org/officeDocument/2006/relationships/tags" Target="../tags/tag727.xml"/><Relationship Id="rId1" Type="http://schemas.openxmlformats.org/officeDocument/2006/relationships/vmlDrawing" Target="../drawings/vmlDrawing90.vml"/><Relationship Id="rId6" Type="http://schemas.openxmlformats.org/officeDocument/2006/relationships/tags" Target="../tags/tag731.xml"/><Relationship Id="rId11" Type="http://schemas.openxmlformats.org/officeDocument/2006/relationships/tags" Target="../tags/tag736.xml"/><Relationship Id="rId5" Type="http://schemas.openxmlformats.org/officeDocument/2006/relationships/tags" Target="../tags/tag730.xml"/><Relationship Id="rId10" Type="http://schemas.openxmlformats.org/officeDocument/2006/relationships/tags" Target="../tags/tag735.xml"/><Relationship Id="rId4" Type="http://schemas.openxmlformats.org/officeDocument/2006/relationships/tags" Target="../tags/tag729.xml"/><Relationship Id="rId9" Type="http://schemas.openxmlformats.org/officeDocument/2006/relationships/tags" Target="../tags/tag734.xml"/><Relationship Id="rId14" Type="http://schemas.openxmlformats.org/officeDocument/2006/relationships/image" Target="../media/image1.emf"/></Relationships>
</file>

<file path=ppt/slideLayouts/_rels/slideLayout114.xml.rels><?xml version="1.0" encoding="UTF-8" standalone="yes"?>
<Relationships xmlns="http://schemas.openxmlformats.org/package/2006/relationships"><Relationship Id="rId8" Type="http://schemas.openxmlformats.org/officeDocument/2006/relationships/tags" Target="../tags/tag743.xml"/><Relationship Id="rId13" Type="http://schemas.openxmlformats.org/officeDocument/2006/relationships/oleObject" Target="../embeddings/oleObject91.bin"/><Relationship Id="rId3" Type="http://schemas.openxmlformats.org/officeDocument/2006/relationships/tags" Target="../tags/tag738.xml"/><Relationship Id="rId7" Type="http://schemas.openxmlformats.org/officeDocument/2006/relationships/tags" Target="../tags/tag742.xml"/><Relationship Id="rId12" Type="http://schemas.openxmlformats.org/officeDocument/2006/relationships/slideMaster" Target="../slideMasters/slideMaster10.xml"/><Relationship Id="rId2" Type="http://schemas.openxmlformats.org/officeDocument/2006/relationships/tags" Target="../tags/tag737.xml"/><Relationship Id="rId1" Type="http://schemas.openxmlformats.org/officeDocument/2006/relationships/vmlDrawing" Target="../drawings/vmlDrawing91.vml"/><Relationship Id="rId6" Type="http://schemas.openxmlformats.org/officeDocument/2006/relationships/tags" Target="../tags/tag741.xml"/><Relationship Id="rId11" Type="http://schemas.openxmlformats.org/officeDocument/2006/relationships/tags" Target="../tags/tag746.xml"/><Relationship Id="rId5" Type="http://schemas.openxmlformats.org/officeDocument/2006/relationships/tags" Target="../tags/tag740.xml"/><Relationship Id="rId10" Type="http://schemas.openxmlformats.org/officeDocument/2006/relationships/tags" Target="../tags/tag745.xml"/><Relationship Id="rId4" Type="http://schemas.openxmlformats.org/officeDocument/2006/relationships/tags" Target="../tags/tag739.xml"/><Relationship Id="rId9" Type="http://schemas.openxmlformats.org/officeDocument/2006/relationships/tags" Target="../tags/tag744.xml"/><Relationship Id="rId14" Type="http://schemas.openxmlformats.org/officeDocument/2006/relationships/image" Target="../media/image1.emf"/></Relationships>
</file>

<file path=ppt/slideLayouts/_rels/slideLayout115.xml.rels><?xml version="1.0" encoding="UTF-8" standalone="yes"?>
<Relationships xmlns="http://schemas.openxmlformats.org/package/2006/relationships"><Relationship Id="rId8" Type="http://schemas.openxmlformats.org/officeDocument/2006/relationships/tags" Target="../tags/tag753.xml"/><Relationship Id="rId13" Type="http://schemas.openxmlformats.org/officeDocument/2006/relationships/oleObject" Target="../embeddings/oleObject92.bin"/><Relationship Id="rId3" Type="http://schemas.openxmlformats.org/officeDocument/2006/relationships/tags" Target="../tags/tag748.xml"/><Relationship Id="rId7" Type="http://schemas.openxmlformats.org/officeDocument/2006/relationships/tags" Target="../tags/tag752.xml"/><Relationship Id="rId12" Type="http://schemas.openxmlformats.org/officeDocument/2006/relationships/slideMaster" Target="../slideMasters/slideMaster10.xml"/><Relationship Id="rId2" Type="http://schemas.openxmlformats.org/officeDocument/2006/relationships/tags" Target="../tags/tag747.xml"/><Relationship Id="rId1" Type="http://schemas.openxmlformats.org/officeDocument/2006/relationships/vmlDrawing" Target="../drawings/vmlDrawing92.vml"/><Relationship Id="rId6" Type="http://schemas.openxmlformats.org/officeDocument/2006/relationships/tags" Target="../tags/tag751.xml"/><Relationship Id="rId11" Type="http://schemas.openxmlformats.org/officeDocument/2006/relationships/tags" Target="../tags/tag756.xml"/><Relationship Id="rId5" Type="http://schemas.openxmlformats.org/officeDocument/2006/relationships/tags" Target="../tags/tag750.xml"/><Relationship Id="rId10" Type="http://schemas.openxmlformats.org/officeDocument/2006/relationships/tags" Target="../tags/tag755.xml"/><Relationship Id="rId4" Type="http://schemas.openxmlformats.org/officeDocument/2006/relationships/tags" Target="../tags/tag749.xml"/><Relationship Id="rId9" Type="http://schemas.openxmlformats.org/officeDocument/2006/relationships/tags" Target="../tags/tag754.xml"/><Relationship Id="rId14" Type="http://schemas.openxmlformats.org/officeDocument/2006/relationships/image" Target="../media/image1.emf"/></Relationships>
</file>

<file path=ppt/slideLayouts/_rels/slideLayout116.xml.rels><?xml version="1.0" encoding="UTF-8" standalone="yes"?>
<Relationships xmlns="http://schemas.openxmlformats.org/package/2006/relationships"><Relationship Id="rId8" Type="http://schemas.openxmlformats.org/officeDocument/2006/relationships/tags" Target="../tags/tag763.xml"/><Relationship Id="rId13" Type="http://schemas.openxmlformats.org/officeDocument/2006/relationships/tags" Target="../tags/tag768.xml"/><Relationship Id="rId3" Type="http://schemas.openxmlformats.org/officeDocument/2006/relationships/tags" Target="../tags/tag758.xml"/><Relationship Id="rId7" Type="http://schemas.openxmlformats.org/officeDocument/2006/relationships/tags" Target="../tags/tag762.xml"/><Relationship Id="rId12" Type="http://schemas.openxmlformats.org/officeDocument/2006/relationships/tags" Target="../tags/tag767.xml"/><Relationship Id="rId2" Type="http://schemas.openxmlformats.org/officeDocument/2006/relationships/tags" Target="../tags/tag757.xml"/><Relationship Id="rId16" Type="http://schemas.openxmlformats.org/officeDocument/2006/relationships/image" Target="../media/image1.emf"/><Relationship Id="rId1" Type="http://schemas.openxmlformats.org/officeDocument/2006/relationships/vmlDrawing" Target="../drawings/vmlDrawing93.vml"/><Relationship Id="rId6" Type="http://schemas.openxmlformats.org/officeDocument/2006/relationships/tags" Target="../tags/tag761.xml"/><Relationship Id="rId11" Type="http://schemas.openxmlformats.org/officeDocument/2006/relationships/tags" Target="../tags/tag766.xml"/><Relationship Id="rId5" Type="http://schemas.openxmlformats.org/officeDocument/2006/relationships/tags" Target="../tags/tag760.xml"/><Relationship Id="rId15" Type="http://schemas.openxmlformats.org/officeDocument/2006/relationships/oleObject" Target="../embeddings/oleObject93.bin"/><Relationship Id="rId10" Type="http://schemas.openxmlformats.org/officeDocument/2006/relationships/tags" Target="../tags/tag765.xml"/><Relationship Id="rId4" Type="http://schemas.openxmlformats.org/officeDocument/2006/relationships/tags" Target="../tags/tag759.xml"/><Relationship Id="rId9" Type="http://schemas.openxmlformats.org/officeDocument/2006/relationships/tags" Target="../tags/tag764.xml"/><Relationship Id="rId14"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8" Type="http://schemas.openxmlformats.org/officeDocument/2006/relationships/slideMaster" Target="../slideMasters/slideMaster10.xml"/><Relationship Id="rId3" Type="http://schemas.openxmlformats.org/officeDocument/2006/relationships/tags" Target="../tags/tag771.xml"/><Relationship Id="rId7" Type="http://schemas.openxmlformats.org/officeDocument/2006/relationships/tags" Target="../tags/tag775.xml"/><Relationship Id="rId2" Type="http://schemas.openxmlformats.org/officeDocument/2006/relationships/tags" Target="../tags/tag770.xml"/><Relationship Id="rId1" Type="http://schemas.openxmlformats.org/officeDocument/2006/relationships/tags" Target="../tags/tag769.xml"/><Relationship Id="rId6" Type="http://schemas.openxmlformats.org/officeDocument/2006/relationships/tags" Target="../tags/tag774.xml"/><Relationship Id="rId5" Type="http://schemas.openxmlformats.org/officeDocument/2006/relationships/tags" Target="../tags/tag773.xml"/><Relationship Id="rId4" Type="http://schemas.openxmlformats.org/officeDocument/2006/relationships/tags" Target="../tags/tag772.xml"/></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11.xml"/><Relationship Id="rId7" Type="http://schemas.openxmlformats.org/officeDocument/2006/relationships/image" Target="../media/image10.png"/><Relationship Id="rId2" Type="http://schemas.openxmlformats.org/officeDocument/2006/relationships/tags" Target="../tags/tag785.xml"/><Relationship Id="rId1" Type="http://schemas.openxmlformats.org/officeDocument/2006/relationships/vmlDrawing" Target="../drawings/vmlDrawing95.v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95.bin"/><Relationship Id="rId9"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tags" Target="../tags/tag787.xml"/><Relationship Id="rId7" Type="http://schemas.openxmlformats.org/officeDocument/2006/relationships/slideMaster" Target="../slideMasters/slideMaster11.xml"/><Relationship Id="rId2" Type="http://schemas.openxmlformats.org/officeDocument/2006/relationships/tags" Target="../tags/tag786.xml"/><Relationship Id="rId1" Type="http://schemas.openxmlformats.org/officeDocument/2006/relationships/vmlDrawing" Target="../drawings/vmlDrawing96.vml"/><Relationship Id="rId6" Type="http://schemas.openxmlformats.org/officeDocument/2006/relationships/tags" Target="../tags/tag790.xml"/><Relationship Id="rId5" Type="http://schemas.openxmlformats.org/officeDocument/2006/relationships/tags" Target="../tags/tag789.xml"/><Relationship Id="rId4" Type="http://schemas.openxmlformats.org/officeDocument/2006/relationships/tags" Target="../tags/tag788.xml"/><Relationship Id="rId9" Type="http://schemas.openxmlformats.org/officeDocument/2006/relationships/image" Target="../media/image1.emf"/></Relationships>
</file>

<file path=ppt/slideLayouts/_rels/slideLayout122.xml.rels><?xml version="1.0" encoding="UTF-8" standalone="yes"?>
<Relationships xmlns="http://schemas.openxmlformats.org/package/2006/relationships"><Relationship Id="rId8" Type="http://schemas.openxmlformats.org/officeDocument/2006/relationships/tags" Target="../tags/tag797.xml"/><Relationship Id="rId3" Type="http://schemas.openxmlformats.org/officeDocument/2006/relationships/tags" Target="../tags/tag792.xml"/><Relationship Id="rId7" Type="http://schemas.openxmlformats.org/officeDocument/2006/relationships/tags" Target="../tags/tag796.xml"/><Relationship Id="rId12" Type="http://schemas.openxmlformats.org/officeDocument/2006/relationships/image" Target="../media/image1.emf"/><Relationship Id="rId2" Type="http://schemas.openxmlformats.org/officeDocument/2006/relationships/tags" Target="../tags/tag791.xml"/><Relationship Id="rId1" Type="http://schemas.openxmlformats.org/officeDocument/2006/relationships/vmlDrawing" Target="../drawings/vmlDrawing97.vml"/><Relationship Id="rId6" Type="http://schemas.openxmlformats.org/officeDocument/2006/relationships/tags" Target="../tags/tag795.xml"/><Relationship Id="rId11" Type="http://schemas.openxmlformats.org/officeDocument/2006/relationships/oleObject" Target="../embeddings/oleObject97.bin"/><Relationship Id="rId5" Type="http://schemas.openxmlformats.org/officeDocument/2006/relationships/tags" Target="../tags/tag794.xml"/><Relationship Id="rId10" Type="http://schemas.openxmlformats.org/officeDocument/2006/relationships/slideMaster" Target="../slideMasters/slideMaster11.xml"/><Relationship Id="rId4" Type="http://schemas.openxmlformats.org/officeDocument/2006/relationships/tags" Target="../tags/tag793.xml"/><Relationship Id="rId9" Type="http://schemas.openxmlformats.org/officeDocument/2006/relationships/tags" Target="../tags/tag798.xml"/></Relationships>
</file>

<file path=ppt/slideLayouts/_rels/slideLayout123.xml.rels><?xml version="1.0" encoding="UTF-8" standalone="yes"?>
<Relationships xmlns="http://schemas.openxmlformats.org/package/2006/relationships"><Relationship Id="rId8" Type="http://schemas.openxmlformats.org/officeDocument/2006/relationships/tags" Target="../tags/tag805.xml"/><Relationship Id="rId3" Type="http://schemas.openxmlformats.org/officeDocument/2006/relationships/tags" Target="../tags/tag800.xml"/><Relationship Id="rId7" Type="http://schemas.openxmlformats.org/officeDocument/2006/relationships/tags" Target="../tags/tag804.xml"/><Relationship Id="rId12" Type="http://schemas.openxmlformats.org/officeDocument/2006/relationships/image" Target="../media/image1.emf"/><Relationship Id="rId2" Type="http://schemas.openxmlformats.org/officeDocument/2006/relationships/tags" Target="../tags/tag799.xml"/><Relationship Id="rId1" Type="http://schemas.openxmlformats.org/officeDocument/2006/relationships/vmlDrawing" Target="../drawings/vmlDrawing98.vml"/><Relationship Id="rId6" Type="http://schemas.openxmlformats.org/officeDocument/2006/relationships/tags" Target="../tags/tag803.xml"/><Relationship Id="rId11" Type="http://schemas.openxmlformats.org/officeDocument/2006/relationships/oleObject" Target="../embeddings/oleObject98.bin"/><Relationship Id="rId5" Type="http://schemas.openxmlformats.org/officeDocument/2006/relationships/tags" Target="../tags/tag802.xml"/><Relationship Id="rId10" Type="http://schemas.openxmlformats.org/officeDocument/2006/relationships/slideMaster" Target="../slideMasters/slideMaster11.xml"/><Relationship Id="rId4" Type="http://schemas.openxmlformats.org/officeDocument/2006/relationships/tags" Target="../tags/tag801.xml"/><Relationship Id="rId9" Type="http://schemas.openxmlformats.org/officeDocument/2006/relationships/tags" Target="../tags/tag806.xml"/></Relationships>
</file>

<file path=ppt/slideLayouts/_rels/slideLayout124.xml.rels><?xml version="1.0" encoding="UTF-8" standalone="yes"?>
<Relationships xmlns="http://schemas.openxmlformats.org/package/2006/relationships"><Relationship Id="rId8" Type="http://schemas.openxmlformats.org/officeDocument/2006/relationships/tags" Target="../tags/tag813.xml"/><Relationship Id="rId13" Type="http://schemas.openxmlformats.org/officeDocument/2006/relationships/oleObject" Target="../embeddings/oleObject99.bin"/><Relationship Id="rId3" Type="http://schemas.openxmlformats.org/officeDocument/2006/relationships/tags" Target="../tags/tag808.xml"/><Relationship Id="rId7" Type="http://schemas.openxmlformats.org/officeDocument/2006/relationships/tags" Target="../tags/tag812.xml"/><Relationship Id="rId12" Type="http://schemas.openxmlformats.org/officeDocument/2006/relationships/slideMaster" Target="../slideMasters/slideMaster11.xml"/><Relationship Id="rId2" Type="http://schemas.openxmlformats.org/officeDocument/2006/relationships/tags" Target="../tags/tag807.xml"/><Relationship Id="rId1" Type="http://schemas.openxmlformats.org/officeDocument/2006/relationships/vmlDrawing" Target="../drawings/vmlDrawing99.vml"/><Relationship Id="rId6" Type="http://schemas.openxmlformats.org/officeDocument/2006/relationships/tags" Target="../tags/tag811.xml"/><Relationship Id="rId11" Type="http://schemas.openxmlformats.org/officeDocument/2006/relationships/tags" Target="../tags/tag816.xml"/><Relationship Id="rId5" Type="http://schemas.openxmlformats.org/officeDocument/2006/relationships/tags" Target="../tags/tag810.xml"/><Relationship Id="rId10" Type="http://schemas.openxmlformats.org/officeDocument/2006/relationships/tags" Target="../tags/tag815.xml"/><Relationship Id="rId4" Type="http://schemas.openxmlformats.org/officeDocument/2006/relationships/tags" Target="../tags/tag809.xml"/><Relationship Id="rId9" Type="http://schemas.openxmlformats.org/officeDocument/2006/relationships/tags" Target="../tags/tag814.xml"/><Relationship Id="rId14" Type="http://schemas.openxmlformats.org/officeDocument/2006/relationships/image" Target="../media/image1.emf"/></Relationships>
</file>

<file path=ppt/slideLayouts/_rels/slideLayout125.xml.rels><?xml version="1.0" encoding="UTF-8" standalone="yes"?>
<Relationships xmlns="http://schemas.openxmlformats.org/package/2006/relationships"><Relationship Id="rId8" Type="http://schemas.openxmlformats.org/officeDocument/2006/relationships/tags" Target="../tags/tag823.xml"/><Relationship Id="rId13" Type="http://schemas.openxmlformats.org/officeDocument/2006/relationships/oleObject" Target="../embeddings/oleObject100.bin"/><Relationship Id="rId3" Type="http://schemas.openxmlformats.org/officeDocument/2006/relationships/tags" Target="../tags/tag818.xml"/><Relationship Id="rId7" Type="http://schemas.openxmlformats.org/officeDocument/2006/relationships/tags" Target="../tags/tag822.xml"/><Relationship Id="rId12" Type="http://schemas.openxmlformats.org/officeDocument/2006/relationships/slideMaster" Target="../slideMasters/slideMaster11.xml"/><Relationship Id="rId2" Type="http://schemas.openxmlformats.org/officeDocument/2006/relationships/tags" Target="../tags/tag817.xml"/><Relationship Id="rId1" Type="http://schemas.openxmlformats.org/officeDocument/2006/relationships/vmlDrawing" Target="../drawings/vmlDrawing100.vml"/><Relationship Id="rId6" Type="http://schemas.openxmlformats.org/officeDocument/2006/relationships/tags" Target="../tags/tag821.xml"/><Relationship Id="rId11" Type="http://schemas.openxmlformats.org/officeDocument/2006/relationships/tags" Target="../tags/tag826.xml"/><Relationship Id="rId5" Type="http://schemas.openxmlformats.org/officeDocument/2006/relationships/tags" Target="../tags/tag820.xml"/><Relationship Id="rId10" Type="http://schemas.openxmlformats.org/officeDocument/2006/relationships/tags" Target="../tags/tag825.xml"/><Relationship Id="rId4" Type="http://schemas.openxmlformats.org/officeDocument/2006/relationships/tags" Target="../tags/tag819.xml"/><Relationship Id="rId9" Type="http://schemas.openxmlformats.org/officeDocument/2006/relationships/tags" Target="../tags/tag824.xml"/><Relationship Id="rId14" Type="http://schemas.openxmlformats.org/officeDocument/2006/relationships/image" Target="../media/image1.emf"/></Relationships>
</file>

<file path=ppt/slideLayouts/_rels/slideLayout126.xml.rels><?xml version="1.0" encoding="UTF-8" standalone="yes"?>
<Relationships xmlns="http://schemas.openxmlformats.org/package/2006/relationships"><Relationship Id="rId8" Type="http://schemas.openxmlformats.org/officeDocument/2006/relationships/tags" Target="../tags/tag833.xml"/><Relationship Id="rId13" Type="http://schemas.openxmlformats.org/officeDocument/2006/relationships/oleObject" Target="../embeddings/oleObject101.bin"/><Relationship Id="rId3" Type="http://schemas.openxmlformats.org/officeDocument/2006/relationships/tags" Target="../tags/tag828.xml"/><Relationship Id="rId7" Type="http://schemas.openxmlformats.org/officeDocument/2006/relationships/tags" Target="../tags/tag832.xml"/><Relationship Id="rId12" Type="http://schemas.openxmlformats.org/officeDocument/2006/relationships/slideMaster" Target="../slideMasters/slideMaster11.xml"/><Relationship Id="rId2" Type="http://schemas.openxmlformats.org/officeDocument/2006/relationships/tags" Target="../tags/tag827.xml"/><Relationship Id="rId1" Type="http://schemas.openxmlformats.org/officeDocument/2006/relationships/vmlDrawing" Target="../drawings/vmlDrawing101.vml"/><Relationship Id="rId6" Type="http://schemas.openxmlformats.org/officeDocument/2006/relationships/tags" Target="../tags/tag831.xml"/><Relationship Id="rId11" Type="http://schemas.openxmlformats.org/officeDocument/2006/relationships/tags" Target="../tags/tag836.xml"/><Relationship Id="rId5" Type="http://schemas.openxmlformats.org/officeDocument/2006/relationships/tags" Target="../tags/tag830.xml"/><Relationship Id="rId10" Type="http://schemas.openxmlformats.org/officeDocument/2006/relationships/tags" Target="../tags/tag835.xml"/><Relationship Id="rId4" Type="http://schemas.openxmlformats.org/officeDocument/2006/relationships/tags" Target="../tags/tag829.xml"/><Relationship Id="rId9" Type="http://schemas.openxmlformats.org/officeDocument/2006/relationships/tags" Target="../tags/tag834.xml"/><Relationship Id="rId14" Type="http://schemas.openxmlformats.org/officeDocument/2006/relationships/image" Target="../media/image1.emf"/></Relationships>
</file>

<file path=ppt/slideLayouts/_rels/slideLayout127.xml.rels><?xml version="1.0" encoding="UTF-8" standalone="yes"?>
<Relationships xmlns="http://schemas.openxmlformats.org/package/2006/relationships"><Relationship Id="rId8" Type="http://schemas.openxmlformats.org/officeDocument/2006/relationships/tags" Target="../tags/tag843.xml"/><Relationship Id="rId13" Type="http://schemas.openxmlformats.org/officeDocument/2006/relationships/tags" Target="../tags/tag848.xml"/><Relationship Id="rId3" Type="http://schemas.openxmlformats.org/officeDocument/2006/relationships/tags" Target="../tags/tag838.xml"/><Relationship Id="rId7" Type="http://schemas.openxmlformats.org/officeDocument/2006/relationships/tags" Target="../tags/tag842.xml"/><Relationship Id="rId12" Type="http://schemas.openxmlformats.org/officeDocument/2006/relationships/tags" Target="../tags/tag847.xml"/><Relationship Id="rId2" Type="http://schemas.openxmlformats.org/officeDocument/2006/relationships/tags" Target="../tags/tag837.xml"/><Relationship Id="rId16" Type="http://schemas.openxmlformats.org/officeDocument/2006/relationships/image" Target="../media/image1.emf"/><Relationship Id="rId1" Type="http://schemas.openxmlformats.org/officeDocument/2006/relationships/vmlDrawing" Target="../drawings/vmlDrawing102.vml"/><Relationship Id="rId6" Type="http://schemas.openxmlformats.org/officeDocument/2006/relationships/tags" Target="../tags/tag841.xml"/><Relationship Id="rId11" Type="http://schemas.openxmlformats.org/officeDocument/2006/relationships/tags" Target="../tags/tag846.xml"/><Relationship Id="rId5" Type="http://schemas.openxmlformats.org/officeDocument/2006/relationships/tags" Target="../tags/tag840.xml"/><Relationship Id="rId15" Type="http://schemas.openxmlformats.org/officeDocument/2006/relationships/oleObject" Target="../embeddings/oleObject102.bin"/><Relationship Id="rId10" Type="http://schemas.openxmlformats.org/officeDocument/2006/relationships/tags" Target="../tags/tag845.xml"/><Relationship Id="rId4" Type="http://schemas.openxmlformats.org/officeDocument/2006/relationships/tags" Target="../tags/tag839.xml"/><Relationship Id="rId9" Type="http://schemas.openxmlformats.org/officeDocument/2006/relationships/tags" Target="../tags/tag844.xml"/><Relationship Id="rId14"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8" Type="http://schemas.openxmlformats.org/officeDocument/2006/relationships/slideMaster" Target="../slideMasters/slideMaster11.xml"/><Relationship Id="rId3" Type="http://schemas.openxmlformats.org/officeDocument/2006/relationships/tags" Target="../tags/tag851.xml"/><Relationship Id="rId7" Type="http://schemas.openxmlformats.org/officeDocument/2006/relationships/tags" Target="../tags/tag855.xml"/><Relationship Id="rId2" Type="http://schemas.openxmlformats.org/officeDocument/2006/relationships/tags" Target="../tags/tag850.xml"/><Relationship Id="rId1" Type="http://schemas.openxmlformats.org/officeDocument/2006/relationships/tags" Target="../tags/tag849.xml"/><Relationship Id="rId6" Type="http://schemas.openxmlformats.org/officeDocument/2006/relationships/tags" Target="../tags/tag854.xml"/><Relationship Id="rId5" Type="http://schemas.openxmlformats.org/officeDocument/2006/relationships/tags" Target="../tags/tag853.xml"/><Relationship Id="rId4" Type="http://schemas.openxmlformats.org/officeDocument/2006/relationships/tags" Target="../tags/tag852.xml"/></Relationships>
</file>

<file path=ppt/slideLayouts/_rels/slideLayout1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12.xml"/><Relationship Id="rId7" Type="http://schemas.openxmlformats.org/officeDocument/2006/relationships/image" Target="../media/image10.png"/><Relationship Id="rId2" Type="http://schemas.openxmlformats.org/officeDocument/2006/relationships/tags" Target="../tags/tag865.xml"/><Relationship Id="rId1" Type="http://schemas.openxmlformats.org/officeDocument/2006/relationships/vmlDrawing" Target="../drawings/vmlDrawing104.v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104.bin"/><Relationship Id="rId9"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tags" Target="../tags/tag867.xml"/><Relationship Id="rId7" Type="http://schemas.openxmlformats.org/officeDocument/2006/relationships/slideMaster" Target="../slideMasters/slideMaster12.xml"/><Relationship Id="rId2" Type="http://schemas.openxmlformats.org/officeDocument/2006/relationships/tags" Target="../tags/tag866.xml"/><Relationship Id="rId1" Type="http://schemas.openxmlformats.org/officeDocument/2006/relationships/vmlDrawing" Target="../drawings/vmlDrawing105.vml"/><Relationship Id="rId6" Type="http://schemas.openxmlformats.org/officeDocument/2006/relationships/tags" Target="../tags/tag870.xml"/><Relationship Id="rId5" Type="http://schemas.openxmlformats.org/officeDocument/2006/relationships/tags" Target="../tags/tag869.xml"/><Relationship Id="rId4" Type="http://schemas.openxmlformats.org/officeDocument/2006/relationships/tags" Target="../tags/tag868.xml"/><Relationship Id="rId9" Type="http://schemas.openxmlformats.org/officeDocument/2006/relationships/image" Target="../media/image1.emf"/></Relationships>
</file>

<file path=ppt/slideLayouts/_rels/slideLayout133.xml.rels><?xml version="1.0" encoding="UTF-8" standalone="yes"?>
<Relationships xmlns="http://schemas.openxmlformats.org/package/2006/relationships"><Relationship Id="rId8" Type="http://schemas.openxmlformats.org/officeDocument/2006/relationships/tags" Target="../tags/tag877.xml"/><Relationship Id="rId3" Type="http://schemas.openxmlformats.org/officeDocument/2006/relationships/tags" Target="../tags/tag872.xml"/><Relationship Id="rId7" Type="http://schemas.openxmlformats.org/officeDocument/2006/relationships/tags" Target="../tags/tag876.xml"/><Relationship Id="rId12" Type="http://schemas.openxmlformats.org/officeDocument/2006/relationships/image" Target="../media/image1.emf"/><Relationship Id="rId2" Type="http://schemas.openxmlformats.org/officeDocument/2006/relationships/tags" Target="../tags/tag871.xml"/><Relationship Id="rId1" Type="http://schemas.openxmlformats.org/officeDocument/2006/relationships/vmlDrawing" Target="../drawings/vmlDrawing106.vml"/><Relationship Id="rId6" Type="http://schemas.openxmlformats.org/officeDocument/2006/relationships/tags" Target="../tags/tag875.xml"/><Relationship Id="rId11" Type="http://schemas.openxmlformats.org/officeDocument/2006/relationships/oleObject" Target="../embeddings/oleObject106.bin"/><Relationship Id="rId5" Type="http://schemas.openxmlformats.org/officeDocument/2006/relationships/tags" Target="../tags/tag874.xml"/><Relationship Id="rId10" Type="http://schemas.openxmlformats.org/officeDocument/2006/relationships/slideMaster" Target="../slideMasters/slideMaster12.xml"/><Relationship Id="rId4" Type="http://schemas.openxmlformats.org/officeDocument/2006/relationships/tags" Target="../tags/tag873.xml"/><Relationship Id="rId9" Type="http://schemas.openxmlformats.org/officeDocument/2006/relationships/tags" Target="../tags/tag878.xml"/></Relationships>
</file>

<file path=ppt/slideLayouts/_rels/slideLayout134.xml.rels><?xml version="1.0" encoding="UTF-8" standalone="yes"?>
<Relationships xmlns="http://schemas.openxmlformats.org/package/2006/relationships"><Relationship Id="rId8" Type="http://schemas.openxmlformats.org/officeDocument/2006/relationships/tags" Target="../tags/tag885.xml"/><Relationship Id="rId3" Type="http://schemas.openxmlformats.org/officeDocument/2006/relationships/tags" Target="../tags/tag880.xml"/><Relationship Id="rId7" Type="http://schemas.openxmlformats.org/officeDocument/2006/relationships/tags" Target="../tags/tag884.xml"/><Relationship Id="rId12" Type="http://schemas.openxmlformats.org/officeDocument/2006/relationships/image" Target="../media/image1.emf"/><Relationship Id="rId2" Type="http://schemas.openxmlformats.org/officeDocument/2006/relationships/tags" Target="../tags/tag879.xml"/><Relationship Id="rId1" Type="http://schemas.openxmlformats.org/officeDocument/2006/relationships/vmlDrawing" Target="../drawings/vmlDrawing107.vml"/><Relationship Id="rId6" Type="http://schemas.openxmlformats.org/officeDocument/2006/relationships/tags" Target="../tags/tag883.xml"/><Relationship Id="rId11" Type="http://schemas.openxmlformats.org/officeDocument/2006/relationships/oleObject" Target="../embeddings/oleObject107.bin"/><Relationship Id="rId5" Type="http://schemas.openxmlformats.org/officeDocument/2006/relationships/tags" Target="../tags/tag882.xml"/><Relationship Id="rId10" Type="http://schemas.openxmlformats.org/officeDocument/2006/relationships/slideMaster" Target="../slideMasters/slideMaster12.xml"/><Relationship Id="rId4" Type="http://schemas.openxmlformats.org/officeDocument/2006/relationships/tags" Target="../tags/tag881.xml"/><Relationship Id="rId9" Type="http://schemas.openxmlformats.org/officeDocument/2006/relationships/tags" Target="../tags/tag886.xml"/></Relationships>
</file>

<file path=ppt/slideLayouts/_rels/slideLayout135.xml.rels><?xml version="1.0" encoding="UTF-8" standalone="yes"?>
<Relationships xmlns="http://schemas.openxmlformats.org/package/2006/relationships"><Relationship Id="rId8" Type="http://schemas.openxmlformats.org/officeDocument/2006/relationships/tags" Target="../tags/tag893.xml"/><Relationship Id="rId13" Type="http://schemas.openxmlformats.org/officeDocument/2006/relationships/oleObject" Target="../embeddings/oleObject108.bin"/><Relationship Id="rId3" Type="http://schemas.openxmlformats.org/officeDocument/2006/relationships/tags" Target="../tags/tag888.xml"/><Relationship Id="rId7" Type="http://schemas.openxmlformats.org/officeDocument/2006/relationships/tags" Target="../tags/tag892.xml"/><Relationship Id="rId12" Type="http://schemas.openxmlformats.org/officeDocument/2006/relationships/slideMaster" Target="../slideMasters/slideMaster12.xml"/><Relationship Id="rId2" Type="http://schemas.openxmlformats.org/officeDocument/2006/relationships/tags" Target="../tags/tag887.xml"/><Relationship Id="rId1" Type="http://schemas.openxmlformats.org/officeDocument/2006/relationships/vmlDrawing" Target="../drawings/vmlDrawing108.vml"/><Relationship Id="rId6" Type="http://schemas.openxmlformats.org/officeDocument/2006/relationships/tags" Target="../tags/tag891.xml"/><Relationship Id="rId11" Type="http://schemas.openxmlformats.org/officeDocument/2006/relationships/tags" Target="../tags/tag896.xml"/><Relationship Id="rId5" Type="http://schemas.openxmlformats.org/officeDocument/2006/relationships/tags" Target="../tags/tag890.xml"/><Relationship Id="rId10" Type="http://schemas.openxmlformats.org/officeDocument/2006/relationships/tags" Target="../tags/tag895.xml"/><Relationship Id="rId4" Type="http://schemas.openxmlformats.org/officeDocument/2006/relationships/tags" Target="../tags/tag889.xml"/><Relationship Id="rId9" Type="http://schemas.openxmlformats.org/officeDocument/2006/relationships/tags" Target="../tags/tag894.xml"/><Relationship Id="rId14" Type="http://schemas.openxmlformats.org/officeDocument/2006/relationships/image" Target="../media/image1.emf"/></Relationships>
</file>

<file path=ppt/slideLayouts/_rels/slideLayout136.xml.rels><?xml version="1.0" encoding="UTF-8" standalone="yes"?>
<Relationships xmlns="http://schemas.openxmlformats.org/package/2006/relationships"><Relationship Id="rId8" Type="http://schemas.openxmlformats.org/officeDocument/2006/relationships/tags" Target="../tags/tag903.xml"/><Relationship Id="rId13" Type="http://schemas.openxmlformats.org/officeDocument/2006/relationships/oleObject" Target="../embeddings/oleObject109.bin"/><Relationship Id="rId3" Type="http://schemas.openxmlformats.org/officeDocument/2006/relationships/tags" Target="../tags/tag898.xml"/><Relationship Id="rId7" Type="http://schemas.openxmlformats.org/officeDocument/2006/relationships/tags" Target="../tags/tag902.xml"/><Relationship Id="rId12" Type="http://schemas.openxmlformats.org/officeDocument/2006/relationships/slideMaster" Target="../slideMasters/slideMaster12.xml"/><Relationship Id="rId2" Type="http://schemas.openxmlformats.org/officeDocument/2006/relationships/tags" Target="../tags/tag897.xml"/><Relationship Id="rId1" Type="http://schemas.openxmlformats.org/officeDocument/2006/relationships/vmlDrawing" Target="../drawings/vmlDrawing109.vml"/><Relationship Id="rId6" Type="http://schemas.openxmlformats.org/officeDocument/2006/relationships/tags" Target="../tags/tag901.xml"/><Relationship Id="rId11" Type="http://schemas.openxmlformats.org/officeDocument/2006/relationships/tags" Target="../tags/tag906.xml"/><Relationship Id="rId5" Type="http://schemas.openxmlformats.org/officeDocument/2006/relationships/tags" Target="../tags/tag900.xml"/><Relationship Id="rId10" Type="http://schemas.openxmlformats.org/officeDocument/2006/relationships/tags" Target="../tags/tag905.xml"/><Relationship Id="rId4" Type="http://schemas.openxmlformats.org/officeDocument/2006/relationships/tags" Target="../tags/tag899.xml"/><Relationship Id="rId9" Type="http://schemas.openxmlformats.org/officeDocument/2006/relationships/tags" Target="../tags/tag904.xml"/><Relationship Id="rId14" Type="http://schemas.openxmlformats.org/officeDocument/2006/relationships/image" Target="../media/image1.emf"/></Relationships>
</file>

<file path=ppt/slideLayouts/_rels/slideLayout137.xml.rels><?xml version="1.0" encoding="UTF-8" standalone="yes"?>
<Relationships xmlns="http://schemas.openxmlformats.org/package/2006/relationships"><Relationship Id="rId8" Type="http://schemas.openxmlformats.org/officeDocument/2006/relationships/tags" Target="../tags/tag913.xml"/><Relationship Id="rId13" Type="http://schemas.openxmlformats.org/officeDocument/2006/relationships/oleObject" Target="../embeddings/oleObject110.bin"/><Relationship Id="rId3" Type="http://schemas.openxmlformats.org/officeDocument/2006/relationships/tags" Target="../tags/tag908.xml"/><Relationship Id="rId7" Type="http://schemas.openxmlformats.org/officeDocument/2006/relationships/tags" Target="../tags/tag912.xml"/><Relationship Id="rId12" Type="http://schemas.openxmlformats.org/officeDocument/2006/relationships/slideMaster" Target="../slideMasters/slideMaster12.xml"/><Relationship Id="rId2" Type="http://schemas.openxmlformats.org/officeDocument/2006/relationships/tags" Target="../tags/tag907.xml"/><Relationship Id="rId1" Type="http://schemas.openxmlformats.org/officeDocument/2006/relationships/vmlDrawing" Target="../drawings/vmlDrawing110.vml"/><Relationship Id="rId6" Type="http://schemas.openxmlformats.org/officeDocument/2006/relationships/tags" Target="../tags/tag911.xml"/><Relationship Id="rId11" Type="http://schemas.openxmlformats.org/officeDocument/2006/relationships/tags" Target="../tags/tag916.xml"/><Relationship Id="rId5" Type="http://schemas.openxmlformats.org/officeDocument/2006/relationships/tags" Target="../tags/tag910.xml"/><Relationship Id="rId10" Type="http://schemas.openxmlformats.org/officeDocument/2006/relationships/tags" Target="../tags/tag915.xml"/><Relationship Id="rId4" Type="http://schemas.openxmlformats.org/officeDocument/2006/relationships/tags" Target="../tags/tag909.xml"/><Relationship Id="rId9" Type="http://schemas.openxmlformats.org/officeDocument/2006/relationships/tags" Target="../tags/tag914.xml"/><Relationship Id="rId14" Type="http://schemas.openxmlformats.org/officeDocument/2006/relationships/image" Target="../media/image1.emf"/></Relationships>
</file>

<file path=ppt/slideLayouts/_rels/slideLayout138.xml.rels><?xml version="1.0" encoding="UTF-8" standalone="yes"?>
<Relationships xmlns="http://schemas.openxmlformats.org/package/2006/relationships"><Relationship Id="rId8" Type="http://schemas.openxmlformats.org/officeDocument/2006/relationships/tags" Target="../tags/tag923.xml"/><Relationship Id="rId13" Type="http://schemas.openxmlformats.org/officeDocument/2006/relationships/tags" Target="../tags/tag928.xml"/><Relationship Id="rId3" Type="http://schemas.openxmlformats.org/officeDocument/2006/relationships/tags" Target="../tags/tag918.xml"/><Relationship Id="rId7" Type="http://schemas.openxmlformats.org/officeDocument/2006/relationships/tags" Target="../tags/tag922.xml"/><Relationship Id="rId12" Type="http://schemas.openxmlformats.org/officeDocument/2006/relationships/tags" Target="../tags/tag927.xml"/><Relationship Id="rId2" Type="http://schemas.openxmlformats.org/officeDocument/2006/relationships/tags" Target="../tags/tag917.xml"/><Relationship Id="rId16" Type="http://schemas.openxmlformats.org/officeDocument/2006/relationships/image" Target="../media/image1.emf"/><Relationship Id="rId1" Type="http://schemas.openxmlformats.org/officeDocument/2006/relationships/vmlDrawing" Target="../drawings/vmlDrawing111.vml"/><Relationship Id="rId6" Type="http://schemas.openxmlformats.org/officeDocument/2006/relationships/tags" Target="../tags/tag921.xml"/><Relationship Id="rId11" Type="http://schemas.openxmlformats.org/officeDocument/2006/relationships/tags" Target="../tags/tag926.xml"/><Relationship Id="rId5" Type="http://schemas.openxmlformats.org/officeDocument/2006/relationships/tags" Target="../tags/tag920.xml"/><Relationship Id="rId15" Type="http://schemas.openxmlformats.org/officeDocument/2006/relationships/oleObject" Target="../embeddings/oleObject111.bin"/><Relationship Id="rId10" Type="http://schemas.openxmlformats.org/officeDocument/2006/relationships/tags" Target="../tags/tag925.xml"/><Relationship Id="rId4" Type="http://schemas.openxmlformats.org/officeDocument/2006/relationships/tags" Target="../tags/tag919.xml"/><Relationship Id="rId9" Type="http://schemas.openxmlformats.org/officeDocument/2006/relationships/tags" Target="../tags/tag924.xml"/><Relationship Id="rId14"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8" Type="http://schemas.openxmlformats.org/officeDocument/2006/relationships/slideMaster" Target="../slideMasters/slideMaster12.xml"/><Relationship Id="rId3" Type="http://schemas.openxmlformats.org/officeDocument/2006/relationships/tags" Target="../tags/tag931.xml"/><Relationship Id="rId7" Type="http://schemas.openxmlformats.org/officeDocument/2006/relationships/tags" Target="../tags/tag935.xml"/><Relationship Id="rId2" Type="http://schemas.openxmlformats.org/officeDocument/2006/relationships/tags" Target="../tags/tag930.xml"/><Relationship Id="rId1" Type="http://schemas.openxmlformats.org/officeDocument/2006/relationships/tags" Target="../tags/tag929.xml"/><Relationship Id="rId6" Type="http://schemas.openxmlformats.org/officeDocument/2006/relationships/tags" Target="../tags/tag934.xml"/><Relationship Id="rId5" Type="http://schemas.openxmlformats.org/officeDocument/2006/relationships/tags" Target="../tags/tag933.xml"/><Relationship Id="rId4" Type="http://schemas.openxmlformats.org/officeDocument/2006/relationships/tags" Target="../tags/tag93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tags" Target="../tags/tag943.xml"/><Relationship Id="rId13" Type="http://schemas.microsoft.com/office/2007/relationships/hdphoto" Target="../media/hdphoto1.wdp"/><Relationship Id="rId3" Type="http://schemas.openxmlformats.org/officeDocument/2006/relationships/tags" Target="../tags/tag938.xml"/><Relationship Id="rId7" Type="http://schemas.openxmlformats.org/officeDocument/2006/relationships/tags" Target="../tags/tag942.xml"/><Relationship Id="rId12" Type="http://schemas.openxmlformats.org/officeDocument/2006/relationships/image" Target="../media/image2.png"/><Relationship Id="rId2" Type="http://schemas.openxmlformats.org/officeDocument/2006/relationships/tags" Target="../tags/tag937.xml"/><Relationship Id="rId16" Type="http://schemas.openxmlformats.org/officeDocument/2006/relationships/image" Target="../media/image5.jpeg"/><Relationship Id="rId1" Type="http://schemas.openxmlformats.org/officeDocument/2006/relationships/vmlDrawing" Target="../drawings/vmlDrawing113.vml"/><Relationship Id="rId6" Type="http://schemas.openxmlformats.org/officeDocument/2006/relationships/tags" Target="../tags/tag941.xml"/><Relationship Id="rId11" Type="http://schemas.openxmlformats.org/officeDocument/2006/relationships/image" Target="../media/image1.emf"/><Relationship Id="rId5" Type="http://schemas.openxmlformats.org/officeDocument/2006/relationships/tags" Target="../tags/tag940.xml"/><Relationship Id="rId15" Type="http://schemas.openxmlformats.org/officeDocument/2006/relationships/image" Target="../media/image4.png"/><Relationship Id="rId10" Type="http://schemas.openxmlformats.org/officeDocument/2006/relationships/oleObject" Target="../embeddings/oleObject113.bin"/><Relationship Id="rId4" Type="http://schemas.openxmlformats.org/officeDocument/2006/relationships/tags" Target="../tags/tag939.xml"/><Relationship Id="rId9" Type="http://schemas.openxmlformats.org/officeDocument/2006/relationships/slideMaster" Target="../slideMasters/slideMaster13.xml"/><Relationship Id="rId14" Type="http://schemas.openxmlformats.org/officeDocument/2006/relationships/image" Target="../media/image3.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8" Type="http://schemas.openxmlformats.org/officeDocument/2006/relationships/oleObject" Target="../embeddings/oleObject114.bin"/><Relationship Id="rId3" Type="http://schemas.openxmlformats.org/officeDocument/2006/relationships/tags" Target="../tags/tag945.xml"/><Relationship Id="rId7" Type="http://schemas.openxmlformats.org/officeDocument/2006/relationships/slideMaster" Target="../slideMasters/slideMaster13.xml"/><Relationship Id="rId2" Type="http://schemas.openxmlformats.org/officeDocument/2006/relationships/tags" Target="../tags/tag944.xml"/><Relationship Id="rId1" Type="http://schemas.openxmlformats.org/officeDocument/2006/relationships/vmlDrawing" Target="../drawings/vmlDrawing114.vml"/><Relationship Id="rId6" Type="http://schemas.openxmlformats.org/officeDocument/2006/relationships/tags" Target="../tags/tag948.xml"/><Relationship Id="rId5" Type="http://schemas.openxmlformats.org/officeDocument/2006/relationships/tags" Target="../tags/tag947.xml"/><Relationship Id="rId4" Type="http://schemas.openxmlformats.org/officeDocument/2006/relationships/tags" Target="../tags/tag946.xml"/><Relationship Id="rId9" Type="http://schemas.openxmlformats.org/officeDocument/2006/relationships/image" Target="../media/image1.emf"/></Relationships>
</file>

<file path=ppt/slideLayouts/_rels/slideLayout144.xml.rels><?xml version="1.0" encoding="UTF-8" standalone="yes"?>
<Relationships xmlns="http://schemas.openxmlformats.org/package/2006/relationships"><Relationship Id="rId8" Type="http://schemas.openxmlformats.org/officeDocument/2006/relationships/tags" Target="../tags/tag955.xml"/><Relationship Id="rId3" Type="http://schemas.openxmlformats.org/officeDocument/2006/relationships/tags" Target="../tags/tag950.xml"/><Relationship Id="rId7" Type="http://schemas.openxmlformats.org/officeDocument/2006/relationships/tags" Target="../tags/tag954.xml"/><Relationship Id="rId12" Type="http://schemas.openxmlformats.org/officeDocument/2006/relationships/image" Target="../media/image1.emf"/><Relationship Id="rId2" Type="http://schemas.openxmlformats.org/officeDocument/2006/relationships/tags" Target="../tags/tag949.xml"/><Relationship Id="rId1" Type="http://schemas.openxmlformats.org/officeDocument/2006/relationships/vmlDrawing" Target="../drawings/vmlDrawing115.vml"/><Relationship Id="rId6" Type="http://schemas.openxmlformats.org/officeDocument/2006/relationships/tags" Target="../tags/tag953.xml"/><Relationship Id="rId11" Type="http://schemas.openxmlformats.org/officeDocument/2006/relationships/oleObject" Target="../embeddings/oleObject115.bin"/><Relationship Id="rId5" Type="http://schemas.openxmlformats.org/officeDocument/2006/relationships/tags" Target="../tags/tag952.xml"/><Relationship Id="rId10" Type="http://schemas.openxmlformats.org/officeDocument/2006/relationships/slideMaster" Target="../slideMasters/slideMaster13.xml"/><Relationship Id="rId4" Type="http://schemas.openxmlformats.org/officeDocument/2006/relationships/tags" Target="../tags/tag951.xml"/><Relationship Id="rId9" Type="http://schemas.openxmlformats.org/officeDocument/2006/relationships/tags" Target="../tags/tag956.xml"/></Relationships>
</file>

<file path=ppt/slideLayouts/_rels/slideLayout145.xml.rels><?xml version="1.0" encoding="UTF-8" standalone="yes"?>
<Relationships xmlns="http://schemas.openxmlformats.org/package/2006/relationships"><Relationship Id="rId8" Type="http://schemas.openxmlformats.org/officeDocument/2006/relationships/tags" Target="../tags/tag963.xml"/><Relationship Id="rId3" Type="http://schemas.openxmlformats.org/officeDocument/2006/relationships/tags" Target="../tags/tag958.xml"/><Relationship Id="rId7" Type="http://schemas.openxmlformats.org/officeDocument/2006/relationships/tags" Target="../tags/tag962.xml"/><Relationship Id="rId12" Type="http://schemas.openxmlformats.org/officeDocument/2006/relationships/image" Target="../media/image1.emf"/><Relationship Id="rId2" Type="http://schemas.openxmlformats.org/officeDocument/2006/relationships/tags" Target="../tags/tag957.xml"/><Relationship Id="rId1" Type="http://schemas.openxmlformats.org/officeDocument/2006/relationships/vmlDrawing" Target="../drawings/vmlDrawing116.vml"/><Relationship Id="rId6" Type="http://schemas.openxmlformats.org/officeDocument/2006/relationships/tags" Target="../tags/tag961.xml"/><Relationship Id="rId11" Type="http://schemas.openxmlformats.org/officeDocument/2006/relationships/oleObject" Target="../embeddings/oleObject116.bin"/><Relationship Id="rId5" Type="http://schemas.openxmlformats.org/officeDocument/2006/relationships/tags" Target="../tags/tag960.xml"/><Relationship Id="rId10" Type="http://schemas.openxmlformats.org/officeDocument/2006/relationships/slideMaster" Target="../slideMasters/slideMaster13.xml"/><Relationship Id="rId4" Type="http://schemas.openxmlformats.org/officeDocument/2006/relationships/tags" Target="../tags/tag959.xml"/><Relationship Id="rId9" Type="http://schemas.openxmlformats.org/officeDocument/2006/relationships/tags" Target="../tags/tag964.xml"/></Relationships>
</file>

<file path=ppt/slideLayouts/_rels/slideLayout146.xml.rels><?xml version="1.0" encoding="UTF-8" standalone="yes"?>
<Relationships xmlns="http://schemas.openxmlformats.org/package/2006/relationships"><Relationship Id="rId8" Type="http://schemas.openxmlformats.org/officeDocument/2006/relationships/tags" Target="../tags/tag971.xml"/><Relationship Id="rId13" Type="http://schemas.openxmlformats.org/officeDocument/2006/relationships/oleObject" Target="../embeddings/oleObject117.bin"/><Relationship Id="rId3" Type="http://schemas.openxmlformats.org/officeDocument/2006/relationships/tags" Target="../tags/tag966.xml"/><Relationship Id="rId7" Type="http://schemas.openxmlformats.org/officeDocument/2006/relationships/tags" Target="../tags/tag970.xml"/><Relationship Id="rId12" Type="http://schemas.openxmlformats.org/officeDocument/2006/relationships/slideMaster" Target="../slideMasters/slideMaster13.xml"/><Relationship Id="rId2" Type="http://schemas.openxmlformats.org/officeDocument/2006/relationships/tags" Target="../tags/tag965.xml"/><Relationship Id="rId1" Type="http://schemas.openxmlformats.org/officeDocument/2006/relationships/vmlDrawing" Target="../drawings/vmlDrawing117.vml"/><Relationship Id="rId6" Type="http://schemas.openxmlformats.org/officeDocument/2006/relationships/tags" Target="../tags/tag969.xml"/><Relationship Id="rId11" Type="http://schemas.openxmlformats.org/officeDocument/2006/relationships/tags" Target="../tags/tag974.xml"/><Relationship Id="rId5" Type="http://schemas.openxmlformats.org/officeDocument/2006/relationships/tags" Target="../tags/tag968.xml"/><Relationship Id="rId10" Type="http://schemas.openxmlformats.org/officeDocument/2006/relationships/tags" Target="../tags/tag973.xml"/><Relationship Id="rId4" Type="http://schemas.openxmlformats.org/officeDocument/2006/relationships/tags" Target="../tags/tag967.xml"/><Relationship Id="rId9" Type="http://schemas.openxmlformats.org/officeDocument/2006/relationships/tags" Target="../tags/tag972.xml"/><Relationship Id="rId14" Type="http://schemas.openxmlformats.org/officeDocument/2006/relationships/image" Target="../media/image1.emf"/></Relationships>
</file>

<file path=ppt/slideLayouts/_rels/slideLayout147.xml.rels><?xml version="1.0" encoding="UTF-8" standalone="yes"?>
<Relationships xmlns="http://schemas.openxmlformats.org/package/2006/relationships"><Relationship Id="rId8" Type="http://schemas.openxmlformats.org/officeDocument/2006/relationships/tags" Target="../tags/tag981.xml"/><Relationship Id="rId13" Type="http://schemas.openxmlformats.org/officeDocument/2006/relationships/oleObject" Target="../embeddings/oleObject118.bin"/><Relationship Id="rId3" Type="http://schemas.openxmlformats.org/officeDocument/2006/relationships/tags" Target="../tags/tag976.xml"/><Relationship Id="rId7" Type="http://schemas.openxmlformats.org/officeDocument/2006/relationships/tags" Target="../tags/tag980.xml"/><Relationship Id="rId12" Type="http://schemas.openxmlformats.org/officeDocument/2006/relationships/slideMaster" Target="../slideMasters/slideMaster13.xml"/><Relationship Id="rId2" Type="http://schemas.openxmlformats.org/officeDocument/2006/relationships/tags" Target="../tags/tag975.xml"/><Relationship Id="rId1" Type="http://schemas.openxmlformats.org/officeDocument/2006/relationships/vmlDrawing" Target="../drawings/vmlDrawing118.vml"/><Relationship Id="rId6" Type="http://schemas.openxmlformats.org/officeDocument/2006/relationships/tags" Target="../tags/tag979.xml"/><Relationship Id="rId11" Type="http://schemas.openxmlformats.org/officeDocument/2006/relationships/tags" Target="../tags/tag984.xml"/><Relationship Id="rId5" Type="http://schemas.openxmlformats.org/officeDocument/2006/relationships/tags" Target="../tags/tag978.xml"/><Relationship Id="rId10" Type="http://schemas.openxmlformats.org/officeDocument/2006/relationships/tags" Target="../tags/tag983.xml"/><Relationship Id="rId4" Type="http://schemas.openxmlformats.org/officeDocument/2006/relationships/tags" Target="../tags/tag977.xml"/><Relationship Id="rId9" Type="http://schemas.openxmlformats.org/officeDocument/2006/relationships/tags" Target="../tags/tag982.xml"/><Relationship Id="rId14" Type="http://schemas.openxmlformats.org/officeDocument/2006/relationships/image" Target="../media/image1.emf"/></Relationships>
</file>

<file path=ppt/slideLayouts/_rels/slideLayout148.xml.rels><?xml version="1.0" encoding="UTF-8" standalone="yes"?>
<Relationships xmlns="http://schemas.openxmlformats.org/package/2006/relationships"><Relationship Id="rId8" Type="http://schemas.openxmlformats.org/officeDocument/2006/relationships/tags" Target="../tags/tag991.xml"/><Relationship Id="rId13" Type="http://schemas.openxmlformats.org/officeDocument/2006/relationships/oleObject" Target="../embeddings/oleObject119.bin"/><Relationship Id="rId3" Type="http://schemas.openxmlformats.org/officeDocument/2006/relationships/tags" Target="../tags/tag986.xml"/><Relationship Id="rId7" Type="http://schemas.openxmlformats.org/officeDocument/2006/relationships/tags" Target="../tags/tag990.xml"/><Relationship Id="rId12" Type="http://schemas.openxmlformats.org/officeDocument/2006/relationships/slideMaster" Target="../slideMasters/slideMaster13.xml"/><Relationship Id="rId2" Type="http://schemas.openxmlformats.org/officeDocument/2006/relationships/tags" Target="../tags/tag985.xml"/><Relationship Id="rId1" Type="http://schemas.openxmlformats.org/officeDocument/2006/relationships/vmlDrawing" Target="../drawings/vmlDrawing119.vml"/><Relationship Id="rId6" Type="http://schemas.openxmlformats.org/officeDocument/2006/relationships/tags" Target="../tags/tag989.xml"/><Relationship Id="rId11" Type="http://schemas.openxmlformats.org/officeDocument/2006/relationships/tags" Target="../tags/tag994.xml"/><Relationship Id="rId5" Type="http://schemas.openxmlformats.org/officeDocument/2006/relationships/tags" Target="../tags/tag988.xml"/><Relationship Id="rId10" Type="http://schemas.openxmlformats.org/officeDocument/2006/relationships/tags" Target="../tags/tag993.xml"/><Relationship Id="rId4" Type="http://schemas.openxmlformats.org/officeDocument/2006/relationships/tags" Target="../tags/tag987.xml"/><Relationship Id="rId9" Type="http://schemas.openxmlformats.org/officeDocument/2006/relationships/tags" Target="../tags/tag992.xml"/><Relationship Id="rId14" Type="http://schemas.openxmlformats.org/officeDocument/2006/relationships/image" Target="../media/image1.emf"/></Relationships>
</file>

<file path=ppt/slideLayouts/_rels/slideLayout149.xml.rels><?xml version="1.0" encoding="UTF-8" standalone="yes"?>
<Relationships xmlns="http://schemas.openxmlformats.org/package/2006/relationships"><Relationship Id="rId8" Type="http://schemas.openxmlformats.org/officeDocument/2006/relationships/tags" Target="../tags/tag1001.xml"/><Relationship Id="rId13" Type="http://schemas.openxmlformats.org/officeDocument/2006/relationships/tags" Target="../tags/tag1006.xml"/><Relationship Id="rId3" Type="http://schemas.openxmlformats.org/officeDocument/2006/relationships/tags" Target="../tags/tag996.xml"/><Relationship Id="rId7" Type="http://schemas.openxmlformats.org/officeDocument/2006/relationships/tags" Target="../tags/tag1000.xml"/><Relationship Id="rId12" Type="http://schemas.openxmlformats.org/officeDocument/2006/relationships/tags" Target="../tags/tag1005.xml"/><Relationship Id="rId2" Type="http://schemas.openxmlformats.org/officeDocument/2006/relationships/tags" Target="../tags/tag995.xml"/><Relationship Id="rId16" Type="http://schemas.openxmlformats.org/officeDocument/2006/relationships/image" Target="../media/image1.emf"/><Relationship Id="rId1" Type="http://schemas.openxmlformats.org/officeDocument/2006/relationships/vmlDrawing" Target="../drawings/vmlDrawing120.vml"/><Relationship Id="rId6" Type="http://schemas.openxmlformats.org/officeDocument/2006/relationships/tags" Target="../tags/tag999.xml"/><Relationship Id="rId11" Type="http://schemas.openxmlformats.org/officeDocument/2006/relationships/tags" Target="../tags/tag1004.xml"/><Relationship Id="rId5" Type="http://schemas.openxmlformats.org/officeDocument/2006/relationships/tags" Target="../tags/tag998.xml"/><Relationship Id="rId15" Type="http://schemas.openxmlformats.org/officeDocument/2006/relationships/oleObject" Target="../embeddings/oleObject120.bin"/><Relationship Id="rId10" Type="http://schemas.openxmlformats.org/officeDocument/2006/relationships/tags" Target="../tags/tag1003.xml"/><Relationship Id="rId4" Type="http://schemas.openxmlformats.org/officeDocument/2006/relationships/tags" Target="../tags/tag997.xml"/><Relationship Id="rId9" Type="http://schemas.openxmlformats.org/officeDocument/2006/relationships/tags" Target="../tags/tag1002.xml"/><Relationship Id="rId14"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8" Type="http://schemas.openxmlformats.org/officeDocument/2006/relationships/slideMaster" Target="../slideMasters/slideMaster13.xml"/><Relationship Id="rId3" Type="http://schemas.openxmlformats.org/officeDocument/2006/relationships/tags" Target="../tags/tag1009.xml"/><Relationship Id="rId7" Type="http://schemas.openxmlformats.org/officeDocument/2006/relationships/tags" Target="../tags/tag1013.xml"/><Relationship Id="rId2" Type="http://schemas.openxmlformats.org/officeDocument/2006/relationships/tags" Target="../tags/tag1008.xml"/><Relationship Id="rId1" Type="http://schemas.openxmlformats.org/officeDocument/2006/relationships/tags" Target="../tags/tag1007.xml"/><Relationship Id="rId6" Type="http://schemas.openxmlformats.org/officeDocument/2006/relationships/tags" Target="../tags/tag1012.xml"/><Relationship Id="rId5" Type="http://schemas.openxmlformats.org/officeDocument/2006/relationships/tags" Target="../tags/tag1011.xml"/><Relationship Id="rId4" Type="http://schemas.openxmlformats.org/officeDocument/2006/relationships/tags" Target="../tags/tag1010.xml"/></Relationships>
</file>

<file path=ppt/slideLayouts/_rels/slideLayout151.xml.rels><?xml version="1.0" encoding="UTF-8" standalone="yes"?>
<Relationships xmlns="http://schemas.openxmlformats.org/package/2006/relationships"><Relationship Id="rId8" Type="http://schemas.openxmlformats.org/officeDocument/2006/relationships/tags" Target="../tags/tag1020.xml"/><Relationship Id="rId13" Type="http://schemas.openxmlformats.org/officeDocument/2006/relationships/tags" Target="../tags/tag1025.xml"/><Relationship Id="rId3" Type="http://schemas.openxmlformats.org/officeDocument/2006/relationships/tags" Target="../tags/tag1015.xml"/><Relationship Id="rId7" Type="http://schemas.openxmlformats.org/officeDocument/2006/relationships/tags" Target="../tags/tag1019.xml"/><Relationship Id="rId12" Type="http://schemas.openxmlformats.org/officeDocument/2006/relationships/tags" Target="../tags/tag1024.xml"/><Relationship Id="rId17" Type="http://schemas.openxmlformats.org/officeDocument/2006/relationships/image" Target="../media/image1.emf"/><Relationship Id="rId2" Type="http://schemas.openxmlformats.org/officeDocument/2006/relationships/tags" Target="../tags/tag1014.xml"/><Relationship Id="rId16" Type="http://schemas.openxmlformats.org/officeDocument/2006/relationships/oleObject" Target="../embeddings/oleObject121.bin"/><Relationship Id="rId1" Type="http://schemas.openxmlformats.org/officeDocument/2006/relationships/vmlDrawing" Target="../drawings/vmlDrawing121.vml"/><Relationship Id="rId6" Type="http://schemas.openxmlformats.org/officeDocument/2006/relationships/tags" Target="../tags/tag1018.xml"/><Relationship Id="rId11" Type="http://schemas.openxmlformats.org/officeDocument/2006/relationships/tags" Target="../tags/tag1023.xml"/><Relationship Id="rId5" Type="http://schemas.openxmlformats.org/officeDocument/2006/relationships/tags" Target="../tags/tag1017.xml"/><Relationship Id="rId15" Type="http://schemas.openxmlformats.org/officeDocument/2006/relationships/slideMaster" Target="../slideMasters/slideMaster13.xml"/><Relationship Id="rId10" Type="http://schemas.openxmlformats.org/officeDocument/2006/relationships/tags" Target="../tags/tag1022.xml"/><Relationship Id="rId4" Type="http://schemas.openxmlformats.org/officeDocument/2006/relationships/tags" Target="../tags/tag1016.xml"/><Relationship Id="rId9" Type="http://schemas.openxmlformats.org/officeDocument/2006/relationships/tags" Target="../tags/tag1021.xml"/><Relationship Id="rId14" Type="http://schemas.openxmlformats.org/officeDocument/2006/relationships/tags" Target="../tags/tag1026.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27.xml"/><Relationship Id="rId1" Type="http://schemas.openxmlformats.org/officeDocument/2006/relationships/vmlDrawing" Target="../drawings/vmlDrawing122.vml"/><Relationship Id="rId5" Type="http://schemas.openxmlformats.org/officeDocument/2006/relationships/image" Target="../media/image1.emf"/><Relationship Id="rId4" Type="http://schemas.openxmlformats.org/officeDocument/2006/relationships/oleObject" Target="../embeddings/oleObject122.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28.xml"/><Relationship Id="rId1" Type="http://schemas.openxmlformats.org/officeDocument/2006/relationships/vmlDrawing" Target="../drawings/vmlDrawing123.vml"/><Relationship Id="rId5" Type="http://schemas.openxmlformats.org/officeDocument/2006/relationships/image" Target="../media/image1.emf"/><Relationship Id="rId4" Type="http://schemas.openxmlformats.org/officeDocument/2006/relationships/oleObject" Target="../embeddings/oleObject123.bin"/></Relationships>
</file>

<file path=ppt/slideLayouts/_rels/slideLayout154.xml.rels><?xml version="1.0" encoding="UTF-8" standalone="yes"?>
<Relationships xmlns="http://schemas.openxmlformats.org/package/2006/relationships"><Relationship Id="rId8" Type="http://schemas.openxmlformats.org/officeDocument/2006/relationships/tags" Target="../tags/tag1036.xml"/><Relationship Id="rId13" Type="http://schemas.microsoft.com/office/2007/relationships/hdphoto" Target="../media/hdphoto1.wdp"/><Relationship Id="rId3" Type="http://schemas.openxmlformats.org/officeDocument/2006/relationships/tags" Target="../tags/tag1031.xml"/><Relationship Id="rId7" Type="http://schemas.openxmlformats.org/officeDocument/2006/relationships/tags" Target="../tags/tag1035.xml"/><Relationship Id="rId12" Type="http://schemas.openxmlformats.org/officeDocument/2006/relationships/image" Target="../media/image2.png"/><Relationship Id="rId2" Type="http://schemas.openxmlformats.org/officeDocument/2006/relationships/tags" Target="../tags/tag1030.xml"/><Relationship Id="rId16" Type="http://schemas.openxmlformats.org/officeDocument/2006/relationships/image" Target="../media/image5.jpeg"/><Relationship Id="rId1" Type="http://schemas.openxmlformats.org/officeDocument/2006/relationships/vmlDrawing" Target="../drawings/vmlDrawing125.vml"/><Relationship Id="rId6" Type="http://schemas.openxmlformats.org/officeDocument/2006/relationships/tags" Target="../tags/tag1034.xml"/><Relationship Id="rId11" Type="http://schemas.openxmlformats.org/officeDocument/2006/relationships/image" Target="../media/image1.emf"/><Relationship Id="rId5" Type="http://schemas.openxmlformats.org/officeDocument/2006/relationships/tags" Target="../tags/tag1033.xml"/><Relationship Id="rId15" Type="http://schemas.openxmlformats.org/officeDocument/2006/relationships/image" Target="../media/image4.png"/><Relationship Id="rId10" Type="http://schemas.openxmlformats.org/officeDocument/2006/relationships/oleObject" Target="../embeddings/oleObject125.bin"/><Relationship Id="rId4" Type="http://schemas.openxmlformats.org/officeDocument/2006/relationships/tags" Target="../tags/tag1032.xml"/><Relationship Id="rId9" Type="http://schemas.openxmlformats.org/officeDocument/2006/relationships/slideMaster" Target="../slideMasters/slideMaster14.xml"/><Relationship Id="rId14" Type="http://schemas.openxmlformats.org/officeDocument/2006/relationships/image" Target="../media/image3.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8" Type="http://schemas.openxmlformats.org/officeDocument/2006/relationships/oleObject" Target="../embeddings/oleObject126.bin"/><Relationship Id="rId3" Type="http://schemas.openxmlformats.org/officeDocument/2006/relationships/tags" Target="../tags/tag1038.xml"/><Relationship Id="rId7" Type="http://schemas.openxmlformats.org/officeDocument/2006/relationships/slideMaster" Target="../slideMasters/slideMaster14.xml"/><Relationship Id="rId2" Type="http://schemas.openxmlformats.org/officeDocument/2006/relationships/tags" Target="../tags/tag1037.xml"/><Relationship Id="rId1" Type="http://schemas.openxmlformats.org/officeDocument/2006/relationships/vmlDrawing" Target="../drawings/vmlDrawing126.vml"/><Relationship Id="rId6" Type="http://schemas.openxmlformats.org/officeDocument/2006/relationships/tags" Target="../tags/tag1041.xml"/><Relationship Id="rId5" Type="http://schemas.openxmlformats.org/officeDocument/2006/relationships/tags" Target="../tags/tag1040.xml"/><Relationship Id="rId4" Type="http://schemas.openxmlformats.org/officeDocument/2006/relationships/tags" Target="../tags/tag1039.xml"/><Relationship Id="rId9" Type="http://schemas.openxmlformats.org/officeDocument/2006/relationships/image" Target="../media/image1.emf"/></Relationships>
</file>

<file path=ppt/slideLayouts/_rels/slideLayout158.xml.rels><?xml version="1.0" encoding="UTF-8" standalone="yes"?>
<Relationships xmlns="http://schemas.openxmlformats.org/package/2006/relationships"><Relationship Id="rId8" Type="http://schemas.openxmlformats.org/officeDocument/2006/relationships/tags" Target="../tags/tag1048.xml"/><Relationship Id="rId3" Type="http://schemas.openxmlformats.org/officeDocument/2006/relationships/tags" Target="../tags/tag1043.xml"/><Relationship Id="rId7" Type="http://schemas.openxmlformats.org/officeDocument/2006/relationships/tags" Target="../tags/tag1047.xml"/><Relationship Id="rId12" Type="http://schemas.openxmlformats.org/officeDocument/2006/relationships/image" Target="../media/image1.emf"/><Relationship Id="rId2" Type="http://schemas.openxmlformats.org/officeDocument/2006/relationships/tags" Target="../tags/tag1042.xml"/><Relationship Id="rId1" Type="http://schemas.openxmlformats.org/officeDocument/2006/relationships/vmlDrawing" Target="../drawings/vmlDrawing127.vml"/><Relationship Id="rId6" Type="http://schemas.openxmlformats.org/officeDocument/2006/relationships/tags" Target="../tags/tag1046.xml"/><Relationship Id="rId11" Type="http://schemas.openxmlformats.org/officeDocument/2006/relationships/oleObject" Target="../embeddings/oleObject127.bin"/><Relationship Id="rId5" Type="http://schemas.openxmlformats.org/officeDocument/2006/relationships/tags" Target="../tags/tag1045.xml"/><Relationship Id="rId10" Type="http://schemas.openxmlformats.org/officeDocument/2006/relationships/slideMaster" Target="../slideMasters/slideMaster14.xml"/><Relationship Id="rId4" Type="http://schemas.openxmlformats.org/officeDocument/2006/relationships/tags" Target="../tags/tag1044.xml"/><Relationship Id="rId9" Type="http://schemas.openxmlformats.org/officeDocument/2006/relationships/tags" Target="../tags/tag1049.xml"/></Relationships>
</file>

<file path=ppt/slideLayouts/_rels/slideLayout159.xml.rels><?xml version="1.0" encoding="UTF-8" standalone="yes"?>
<Relationships xmlns="http://schemas.openxmlformats.org/package/2006/relationships"><Relationship Id="rId8" Type="http://schemas.openxmlformats.org/officeDocument/2006/relationships/tags" Target="../tags/tag1056.xml"/><Relationship Id="rId3" Type="http://schemas.openxmlformats.org/officeDocument/2006/relationships/tags" Target="../tags/tag1051.xml"/><Relationship Id="rId7" Type="http://schemas.openxmlformats.org/officeDocument/2006/relationships/tags" Target="../tags/tag1055.xml"/><Relationship Id="rId12" Type="http://schemas.openxmlformats.org/officeDocument/2006/relationships/image" Target="../media/image1.emf"/><Relationship Id="rId2" Type="http://schemas.openxmlformats.org/officeDocument/2006/relationships/tags" Target="../tags/tag1050.xml"/><Relationship Id="rId1" Type="http://schemas.openxmlformats.org/officeDocument/2006/relationships/vmlDrawing" Target="../drawings/vmlDrawing128.vml"/><Relationship Id="rId6" Type="http://schemas.openxmlformats.org/officeDocument/2006/relationships/tags" Target="../tags/tag1054.xml"/><Relationship Id="rId11" Type="http://schemas.openxmlformats.org/officeDocument/2006/relationships/oleObject" Target="../embeddings/oleObject128.bin"/><Relationship Id="rId5" Type="http://schemas.openxmlformats.org/officeDocument/2006/relationships/tags" Target="../tags/tag1053.xml"/><Relationship Id="rId10" Type="http://schemas.openxmlformats.org/officeDocument/2006/relationships/slideMaster" Target="../slideMasters/slideMaster14.xml"/><Relationship Id="rId4" Type="http://schemas.openxmlformats.org/officeDocument/2006/relationships/tags" Target="../tags/tag1052.xml"/><Relationship Id="rId9" Type="http://schemas.openxmlformats.org/officeDocument/2006/relationships/tags" Target="../tags/tag1057.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2.xml"/><Relationship Id="rId7" Type="http://schemas.microsoft.com/office/2007/relationships/hdphoto" Target="../media/hdphoto1.wdp"/><Relationship Id="rId2" Type="http://schemas.openxmlformats.org/officeDocument/2006/relationships/tags" Target="../tags/tag80.xml"/><Relationship Id="rId1" Type="http://schemas.openxmlformats.org/officeDocument/2006/relationships/vmlDrawing" Target="../drawings/vmlDrawing11.vml"/><Relationship Id="rId6" Type="http://schemas.openxmlformats.org/officeDocument/2006/relationships/image" Target="../media/image2.png"/><Relationship Id="rId11" Type="http://schemas.microsoft.com/office/2007/relationships/hdphoto" Target="../media/hdphoto2.wdp"/><Relationship Id="rId5" Type="http://schemas.openxmlformats.org/officeDocument/2006/relationships/image" Target="../media/image1.emf"/><Relationship Id="rId10" Type="http://schemas.openxmlformats.org/officeDocument/2006/relationships/image" Target="../media/image6.jpeg"/><Relationship Id="rId4" Type="http://schemas.openxmlformats.org/officeDocument/2006/relationships/oleObject" Target="../embeddings/oleObject11.bin"/><Relationship Id="rId9" Type="http://schemas.openxmlformats.org/officeDocument/2006/relationships/image" Target="../media/image4.png"/></Relationships>
</file>

<file path=ppt/slideLayouts/_rels/slideLayout160.xml.rels><?xml version="1.0" encoding="UTF-8" standalone="yes"?>
<Relationships xmlns="http://schemas.openxmlformats.org/package/2006/relationships"><Relationship Id="rId8" Type="http://schemas.openxmlformats.org/officeDocument/2006/relationships/tags" Target="../tags/tag1064.xml"/><Relationship Id="rId13" Type="http://schemas.openxmlformats.org/officeDocument/2006/relationships/oleObject" Target="../embeddings/oleObject129.bin"/><Relationship Id="rId3" Type="http://schemas.openxmlformats.org/officeDocument/2006/relationships/tags" Target="../tags/tag1059.xml"/><Relationship Id="rId7" Type="http://schemas.openxmlformats.org/officeDocument/2006/relationships/tags" Target="../tags/tag1063.xml"/><Relationship Id="rId12" Type="http://schemas.openxmlformats.org/officeDocument/2006/relationships/slideMaster" Target="../slideMasters/slideMaster14.xml"/><Relationship Id="rId2" Type="http://schemas.openxmlformats.org/officeDocument/2006/relationships/tags" Target="../tags/tag1058.xml"/><Relationship Id="rId1" Type="http://schemas.openxmlformats.org/officeDocument/2006/relationships/vmlDrawing" Target="../drawings/vmlDrawing129.vml"/><Relationship Id="rId6" Type="http://schemas.openxmlformats.org/officeDocument/2006/relationships/tags" Target="../tags/tag1062.xml"/><Relationship Id="rId11" Type="http://schemas.openxmlformats.org/officeDocument/2006/relationships/tags" Target="../tags/tag1067.xml"/><Relationship Id="rId5" Type="http://schemas.openxmlformats.org/officeDocument/2006/relationships/tags" Target="../tags/tag1061.xml"/><Relationship Id="rId10" Type="http://schemas.openxmlformats.org/officeDocument/2006/relationships/tags" Target="../tags/tag1066.xml"/><Relationship Id="rId4" Type="http://schemas.openxmlformats.org/officeDocument/2006/relationships/tags" Target="../tags/tag1060.xml"/><Relationship Id="rId9" Type="http://schemas.openxmlformats.org/officeDocument/2006/relationships/tags" Target="../tags/tag1065.xml"/><Relationship Id="rId14" Type="http://schemas.openxmlformats.org/officeDocument/2006/relationships/image" Target="../media/image1.emf"/></Relationships>
</file>

<file path=ppt/slideLayouts/_rels/slideLayout161.xml.rels><?xml version="1.0" encoding="UTF-8" standalone="yes"?>
<Relationships xmlns="http://schemas.openxmlformats.org/package/2006/relationships"><Relationship Id="rId8" Type="http://schemas.openxmlformats.org/officeDocument/2006/relationships/tags" Target="../tags/tag1074.xml"/><Relationship Id="rId13" Type="http://schemas.openxmlformats.org/officeDocument/2006/relationships/oleObject" Target="../embeddings/oleObject130.bin"/><Relationship Id="rId3" Type="http://schemas.openxmlformats.org/officeDocument/2006/relationships/tags" Target="../tags/tag1069.xml"/><Relationship Id="rId7" Type="http://schemas.openxmlformats.org/officeDocument/2006/relationships/tags" Target="../tags/tag1073.xml"/><Relationship Id="rId12" Type="http://schemas.openxmlformats.org/officeDocument/2006/relationships/slideMaster" Target="../slideMasters/slideMaster14.xml"/><Relationship Id="rId2" Type="http://schemas.openxmlformats.org/officeDocument/2006/relationships/tags" Target="../tags/tag1068.xml"/><Relationship Id="rId1" Type="http://schemas.openxmlformats.org/officeDocument/2006/relationships/vmlDrawing" Target="../drawings/vmlDrawing130.vml"/><Relationship Id="rId6" Type="http://schemas.openxmlformats.org/officeDocument/2006/relationships/tags" Target="../tags/tag1072.xml"/><Relationship Id="rId11" Type="http://schemas.openxmlformats.org/officeDocument/2006/relationships/tags" Target="../tags/tag1077.xml"/><Relationship Id="rId5" Type="http://schemas.openxmlformats.org/officeDocument/2006/relationships/tags" Target="../tags/tag1071.xml"/><Relationship Id="rId10" Type="http://schemas.openxmlformats.org/officeDocument/2006/relationships/tags" Target="../tags/tag1076.xml"/><Relationship Id="rId4" Type="http://schemas.openxmlformats.org/officeDocument/2006/relationships/tags" Target="../tags/tag1070.xml"/><Relationship Id="rId9" Type="http://schemas.openxmlformats.org/officeDocument/2006/relationships/tags" Target="../tags/tag1075.xml"/><Relationship Id="rId14" Type="http://schemas.openxmlformats.org/officeDocument/2006/relationships/image" Target="../media/image1.emf"/></Relationships>
</file>

<file path=ppt/slideLayouts/_rels/slideLayout162.xml.rels><?xml version="1.0" encoding="UTF-8" standalone="yes"?>
<Relationships xmlns="http://schemas.openxmlformats.org/package/2006/relationships"><Relationship Id="rId8" Type="http://schemas.openxmlformats.org/officeDocument/2006/relationships/tags" Target="../tags/tag1084.xml"/><Relationship Id="rId13" Type="http://schemas.openxmlformats.org/officeDocument/2006/relationships/oleObject" Target="../embeddings/oleObject131.bin"/><Relationship Id="rId3" Type="http://schemas.openxmlformats.org/officeDocument/2006/relationships/tags" Target="../tags/tag1079.xml"/><Relationship Id="rId7" Type="http://schemas.openxmlformats.org/officeDocument/2006/relationships/tags" Target="../tags/tag1083.xml"/><Relationship Id="rId12" Type="http://schemas.openxmlformats.org/officeDocument/2006/relationships/slideMaster" Target="../slideMasters/slideMaster14.xml"/><Relationship Id="rId2" Type="http://schemas.openxmlformats.org/officeDocument/2006/relationships/tags" Target="../tags/tag1078.xml"/><Relationship Id="rId1" Type="http://schemas.openxmlformats.org/officeDocument/2006/relationships/vmlDrawing" Target="../drawings/vmlDrawing131.vml"/><Relationship Id="rId6" Type="http://schemas.openxmlformats.org/officeDocument/2006/relationships/tags" Target="../tags/tag1082.xml"/><Relationship Id="rId11" Type="http://schemas.openxmlformats.org/officeDocument/2006/relationships/tags" Target="../tags/tag1087.xml"/><Relationship Id="rId5" Type="http://schemas.openxmlformats.org/officeDocument/2006/relationships/tags" Target="../tags/tag1081.xml"/><Relationship Id="rId10" Type="http://schemas.openxmlformats.org/officeDocument/2006/relationships/tags" Target="../tags/tag1086.xml"/><Relationship Id="rId4" Type="http://schemas.openxmlformats.org/officeDocument/2006/relationships/tags" Target="../tags/tag1080.xml"/><Relationship Id="rId9" Type="http://schemas.openxmlformats.org/officeDocument/2006/relationships/tags" Target="../tags/tag1085.xml"/><Relationship Id="rId14" Type="http://schemas.openxmlformats.org/officeDocument/2006/relationships/image" Target="../media/image1.emf"/></Relationships>
</file>

<file path=ppt/slideLayouts/_rels/slideLayout163.xml.rels><?xml version="1.0" encoding="UTF-8" standalone="yes"?>
<Relationships xmlns="http://schemas.openxmlformats.org/package/2006/relationships"><Relationship Id="rId8" Type="http://schemas.openxmlformats.org/officeDocument/2006/relationships/tags" Target="../tags/tag1094.xml"/><Relationship Id="rId13" Type="http://schemas.openxmlformats.org/officeDocument/2006/relationships/tags" Target="../tags/tag1099.xml"/><Relationship Id="rId3" Type="http://schemas.openxmlformats.org/officeDocument/2006/relationships/tags" Target="../tags/tag1089.xml"/><Relationship Id="rId7" Type="http://schemas.openxmlformats.org/officeDocument/2006/relationships/tags" Target="../tags/tag1093.xml"/><Relationship Id="rId12" Type="http://schemas.openxmlformats.org/officeDocument/2006/relationships/tags" Target="../tags/tag1098.xml"/><Relationship Id="rId2" Type="http://schemas.openxmlformats.org/officeDocument/2006/relationships/tags" Target="../tags/tag1088.xml"/><Relationship Id="rId16" Type="http://schemas.openxmlformats.org/officeDocument/2006/relationships/image" Target="../media/image1.emf"/><Relationship Id="rId1" Type="http://schemas.openxmlformats.org/officeDocument/2006/relationships/vmlDrawing" Target="../drawings/vmlDrawing132.vml"/><Relationship Id="rId6" Type="http://schemas.openxmlformats.org/officeDocument/2006/relationships/tags" Target="../tags/tag1092.xml"/><Relationship Id="rId11" Type="http://schemas.openxmlformats.org/officeDocument/2006/relationships/tags" Target="../tags/tag1097.xml"/><Relationship Id="rId5" Type="http://schemas.openxmlformats.org/officeDocument/2006/relationships/tags" Target="../tags/tag1091.xml"/><Relationship Id="rId15" Type="http://schemas.openxmlformats.org/officeDocument/2006/relationships/oleObject" Target="../embeddings/oleObject132.bin"/><Relationship Id="rId10" Type="http://schemas.openxmlformats.org/officeDocument/2006/relationships/tags" Target="../tags/tag1096.xml"/><Relationship Id="rId4" Type="http://schemas.openxmlformats.org/officeDocument/2006/relationships/tags" Target="../tags/tag1090.xml"/><Relationship Id="rId9" Type="http://schemas.openxmlformats.org/officeDocument/2006/relationships/tags" Target="../tags/tag1095.xml"/><Relationship Id="rId14"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1102.xml"/><Relationship Id="rId7" Type="http://schemas.openxmlformats.org/officeDocument/2006/relationships/tags" Target="../tags/tag1106.xml"/><Relationship Id="rId2" Type="http://schemas.openxmlformats.org/officeDocument/2006/relationships/tags" Target="../tags/tag1101.xml"/><Relationship Id="rId1" Type="http://schemas.openxmlformats.org/officeDocument/2006/relationships/tags" Target="../tags/tag1100.xml"/><Relationship Id="rId6" Type="http://schemas.openxmlformats.org/officeDocument/2006/relationships/tags" Target="../tags/tag1105.xml"/><Relationship Id="rId5" Type="http://schemas.openxmlformats.org/officeDocument/2006/relationships/tags" Target="../tags/tag1104.xml"/><Relationship Id="rId4" Type="http://schemas.openxmlformats.org/officeDocument/2006/relationships/tags" Target="../tags/tag1103.xml"/></Relationships>
</file>

<file path=ppt/slideLayouts/_rels/slideLayout165.xml.rels><?xml version="1.0" encoding="UTF-8" standalone="yes"?>
<Relationships xmlns="http://schemas.openxmlformats.org/package/2006/relationships"><Relationship Id="rId8" Type="http://schemas.openxmlformats.org/officeDocument/2006/relationships/tags" Target="../tags/tag1113.xml"/><Relationship Id="rId13" Type="http://schemas.openxmlformats.org/officeDocument/2006/relationships/tags" Target="../tags/tag1118.xml"/><Relationship Id="rId3" Type="http://schemas.openxmlformats.org/officeDocument/2006/relationships/tags" Target="../tags/tag1108.xml"/><Relationship Id="rId7" Type="http://schemas.openxmlformats.org/officeDocument/2006/relationships/tags" Target="../tags/tag1112.xml"/><Relationship Id="rId12" Type="http://schemas.openxmlformats.org/officeDocument/2006/relationships/tags" Target="../tags/tag1117.xml"/><Relationship Id="rId17" Type="http://schemas.openxmlformats.org/officeDocument/2006/relationships/image" Target="../media/image1.emf"/><Relationship Id="rId2" Type="http://schemas.openxmlformats.org/officeDocument/2006/relationships/tags" Target="../tags/tag1107.xml"/><Relationship Id="rId16" Type="http://schemas.openxmlformats.org/officeDocument/2006/relationships/oleObject" Target="../embeddings/oleObject133.bin"/><Relationship Id="rId1" Type="http://schemas.openxmlformats.org/officeDocument/2006/relationships/vmlDrawing" Target="../drawings/vmlDrawing133.vml"/><Relationship Id="rId6" Type="http://schemas.openxmlformats.org/officeDocument/2006/relationships/tags" Target="../tags/tag1111.xml"/><Relationship Id="rId11" Type="http://schemas.openxmlformats.org/officeDocument/2006/relationships/tags" Target="../tags/tag1116.xml"/><Relationship Id="rId5" Type="http://schemas.openxmlformats.org/officeDocument/2006/relationships/tags" Target="../tags/tag1110.xml"/><Relationship Id="rId15" Type="http://schemas.openxmlformats.org/officeDocument/2006/relationships/slideMaster" Target="../slideMasters/slideMaster14.xml"/><Relationship Id="rId10" Type="http://schemas.openxmlformats.org/officeDocument/2006/relationships/tags" Target="../tags/tag1115.xml"/><Relationship Id="rId4" Type="http://schemas.openxmlformats.org/officeDocument/2006/relationships/tags" Target="../tags/tag1109.xml"/><Relationship Id="rId9" Type="http://schemas.openxmlformats.org/officeDocument/2006/relationships/tags" Target="../tags/tag1114.xml"/><Relationship Id="rId14" Type="http://schemas.openxmlformats.org/officeDocument/2006/relationships/tags" Target="../tags/tag1119.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20.xml"/><Relationship Id="rId1" Type="http://schemas.openxmlformats.org/officeDocument/2006/relationships/vmlDrawing" Target="../drawings/vmlDrawing134.vml"/><Relationship Id="rId5" Type="http://schemas.openxmlformats.org/officeDocument/2006/relationships/image" Target="../media/image1.emf"/><Relationship Id="rId4" Type="http://schemas.openxmlformats.org/officeDocument/2006/relationships/oleObject" Target="../embeddings/oleObject134.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8" Type="http://schemas.openxmlformats.org/officeDocument/2006/relationships/tags" Target="../tags/tag1128.xml"/><Relationship Id="rId13" Type="http://schemas.microsoft.com/office/2007/relationships/hdphoto" Target="../media/hdphoto1.wdp"/><Relationship Id="rId3" Type="http://schemas.openxmlformats.org/officeDocument/2006/relationships/tags" Target="../tags/tag1123.xml"/><Relationship Id="rId7" Type="http://schemas.openxmlformats.org/officeDocument/2006/relationships/tags" Target="../tags/tag1127.xml"/><Relationship Id="rId12" Type="http://schemas.openxmlformats.org/officeDocument/2006/relationships/image" Target="../media/image2.png"/><Relationship Id="rId2" Type="http://schemas.openxmlformats.org/officeDocument/2006/relationships/tags" Target="../tags/tag1122.xml"/><Relationship Id="rId16" Type="http://schemas.openxmlformats.org/officeDocument/2006/relationships/image" Target="../media/image5.jpeg"/><Relationship Id="rId1" Type="http://schemas.openxmlformats.org/officeDocument/2006/relationships/vmlDrawing" Target="../drawings/vmlDrawing136.vml"/><Relationship Id="rId6" Type="http://schemas.openxmlformats.org/officeDocument/2006/relationships/tags" Target="../tags/tag1126.xml"/><Relationship Id="rId11" Type="http://schemas.openxmlformats.org/officeDocument/2006/relationships/image" Target="../media/image1.emf"/><Relationship Id="rId5" Type="http://schemas.openxmlformats.org/officeDocument/2006/relationships/tags" Target="../tags/tag1125.xml"/><Relationship Id="rId15" Type="http://schemas.openxmlformats.org/officeDocument/2006/relationships/image" Target="../media/image4.png"/><Relationship Id="rId10" Type="http://schemas.openxmlformats.org/officeDocument/2006/relationships/oleObject" Target="../embeddings/oleObject136.bin"/><Relationship Id="rId4" Type="http://schemas.openxmlformats.org/officeDocument/2006/relationships/tags" Target="../tags/tag1124.xml"/><Relationship Id="rId9" Type="http://schemas.openxmlformats.org/officeDocument/2006/relationships/slideMaster" Target="../slideMasters/slideMaster16.xml"/><Relationship Id="rId14" Type="http://schemas.openxmlformats.org/officeDocument/2006/relationships/image" Target="../media/image3.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8" Type="http://schemas.openxmlformats.org/officeDocument/2006/relationships/oleObject" Target="../embeddings/oleObject137.bin"/><Relationship Id="rId3" Type="http://schemas.openxmlformats.org/officeDocument/2006/relationships/tags" Target="../tags/tag1130.xml"/><Relationship Id="rId7" Type="http://schemas.openxmlformats.org/officeDocument/2006/relationships/slideMaster" Target="../slideMasters/slideMaster16.xml"/><Relationship Id="rId2" Type="http://schemas.openxmlformats.org/officeDocument/2006/relationships/tags" Target="../tags/tag1129.xml"/><Relationship Id="rId1" Type="http://schemas.openxmlformats.org/officeDocument/2006/relationships/vmlDrawing" Target="../drawings/vmlDrawing137.vml"/><Relationship Id="rId6" Type="http://schemas.openxmlformats.org/officeDocument/2006/relationships/tags" Target="../tags/tag1133.xml"/><Relationship Id="rId5" Type="http://schemas.openxmlformats.org/officeDocument/2006/relationships/tags" Target="../tags/tag1132.xml"/><Relationship Id="rId4" Type="http://schemas.openxmlformats.org/officeDocument/2006/relationships/tags" Target="../tags/tag1131.xml"/><Relationship Id="rId9" Type="http://schemas.openxmlformats.org/officeDocument/2006/relationships/image" Target="../media/image1.emf"/></Relationships>
</file>

<file path=ppt/slideLayouts/_rels/slideLayout182.xml.rels><?xml version="1.0" encoding="UTF-8" standalone="yes"?>
<Relationships xmlns="http://schemas.openxmlformats.org/package/2006/relationships"><Relationship Id="rId8" Type="http://schemas.openxmlformats.org/officeDocument/2006/relationships/tags" Target="../tags/tag1140.xml"/><Relationship Id="rId3" Type="http://schemas.openxmlformats.org/officeDocument/2006/relationships/tags" Target="../tags/tag1135.xml"/><Relationship Id="rId7" Type="http://schemas.openxmlformats.org/officeDocument/2006/relationships/tags" Target="../tags/tag1139.xml"/><Relationship Id="rId12" Type="http://schemas.openxmlformats.org/officeDocument/2006/relationships/image" Target="../media/image1.emf"/><Relationship Id="rId2" Type="http://schemas.openxmlformats.org/officeDocument/2006/relationships/tags" Target="../tags/tag1134.xml"/><Relationship Id="rId1" Type="http://schemas.openxmlformats.org/officeDocument/2006/relationships/vmlDrawing" Target="../drawings/vmlDrawing138.vml"/><Relationship Id="rId6" Type="http://schemas.openxmlformats.org/officeDocument/2006/relationships/tags" Target="../tags/tag1138.xml"/><Relationship Id="rId11" Type="http://schemas.openxmlformats.org/officeDocument/2006/relationships/oleObject" Target="../embeddings/oleObject138.bin"/><Relationship Id="rId5" Type="http://schemas.openxmlformats.org/officeDocument/2006/relationships/tags" Target="../tags/tag1137.xml"/><Relationship Id="rId10" Type="http://schemas.openxmlformats.org/officeDocument/2006/relationships/slideMaster" Target="../slideMasters/slideMaster16.xml"/><Relationship Id="rId4" Type="http://schemas.openxmlformats.org/officeDocument/2006/relationships/tags" Target="../tags/tag1136.xml"/><Relationship Id="rId9" Type="http://schemas.openxmlformats.org/officeDocument/2006/relationships/tags" Target="../tags/tag1141.xml"/></Relationships>
</file>

<file path=ppt/slideLayouts/_rels/slideLayout183.xml.rels><?xml version="1.0" encoding="UTF-8" standalone="yes"?>
<Relationships xmlns="http://schemas.openxmlformats.org/package/2006/relationships"><Relationship Id="rId8" Type="http://schemas.openxmlformats.org/officeDocument/2006/relationships/tags" Target="../tags/tag1148.xml"/><Relationship Id="rId3" Type="http://schemas.openxmlformats.org/officeDocument/2006/relationships/tags" Target="../tags/tag1143.xml"/><Relationship Id="rId7" Type="http://schemas.openxmlformats.org/officeDocument/2006/relationships/tags" Target="../tags/tag1147.xml"/><Relationship Id="rId12" Type="http://schemas.openxmlformats.org/officeDocument/2006/relationships/image" Target="../media/image1.emf"/><Relationship Id="rId2" Type="http://schemas.openxmlformats.org/officeDocument/2006/relationships/tags" Target="../tags/tag1142.xml"/><Relationship Id="rId1" Type="http://schemas.openxmlformats.org/officeDocument/2006/relationships/vmlDrawing" Target="../drawings/vmlDrawing139.vml"/><Relationship Id="rId6" Type="http://schemas.openxmlformats.org/officeDocument/2006/relationships/tags" Target="../tags/tag1146.xml"/><Relationship Id="rId11" Type="http://schemas.openxmlformats.org/officeDocument/2006/relationships/oleObject" Target="../embeddings/oleObject139.bin"/><Relationship Id="rId5" Type="http://schemas.openxmlformats.org/officeDocument/2006/relationships/tags" Target="../tags/tag1145.xml"/><Relationship Id="rId10" Type="http://schemas.openxmlformats.org/officeDocument/2006/relationships/slideMaster" Target="../slideMasters/slideMaster16.xml"/><Relationship Id="rId4" Type="http://schemas.openxmlformats.org/officeDocument/2006/relationships/tags" Target="../tags/tag1144.xml"/><Relationship Id="rId9" Type="http://schemas.openxmlformats.org/officeDocument/2006/relationships/tags" Target="../tags/tag1149.xml"/></Relationships>
</file>

<file path=ppt/slideLayouts/_rels/slideLayout184.xml.rels><?xml version="1.0" encoding="UTF-8" standalone="yes"?>
<Relationships xmlns="http://schemas.openxmlformats.org/package/2006/relationships"><Relationship Id="rId8" Type="http://schemas.openxmlformats.org/officeDocument/2006/relationships/tags" Target="../tags/tag1156.xml"/><Relationship Id="rId13" Type="http://schemas.openxmlformats.org/officeDocument/2006/relationships/oleObject" Target="../embeddings/oleObject140.bin"/><Relationship Id="rId3" Type="http://schemas.openxmlformats.org/officeDocument/2006/relationships/tags" Target="../tags/tag1151.xml"/><Relationship Id="rId7" Type="http://schemas.openxmlformats.org/officeDocument/2006/relationships/tags" Target="../tags/tag1155.xml"/><Relationship Id="rId12" Type="http://schemas.openxmlformats.org/officeDocument/2006/relationships/slideMaster" Target="../slideMasters/slideMaster16.xml"/><Relationship Id="rId2" Type="http://schemas.openxmlformats.org/officeDocument/2006/relationships/tags" Target="../tags/tag1150.xml"/><Relationship Id="rId1" Type="http://schemas.openxmlformats.org/officeDocument/2006/relationships/vmlDrawing" Target="../drawings/vmlDrawing140.vml"/><Relationship Id="rId6" Type="http://schemas.openxmlformats.org/officeDocument/2006/relationships/tags" Target="../tags/tag1154.xml"/><Relationship Id="rId11" Type="http://schemas.openxmlformats.org/officeDocument/2006/relationships/tags" Target="../tags/tag1159.xml"/><Relationship Id="rId5" Type="http://schemas.openxmlformats.org/officeDocument/2006/relationships/tags" Target="../tags/tag1153.xml"/><Relationship Id="rId10" Type="http://schemas.openxmlformats.org/officeDocument/2006/relationships/tags" Target="../tags/tag1158.xml"/><Relationship Id="rId4" Type="http://schemas.openxmlformats.org/officeDocument/2006/relationships/tags" Target="../tags/tag1152.xml"/><Relationship Id="rId9" Type="http://schemas.openxmlformats.org/officeDocument/2006/relationships/tags" Target="../tags/tag1157.xml"/><Relationship Id="rId14" Type="http://schemas.openxmlformats.org/officeDocument/2006/relationships/image" Target="../media/image1.emf"/></Relationships>
</file>

<file path=ppt/slideLayouts/_rels/slideLayout185.xml.rels><?xml version="1.0" encoding="UTF-8" standalone="yes"?>
<Relationships xmlns="http://schemas.openxmlformats.org/package/2006/relationships"><Relationship Id="rId8" Type="http://schemas.openxmlformats.org/officeDocument/2006/relationships/tags" Target="../tags/tag1166.xml"/><Relationship Id="rId13" Type="http://schemas.openxmlformats.org/officeDocument/2006/relationships/oleObject" Target="../embeddings/oleObject141.bin"/><Relationship Id="rId3" Type="http://schemas.openxmlformats.org/officeDocument/2006/relationships/tags" Target="../tags/tag1161.xml"/><Relationship Id="rId7" Type="http://schemas.openxmlformats.org/officeDocument/2006/relationships/tags" Target="../tags/tag1165.xml"/><Relationship Id="rId12" Type="http://schemas.openxmlformats.org/officeDocument/2006/relationships/slideMaster" Target="../slideMasters/slideMaster16.xml"/><Relationship Id="rId2" Type="http://schemas.openxmlformats.org/officeDocument/2006/relationships/tags" Target="../tags/tag1160.xml"/><Relationship Id="rId1" Type="http://schemas.openxmlformats.org/officeDocument/2006/relationships/vmlDrawing" Target="../drawings/vmlDrawing141.vml"/><Relationship Id="rId6" Type="http://schemas.openxmlformats.org/officeDocument/2006/relationships/tags" Target="../tags/tag1164.xml"/><Relationship Id="rId11" Type="http://schemas.openxmlformats.org/officeDocument/2006/relationships/tags" Target="../tags/tag1169.xml"/><Relationship Id="rId5" Type="http://schemas.openxmlformats.org/officeDocument/2006/relationships/tags" Target="../tags/tag1163.xml"/><Relationship Id="rId10" Type="http://schemas.openxmlformats.org/officeDocument/2006/relationships/tags" Target="../tags/tag1168.xml"/><Relationship Id="rId4" Type="http://schemas.openxmlformats.org/officeDocument/2006/relationships/tags" Target="../tags/tag1162.xml"/><Relationship Id="rId9" Type="http://schemas.openxmlformats.org/officeDocument/2006/relationships/tags" Target="../tags/tag1167.xml"/><Relationship Id="rId14" Type="http://schemas.openxmlformats.org/officeDocument/2006/relationships/image" Target="../media/image1.emf"/></Relationships>
</file>

<file path=ppt/slideLayouts/_rels/slideLayout186.xml.rels><?xml version="1.0" encoding="UTF-8" standalone="yes"?>
<Relationships xmlns="http://schemas.openxmlformats.org/package/2006/relationships"><Relationship Id="rId8" Type="http://schemas.openxmlformats.org/officeDocument/2006/relationships/tags" Target="../tags/tag1176.xml"/><Relationship Id="rId13" Type="http://schemas.openxmlformats.org/officeDocument/2006/relationships/oleObject" Target="../embeddings/oleObject142.bin"/><Relationship Id="rId3" Type="http://schemas.openxmlformats.org/officeDocument/2006/relationships/tags" Target="../tags/tag1171.xml"/><Relationship Id="rId7" Type="http://schemas.openxmlformats.org/officeDocument/2006/relationships/tags" Target="../tags/tag1175.xml"/><Relationship Id="rId12" Type="http://schemas.openxmlformats.org/officeDocument/2006/relationships/slideMaster" Target="../slideMasters/slideMaster16.xml"/><Relationship Id="rId2" Type="http://schemas.openxmlformats.org/officeDocument/2006/relationships/tags" Target="../tags/tag1170.xml"/><Relationship Id="rId1" Type="http://schemas.openxmlformats.org/officeDocument/2006/relationships/vmlDrawing" Target="../drawings/vmlDrawing142.vml"/><Relationship Id="rId6" Type="http://schemas.openxmlformats.org/officeDocument/2006/relationships/tags" Target="../tags/tag1174.xml"/><Relationship Id="rId11" Type="http://schemas.openxmlformats.org/officeDocument/2006/relationships/tags" Target="../tags/tag1179.xml"/><Relationship Id="rId5" Type="http://schemas.openxmlformats.org/officeDocument/2006/relationships/tags" Target="../tags/tag1173.xml"/><Relationship Id="rId10" Type="http://schemas.openxmlformats.org/officeDocument/2006/relationships/tags" Target="../tags/tag1178.xml"/><Relationship Id="rId4" Type="http://schemas.openxmlformats.org/officeDocument/2006/relationships/tags" Target="../tags/tag1172.xml"/><Relationship Id="rId9" Type="http://schemas.openxmlformats.org/officeDocument/2006/relationships/tags" Target="../tags/tag1177.xml"/><Relationship Id="rId14" Type="http://schemas.openxmlformats.org/officeDocument/2006/relationships/image" Target="../media/image1.emf"/></Relationships>
</file>

<file path=ppt/slideLayouts/_rels/slideLayout187.xml.rels><?xml version="1.0" encoding="UTF-8" standalone="yes"?>
<Relationships xmlns="http://schemas.openxmlformats.org/package/2006/relationships"><Relationship Id="rId8" Type="http://schemas.openxmlformats.org/officeDocument/2006/relationships/tags" Target="../tags/tag1186.xml"/><Relationship Id="rId13" Type="http://schemas.openxmlformats.org/officeDocument/2006/relationships/tags" Target="../tags/tag1191.xml"/><Relationship Id="rId3" Type="http://schemas.openxmlformats.org/officeDocument/2006/relationships/tags" Target="../tags/tag1181.xml"/><Relationship Id="rId7" Type="http://schemas.openxmlformats.org/officeDocument/2006/relationships/tags" Target="../tags/tag1185.xml"/><Relationship Id="rId12" Type="http://schemas.openxmlformats.org/officeDocument/2006/relationships/tags" Target="../tags/tag1190.xml"/><Relationship Id="rId2" Type="http://schemas.openxmlformats.org/officeDocument/2006/relationships/tags" Target="../tags/tag1180.xml"/><Relationship Id="rId16" Type="http://schemas.openxmlformats.org/officeDocument/2006/relationships/image" Target="../media/image1.emf"/><Relationship Id="rId1" Type="http://schemas.openxmlformats.org/officeDocument/2006/relationships/vmlDrawing" Target="../drawings/vmlDrawing143.vml"/><Relationship Id="rId6" Type="http://schemas.openxmlformats.org/officeDocument/2006/relationships/tags" Target="../tags/tag1184.xml"/><Relationship Id="rId11" Type="http://schemas.openxmlformats.org/officeDocument/2006/relationships/tags" Target="../tags/tag1189.xml"/><Relationship Id="rId5" Type="http://schemas.openxmlformats.org/officeDocument/2006/relationships/tags" Target="../tags/tag1183.xml"/><Relationship Id="rId15" Type="http://schemas.openxmlformats.org/officeDocument/2006/relationships/oleObject" Target="../embeddings/oleObject143.bin"/><Relationship Id="rId10" Type="http://schemas.openxmlformats.org/officeDocument/2006/relationships/tags" Target="../tags/tag1188.xml"/><Relationship Id="rId4" Type="http://schemas.openxmlformats.org/officeDocument/2006/relationships/tags" Target="../tags/tag1182.xml"/><Relationship Id="rId9" Type="http://schemas.openxmlformats.org/officeDocument/2006/relationships/tags" Target="../tags/tag1187.xml"/><Relationship Id="rId14"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8" Type="http://schemas.openxmlformats.org/officeDocument/2006/relationships/slideMaster" Target="../slideMasters/slideMaster16.xml"/><Relationship Id="rId3" Type="http://schemas.openxmlformats.org/officeDocument/2006/relationships/tags" Target="../tags/tag1194.xml"/><Relationship Id="rId7" Type="http://schemas.openxmlformats.org/officeDocument/2006/relationships/tags" Target="../tags/tag1198.xml"/><Relationship Id="rId2" Type="http://schemas.openxmlformats.org/officeDocument/2006/relationships/tags" Target="../tags/tag1193.xml"/><Relationship Id="rId1" Type="http://schemas.openxmlformats.org/officeDocument/2006/relationships/tags" Target="../tags/tag1192.xml"/><Relationship Id="rId6" Type="http://schemas.openxmlformats.org/officeDocument/2006/relationships/tags" Target="../tags/tag1197.xml"/><Relationship Id="rId5" Type="http://schemas.openxmlformats.org/officeDocument/2006/relationships/tags" Target="../tags/tag1196.xml"/><Relationship Id="rId4" Type="http://schemas.openxmlformats.org/officeDocument/2006/relationships/tags" Target="../tags/tag1195.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199.xml"/><Relationship Id="rId1" Type="http://schemas.openxmlformats.org/officeDocument/2006/relationships/vmlDrawing" Target="../drawings/vmlDrawing144.vml"/><Relationship Id="rId5" Type="http://schemas.openxmlformats.org/officeDocument/2006/relationships/image" Target="../media/image1.emf"/><Relationship Id="rId4" Type="http://schemas.openxmlformats.org/officeDocument/2006/relationships/oleObject" Target="../embeddings/oleObject144.bin"/></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82.xml"/><Relationship Id="rId7"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12.v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media/image1.emf"/></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200.xml"/><Relationship Id="rId1" Type="http://schemas.openxmlformats.org/officeDocument/2006/relationships/vmlDrawing" Target="../drawings/vmlDrawing145.vml"/><Relationship Id="rId5" Type="http://schemas.openxmlformats.org/officeDocument/2006/relationships/image" Target="../media/image1.emf"/><Relationship Id="rId4" Type="http://schemas.openxmlformats.org/officeDocument/2006/relationships/oleObject" Target="../embeddings/oleObject14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1.emf"/><Relationship Id="rId2" Type="http://schemas.openxmlformats.org/officeDocument/2006/relationships/tags" Target="../tags/tag87.xml"/><Relationship Id="rId1" Type="http://schemas.openxmlformats.org/officeDocument/2006/relationships/vmlDrawing" Target="../drawings/vmlDrawing14.vml"/><Relationship Id="rId6" Type="http://schemas.openxmlformats.org/officeDocument/2006/relationships/tags" Target="../tags/tag91.xml"/><Relationship Id="rId11" Type="http://schemas.openxmlformats.org/officeDocument/2006/relationships/oleObject" Target="../embeddings/oleObject14.bin"/><Relationship Id="rId5" Type="http://schemas.openxmlformats.org/officeDocument/2006/relationships/tags" Target="../tags/tag90.xml"/><Relationship Id="rId10" Type="http://schemas.openxmlformats.org/officeDocument/2006/relationships/slideMaster" Target="../slideMasters/slideMaster2.xml"/><Relationship Id="rId4" Type="http://schemas.openxmlformats.org/officeDocument/2006/relationships/tags" Target="../tags/tag89.xml"/><Relationship Id="rId9" Type="http://schemas.openxmlformats.org/officeDocument/2006/relationships/tags" Target="../tags/tag94.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oleObject" Target="../embeddings/oleObject15.bin"/><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15.v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oleObject" Target="../embeddings/oleObject16.bin"/><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16.v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0" Type="http://schemas.openxmlformats.org/officeDocument/2006/relationships/tags" Target="../tags/tag113.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oleObject" Target="../embeddings/oleObject17.bin"/><Relationship Id="rId3" Type="http://schemas.openxmlformats.org/officeDocument/2006/relationships/tags" Target="../tags/tag116.xml"/><Relationship Id="rId7" Type="http://schemas.openxmlformats.org/officeDocument/2006/relationships/tags" Target="../tags/tag120.xml"/><Relationship Id="rId12" Type="http://schemas.openxmlformats.org/officeDocument/2006/relationships/slideMaster" Target="../slideMasters/slideMaster2.xml"/><Relationship Id="rId2" Type="http://schemas.openxmlformats.org/officeDocument/2006/relationships/tags" Target="../tags/tag115.xml"/><Relationship Id="rId1" Type="http://schemas.openxmlformats.org/officeDocument/2006/relationships/vmlDrawing" Target="../drawings/vmlDrawing17.vml"/><Relationship Id="rId6" Type="http://schemas.openxmlformats.org/officeDocument/2006/relationships/tags" Target="../tags/tag119.xml"/><Relationship Id="rId11" Type="http://schemas.openxmlformats.org/officeDocument/2006/relationships/tags" Target="../tags/tag124.xml"/><Relationship Id="rId5" Type="http://schemas.openxmlformats.org/officeDocument/2006/relationships/tags" Target="../tags/tag118.xml"/><Relationship Id="rId10" Type="http://schemas.openxmlformats.org/officeDocument/2006/relationships/tags" Target="../tags/tag123.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tags" Target="../tags/tag135.xml"/><Relationship Id="rId2" Type="http://schemas.openxmlformats.org/officeDocument/2006/relationships/tags" Target="../tags/tag125.xml"/><Relationship Id="rId16" Type="http://schemas.openxmlformats.org/officeDocument/2006/relationships/image" Target="../media/image1.emf"/><Relationship Id="rId1" Type="http://schemas.openxmlformats.org/officeDocument/2006/relationships/vmlDrawing" Target="../drawings/vmlDrawing18.vml"/><Relationship Id="rId6" Type="http://schemas.openxmlformats.org/officeDocument/2006/relationships/tags" Target="../tags/tag129.xml"/><Relationship Id="rId11" Type="http://schemas.openxmlformats.org/officeDocument/2006/relationships/tags" Target="../tags/tag134.xml"/><Relationship Id="rId5" Type="http://schemas.openxmlformats.org/officeDocument/2006/relationships/tags" Target="../tags/tag128.xml"/><Relationship Id="rId15" Type="http://schemas.openxmlformats.org/officeDocument/2006/relationships/oleObject" Target="../embeddings/oleObject18.bin"/><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50.xml"/><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oleObject" Target="../embeddings/oleObject19.bin"/><Relationship Id="rId2" Type="http://schemas.openxmlformats.org/officeDocument/2006/relationships/tags" Target="../tags/tag144.xml"/><Relationship Id="rId1" Type="http://schemas.openxmlformats.org/officeDocument/2006/relationships/vmlDrawing" Target="../drawings/vmlDrawing19.vml"/><Relationship Id="rId6" Type="http://schemas.openxmlformats.org/officeDocument/2006/relationships/tags" Target="../tags/tag148.xml"/><Relationship Id="rId11" Type="http://schemas.openxmlformats.org/officeDocument/2006/relationships/slideMaster" Target="../slideMasters/slideMaster2.xml"/><Relationship Id="rId5" Type="http://schemas.openxmlformats.org/officeDocument/2006/relationships/tags" Target="../tags/tag147.xml"/><Relationship Id="rId10" Type="http://schemas.openxmlformats.org/officeDocument/2006/relationships/tags" Target="../tags/tag152.xml"/><Relationship Id="rId4" Type="http://schemas.openxmlformats.org/officeDocument/2006/relationships/tags" Target="../tags/tag146.xml"/><Relationship Id="rId9" Type="http://schemas.openxmlformats.org/officeDocument/2006/relationships/tags" Target="../tags/tag151.xml"/></Relationships>
</file>

<file path=ppt/slideLayouts/_rels/slideLayout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2.xml"/><Relationship Id="rId7" Type="http://schemas.openxmlformats.org/officeDocument/2006/relationships/image" Target="../media/image2.png"/><Relationship Id="rId12" Type="http://schemas.openxmlformats.org/officeDocument/2006/relationships/image" Target="../media/image8.jpeg"/><Relationship Id="rId2" Type="http://schemas.openxmlformats.org/officeDocument/2006/relationships/tags" Target="../tags/tag153.xml"/><Relationship Id="rId1" Type="http://schemas.openxmlformats.org/officeDocument/2006/relationships/vmlDrawing" Target="../drawings/vmlDrawing20.vml"/><Relationship Id="rId6" Type="http://schemas.openxmlformats.org/officeDocument/2006/relationships/image" Target="../media/image7.jpeg"/><Relationship Id="rId11" Type="http://schemas.openxmlformats.org/officeDocument/2006/relationships/hyperlink" Target="http://www.google.ru/url?sa=i&amp;source=images&amp;cd=&amp;cad=rja&amp;docid=1W_XVUOn-0u71M&amp;tbnid=nYzNWdGU-Ht4OM:&amp;ved=0CAgQjRwwADgs&amp;url=http://ru.123rf.com/photo_15516149_technology-background-with-metal-gears.html&amp;ei=3Q9pUt7xB7CP4gT41YHoDA&amp;psig=AFQjCNFANx5geI4_MDEUASqcGTgNBJqMGQ&amp;ust=1382703453196513" TargetMode="External"/><Relationship Id="rId5" Type="http://schemas.openxmlformats.org/officeDocument/2006/relationships/image" Target="../media/image1.emf"/><Relationship Id="rId10" Type="http://schemas.openxmlformats.org/officeDocument/2006/relationships/image" Target="../media/image4.png"/><Relationship Id="rId4" Type="http://schemas.openxmlformats.org/officeDocument/2006/relationships/oleObject" Target="../embeddings/oleObject20.bin"/><Relationship Id="rId9"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3.xml"/><Relationship Id="rId7" Type="http://schemas.microsoft.com/office/2007/relationships/hdphoto" Target="../media/hdphoto1.wdp"/><Relationship Id="rId2" Type="http://schemas.openxmlformats.org/officeDocument/2006/relationships/tags" Target="../tags/tag155.xml"/><Relationship Id="rId1" Type="http://schemas.openxmlformats.org/officeDocument/2006/relationships/vmlDrawing" Target="../drawings/vmlDrawing22.vml"/><Relationship Id="rId6" Type="http://schemas.openxmlformats.org/officeDocument/2006/relationships/image" Target="../media/image2.png"/><Relationship Id="rId11" Type="http://schemas.microsoft.com/office/2007/relationships/hdphoto" Target="../media/hdphoto2.wdp"/><Relationship Id="rId5" Type="http://schemas.openxmlformats.org/officeDocument/2006/relationships/image" Target="../media/image1.emf"/><Relationship Id="rId10" Type="http://schemas.openxmlformats.org/officeDocument/2006/relationships/image" Target="../media/image6.jpeg"/><Relationship Id="rId4" Type="http://schemas.openxmlformats.org/officeDocument/2006/relationships/oleObject" Target="../embeddings/oleObject22.bin"/><Relationship Id="rId9"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157.xml"/><Relationship Id="rId7" Type="http://schemas.openxmlformats.org/officeDocument/2006/relationships/slideMaster" Target="../slideMasters/slideMaster3.xml"/><Relationship Id="rId2" Type="http://schemas.openxmlformats.org/officeDocument/2006/relationships/tags" Target="../tags/tag156.xml"/><Relationship Id="rId1" Type="http://schemas.openxmlformats.org/officeDocument/2006/relationships/vmlDrawing" Target="../drawings/vmlDrawing23.v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9"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1.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image" Target="../media/image1.emf"/><Relationship Id="rId2" Type="http://schemas.openxmlformats.org/officeDocument/2006/relationships/tags" Target="../tags/tag162.xml"/><Relationship Id="rId1" Type="http://schemas.openxmlformats.org/officeDocument/2006/relationships/vmlDrawing" Target="../drawings/vmlDrawing25.vml"/><Relationship Id="rId6" Type="http://schemas.openxmlformats.org/officeDocument/2006/relationships/tags" Target="../tags/tag166.xml"/><Relationship Id="rId11" Type="http://schemas.openxmlformats.org/officeDocument/2006/relationships/oleObject" Target="../embeddings/oleObject25.bin"/><Relationship Id="rId5" Type="http://schemas.openxmlformats.org/officeDocument/2006/relationships/tags" Target="../tags/tag165.xml"/><Relationship Id="rId10" Type="http://schemas.openxmlformats.org/officeDocument/2006/relationships/slideMaster" Target="../slideMasters/slideMaster3.xml"/><Relationship Id="rId4" Type="http://schemas.openxmlformats.org/officeDocument/2006/relationships/tags" Target="../tags/tag164.xml"/><Relationship Id="rId9" Type="http://schemas.openxmlformats.org/officeDocument/2006/relationships/tags" Target="../tags/tag169.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oleObject" Target="../embeddings/oleObject26.bin"/><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slideMaster" Target="../slideMasters/slideMaster3.xml"/><Relationship Id="rId2" Type="http://schemas.openxmlformats.org/officeDocument/2006/relationships/tags" Target="../tags/tag170.xml"/><Relationship Id="rId1" Type="http://schemas.openxmlformats.org/officeDocument/2006/relationships/vmlDrawing" Target="../drawings/vmlDrawing26.v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oleObject" Target="../embeddings/oleObject27.bin"/><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slideMaster" Target="../slideMasters/slideMaster3.xml"/><Relationship Id="rId2" Type="http://schemas.openxmlformats.org/officeDocument/2006/relationships/tags" Target="../tags/tag180.xml"/><Relationship Id="rId1" Type="http://schemas.openxmlformats.org/officeDocument/2006/relationships/vmlDrawing" Target="../drawings/vmlDrawing27.vml"/><Relationship Id="rId6" Type="http://schemas.openxmlformats.org/officeDocument/2006/relationships/tags" Target="../tags/tag184.xml"/><Relationship Id="rId11" Type="http://schemas.openxmlformats.org/officeDocument/2006/relationships/tags" Target="../tags/tag189.xml"/><Relationship Id="rId5" Type="http://schemas.openxmlformats.org/officeDocument/2006/relationships/tags" Target="../tags/tag183.xml"/><Relationship Id="rId10" Type="http://schemas.openxmlformats.org/officeDocument/2006/relationships/tags" Target="../tags/tag188.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oleObject" Target="../embeddings/oleObject28.bin"/><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slideMaster" Target="../slideMasters/slideMaster3.xml"/><Relationship Id="rId2" Type="http://schemas.openxmlformats.org/officeDocument/2006/relationships/tags" Target="../tags/tag190.xml"/><Relationship Id="rId1" Type="http://schemas.openxmlformats.org/officeDocument/2006/relationships/vmlDrawing" Target="../drawings/vmlDrawing28.vml"/><Relationship Id="rId6" Type="http://schemas.openxmlformats.org/officeDocument/2006/relationships/tags" Target="../tags/tag194.xml"/><Relationship Id="rId11" Type="http://schemas.openxmlformats.org/officeDocument/2006/relationships/tags" Target="../tags/tag199.xml"/><Relationship Id="rId5" Type="http://schemas.openxmlformats.org/officeDocument/2006/relationships/tags" Target="../tags/tag193.xml"/><Relationship Id="rId10" Type="http://schemas.openxmlformats.org/officeDocument/2006/relationships/tags" Target="../tags/tag198.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tags" Target="../tags/tag211.xml"/><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tags" Target="../tags/tag210.xml"/><Relationship Id="rId2" Type="http://schemas.openxmlformats.org/officeDocument/2006/relationships/tags" Target="../tags/tag200.xml"/><Relationship Id="rId16" Type="http://schemas.openxmlformats.org/officeDocument/2006/relationships/image" Target="../media/image1.emf"/><Relationship Id="rId1" Type="http://schemas.openxmlformats.org/officeDocument/2006/relationships/vmlDrawing" Target="../drawings/vmlDrawing29.vml"/><Relationship Id="rId6" Type="http://schemas.openxmlformats.org/officeDocument/2006/relationships/tags" Target="../tags/tag204.xml"/><Relationship Id="rId11" Type="http://schemas.openxmlformats.org/officeDocument/2006/relationships/tags" Target="../tags/tag209.xml"/><Relationship Id="rId5" Type="http://schemas.openxmlformats.org/officeDocument/2006/relationships/tags" Target="../tags/tag203.xml"/><Relationship Id="rId15" Type="http://schemas.openxmlformats.org/officeDocument/2006/relationships/oleObject" Target="../embeddings/oleObject29.bin"/><Relationship Id="rId10" Type="http://schemas.openxmlformats.org/officeDocument/2006/relationships/tags" Target="../tags/tag208.xml"/><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14.xml"/><Relationship Id="rId7" Type="http://schemas.openxmlformats.org/officeDocument/2006/relationships/tags" Target="../tags/tag218.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20.xml"/><Relationship Id="rId7" Type="http://schemas.openxmlformats.org/officeDocument/2006/relationships/oleObject" Target="../embeddings/oleObject30.bin"/><Relationship Id="rId2" Type="http://schemas.openxmlformats.org/officeDocument/2006/relationships/tags" Target="../tags/tag219.xml"/><Relationship Id="rId1" Type="http://schemas.openxmlformats.org/officeDocument/2006/relationships/vmlDrawing" Target="../drawings/vmlDrawing30.vml"/><Relationship Id="rId6" Type="http://schemas.openxmlformats.org/officeDocument/2006/relationships/slideMaster" Target="../slideMasters/slideMaster3.xml"/><Relationship Id="rId5" Type="http://schemas.openxmlformats.org/officeDocument/2006/relationships/tags" Target="../tags/tag222.xml"/><Relationship Id="rId4" Type="http://schemas.openxmlformats.org/officeDocument/2006/relationships/tags" Target="../tags/tag221.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229.xml"/><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oleObject" Target="../embeddings/oleObject31.bin"/><Relationship Id="rId2" Type="http://schemas.openxmlformats.org/officeDocument/2006/relationships/tags" Target="../tags/tag223.xml"/><Relationship Id="rId1" Type="http://schemas.openxmlformats.org/officeDocument/2006/relationships/vmlDrawing" Target="../drawings/vmlDrawing31.vml"/><Relationship Id="rId6" Type="http://schemas.openxmlformats.org/officeDocument/2006/relationships/tags" Target="../tags/tag227.xml"/><Relationship Id="rId11" Type="http://schemas.openxmlformats.org/officeDocument/2006/relationships/slideMaster" Target="../slideMasters/slideMaster3.xml"/><Relationship Id="rId5" Type="http://schemas.openxmlformats.org/officeDocument/2006/relationships/tags" Target="../tags/tag226.xml"/><Relationship Id="rId10" Type="http://schemas.openxmlformats.org/officeDocument/2006/relationships/tags" Target="../tags/tag231.xml"/><Relationship Id="rId4" Type="http://schemas.openxmlformats.org/officeDocument/2006/relationships/tags" Target="../tags/tag225.xml"/><Relationship Id="rId9" Type="http://schemas.openxmlformats.org/officeDocument/2006/relationships/tags" Target="../tags/tag23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34.xml"/><Relationship Id="rId7" Type="http://schemas.openxmlformats.org/officeDocument/2006/relationships/tags" Target="../tags/tag238.xml"/><Relationship Id="rId2" Type="http://schemas.openxmlformats.org/officeDocument/2006/relationships/tags" Target="../tags/tag233.xml"/><Relationship Id="rId1" Type="http://schemas.openxmlformats.org/officeDocument/2006/relationships/vmlDrawing" Target="../drawings/vmlDrawing33.vml"/><Relationship Id="rId6" Type="http://schemas.openxmlformats.org/officeDocument/2006/relationships/tags" Target="../tags/tag237.xml"/><Relationship Id="rId5" Type="http://schemas.openxmlformats.org/officeDocument/2006/relationships/tags" Target="../tags/tag236.xml"/><Relationship Id="rId10" Type="http://schemas.openxmlformats.org/officeDocument/2006/relationships/image" Target="../media/image1.emf"/><Relationship Id="rId4" Type="http://schemas.openxmlformats.org/officeDocument/2006/relationships/tags" Target="../tags/tag235.xml"/><Relationship Id="rId9" Type="http://schemas.openxmlformats.org/officeDocument/2006/relationships/oleObject" Target="../embeddings/oleObject33.bin"/></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245.xml"/><Relationship Id="rId13" Type="http://schemas.openxmlformats.org/officeDocument/2006/relationships/slideMaster" Target="../slideMasters/slideMaster4.xml"/><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tags" Target="../tags/tag249.xml"/><Relationship Id="rId2" Type="http://schemas.openxmlformats.org/officeDocument/2006/relationships/tags" Target="../tags/tag239.xml"/><Relationship Id="rId1" Type="http://schemas.openxmlformats.org/officeDocument/2006/relationships/vmlDrawing" Target="../drawings/vmlDrawing34.vml"/><Relationship Id="rId6" Type="http://schemas.openxmlformats.org/officeDocument/2006/relationships/tags" Target="../tags/tag243.xml"/><Relationship Id="rId11" Type="http://schemas.openxmlformats.org/officeDocument/2006/relationships/tags" Target="../tags/tag248.xml"/><Relationship Id="rId5" Type="http://schemas.openxmlformats.org/officeDocument/2006/relationships/tags" Target="../tags/tag242.xml"/><Relationship Id="rId15" Type="http://schemas.openxmlformats.org/officeDocument/2006/relationships/image" Target="../media/image1.emf"/><Relationship Id="rId10" Type="http://schemas.openxmlformats.org/officeDocument/2006/relationships/tags" Target="../tags/tag247.xml"/><Relationship Id="rId4" Type="http://schemas.openxmlformats.org/officeDocument/2006/relationships/tags" Target="../tags/tag241.xml"/><Relationship Id="rId9" Type="http://schemas.openxmlformats.org/officeDocument/2006/relationships/tags" Target="../tags/tag246.xml"/><Relationship Id="rId14" Type="http://schemas.openxmlformats.org/officeDocument/2006/relationships/oleObject" Target="../embeddings/oleObject34.bin"/></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256.xml"/><Relationship Id="rId3" Type="http://schemas.openxmlformats.org/officeDocument/2006/relationships/tags" Target="../tags/tag251.xml"/><Relationship Id="rId7" Type="http://schemas.openxmlformats.org/officeDocument/2006/relationships/tags" Target="../tags/tag255.xml"/><Relationship Id="rId2" Type="http://schemas.openxmlformats.org/officeDocument/2006/relationships/tags" Target="../tags/tag250.xml"/><Relationship Id="rId1" Type="http://schemas.openxmlformats.org/officeDocument/2006/relationships/vmlDrawing" Target="../drawings/vmlDrawing35.vml"/><Relationship Id="rId6" Type="http://schemas.openxmlformats.org/officeDocument/2006/relationships/tags" Target="../tags/tag254.xml"/><Relationship Id="rId11" Type="http://schemas.openxmlformats.org/officeDocument/2006/relationships/image" Target="../media/image1.emf"/><Relationship Id="rId5" Type="http://schemas.openxmlformats.org/officeDocument/2006/relationships/tags" Target="../tags/tag253.xml"/><Relationship Id="rId10" Type="http://schemas.openxmlformats.org/officeDocument/2006/relationships/oleObject" Target="../embeddings/oleObject35.bin"/><Relationship Id="rId4" Type="http://schemas.openxmlformats.org/officeDocument/2006/relationships/tags" Target="../tags/tag252.xml"/><Relationship Id="rId9"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263.xml"/><Relationship Id="rId3" Type="http://schemas.openxmlformats.org/officeDocument/2006/relationships/tags" Target="../tags/tag258.xml"/><Relationship Id="rId7" Type="http://schemas.openxmlformats.org/officeDocument/2006/relationships/tags" Target="../tags/tag262.xml"/><Relationship Id="rId2" Type="http://schemas.openxmlformats.org/officeDocument/2006/relationships/tags" Target="../tags/tag257.xml"/><Relationship Id="rId1" Type="http://schemas.openxmlformats.org/officeDocument/2006/relationships/vmlDrawing" Target="../drawings/vmlDrawing36.vml"/><Relationship Id="rId6" Type="http://schemas.openxmlformats.org/officeDocument/2006/relationships/tags" Target="../tags/tag261.xml"/><Relationship Id="rId11" Type="http://schemas.openxmlformats.org/officeDocument/2006/relationships/image" Target="../media/image1.emf"/><Relationship Id="rId5" Type="http://schemas.openxmlformats.org/officeDocument/2006/relationships/tags" Target="../tags/tag260.xml"/><Relationship Id="rId10" Type="http://schemas.openxmlformats.org/officeDocument/2006/relationships/oleObject" Target="../embeddings/oleObject36.bin"/><Relationship Id="rId4" Type="http://schemas.openxmlformats.org/officeDocument/2006/relationships/tags" Target="../tags/tag259.xml"/><Relationship Id="rId9"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270.xml"/><Relationship Id="rId3" Type="http://schemas.openxmlformats.org/officeDocument/2006/relationships/tags" Target="../tags/tag265.xml"/><Relationship Id="rId7" Type="http://schemas.openxmlformats.org/officeDocument/2006/relationships/tags" Target="../tags/tag269.xml"/><Relationship Id="rId12" Type="http://schemas.openxmlformats.org/officeDocument/2006/relationships/image" Target="../media/image1.emf"/><Relationship Id="rId2" Type="http://schemas.openxmlformats.org/officeDocument/2006/relationships/tags" Target="../tags/tag264.xml"/><Relationship Id="rId1" Type="http://schemas.openxmlformats.org/officeDocument/2006/relationships/vmlDrawing" Target="../drawings/vmlDrawing37.vml"/><Relationship Id="rId6" Type="http://schemas.openxmlformats.org/officeDocument/2006/relationships/tags" Target="../tags/tag268.xml"/><Relationship Id="rId11" Type="http://schemas.openxmlformats.org/officeDocument/2006/relationships/oleObject" Target="../embeddings/oleObject37.bin"/><Relationship Id="rId5" Type="http://schemas.openxmlformats.org/officeDocument/2006/relationships/tags" Target="../tags/tag267.xml"/><Relationship Id="rId10" Type="http://schemas.openxmlformats.org/officeDocument/2006/relationships/slideMaster" Target="../slideMasters/slideMaster4.xml"/><Relationship Id="rId4" Type="http://schemas.openxmlformats.org/officeDocument/2006/relationships/tags" Target="../tags/tag266.xml"/><Relationship Id="rId9" Type="http://schemas.openxmlformats.org/officeDocument/2006/relationships/tags" Target="../tags/tag271.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278.xml"/><Relationship Id="rId3" Type="http://schemas.openxmlformats.org/officeDocument/2006/relationships/tags" Target="../tags/tag273.xml"/><Relationship Id="rId7" Type="http://schemas.openxmlformats.org/officeDocument/2006/relationships/tags" Target="../tags/tag277.xml"/><Relationship Id="rId12" Type="http://schemas.openxmlformats.org/officeDocument/2006/relationships/image" Target="../media/image1.emf"/><Relationship Id="rId2" Type="http://schemas.openxmlformats.org/officeDocument/2006/relationships/tags" Target="../tags/tag272.xml"/><Relationship Id="rId1" Type="http://schemas.openxmlformats.org/officeDocument/2006/relationships/vmlDrawing" Target="../drawings/vmlDrawing38.vml"/><Relationship Id="rId6" Type="http://schemas.openxmlformats.org/officeDocument/2006/relationships/tags" Target="../tags/tag276.xml"/><Relationship Id="rId11" Type="http://schemas.openxmlformats.org/officeDocument/2006/relationships/oleObject" Target="../embeddings/oleObject38.bin"/><Relationship Id="rId5" Type="http://schemas.openxmlformats.org/officeDocument/2006/relationships/tags" Target="../tags/tag275.xml"/><Relationship Id="rId10" Type="http://schemas.openxmlformats.org/officeDocument/2006/relationships/slideMaster" Target="../slideMasters/slideMaster4.xml"/><Relationship Id="rId4" Type="http://schemas.openxmlformats.org/officeDocument/2006/relationships/tags" Target="../tags/tag274.xml"/><Relationship Id="rId9" Type="http://schemas.openxmlformats.org/officeDocument/2006/relationships/tags" Target="../tags/tag279.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4.vml"/><Relationship Id="rId6" Type="http://schemas.openxmlformats.org/officeDocument/2006/relationships/tags" Target="../tags/tag18.xml"/><Relationship Id="rId11" Type="http://schemas.openxmlformats.org/officeDocument/2006/relationships/oleObject" Target="../embeddings/oleObject4.bin"/><Relationship Id="rId5" Type="http://schemas.openxmlformats.org/officeDocument/2006/relationships/tags" Target="../tags/tag17.xml"/><Relationship Id="rId10" Type="http://schemas.openxmlformats.org/officeDocument/2006/relationships/slideMaster" Target="../slideMasters/slideMaster1.xml"/><Relationship Id="rId4" Type="http://schemas.openxmlformats.org/officeDocument/2006/relationships/tags" Target="../tags/tag16.xml"/><Relationship Id="rId9" Type="http://schemas.openxmlformats.org/officeDocument/2006/relationships/tags" Target="../tags/tag21.xml"/></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image" Target="../media/image1.emf"/><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oleObject" Target="../embeddings/oleObject39.bin"/><Relationship Id="rId2" Type="http://schemas.openxmlformats.org/officeDocument/2006/relationships/tags" Target="../tags/tag280.xml"/><Relationship Id="rId1" Type="http://schemas.openxmlformats.org/officeDocument/2006/relationships/vmlDrawing" Target="../drawings/vmlDrawing39.vml"/><Relationship Id="rId6" Type="http://schemas.openxmlformats.org/officeDocument/2006/relationships/tags" Target="../tags/tag284.xml"/><Relationship Id="rId11" Type="http://schemas.openxmlformats.org/officeDocument/2006/relationships/slideMaster" Target="../slideMasters/slideMaster4.xml"/><Relationship Id="rId5" Type="http://schemas.openxmlformats.org/officeDocument/2006/relationships/tags" Target="../tags/tag283.xml"/><Relationship Id="rId10" Type="http://schemas.openxmlformats.org/officeDocument/2006/relationships/tags" Target="../tags/tag288.xml"/><Relationship Id="rId4" Type="http://schemas.openxmlformats.org/officeDocument/2006/relationships/tags" Target="../tags/tag282.xml"/><Relationship Id="rId9" Type="http://schemas.openxmlformats.org/officeDocument/2006/relationships/tags" Target="../tags/tag287.xml"/></Relationships>
</file>

<file path=ppt/slideLayouts/_rels/slideLayout51.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91.xml"/><Relationship Id="rId7" Type="http://schemas.openxmlformats.org/officeDocument/2006/relationships/tags" Target="../tags/tag295.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5.xml"/><Relationship Id="rId7" Type="http://schemas.openxmlformats.org/officeDocument/2006/relationships/image" Target="../media/image10.png"/><Relationship Id="rId2" Type="http://schemas.openxmlformats.org/officeDocument/2006/relationships/tags" Target="../tags/tag305.xml"/><Relationship Id="rId1" Type="http://schemas.openxmlformats.org/officeDocument/2006/relationships/vmlDrawing" Target="../drawings/vmlDrawing41.v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41.bin"/><Relationship Id="rId9"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tags" Target="../tags/tag307.xml"/><Relationship Id="rId7" Type="http://schemas.openxmlformats.org/officeDocument/2006/relationships/slideMaster" Target="../slideMasters/slideMaster5.xml"/><Relationship Id="rId2" Type="http://schemas.openxmlformats.org/officeDocument/2006/relationships/tags" Target="../tags/tag306.xml"/><Relationship Id="rId1" Type="http://schemas.openxmlformats.org/officeDocument/2006/relationships/vmlDrawing" Target="../drawings/vmlDrawing42.v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9"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317.xml"/><Relationship Id="rId3" Type="http://schemas.openxmlformats.org/officeDocument/2006/relationships/tags" Target="../tags/tag312.xml"/><Relationship Id="rId7" Type="http://schemas.openxmlformats.org/officeDocument/2006/relationships/tags" Target="../tags/tag316.xml"/><Relationship Id="rId12" Type="http://schemas.openxmlformats.org/officeDocument/2006/relationships/image" Target="../media/image1.emf"/><Relationship Id="rId2" Type="http://schemas.openxmlformats.org/officeDocument/2006/relationships/tags" Target="../tags/tag311.xml"/><Relationship Id="rId1" Type="http://schemas.openxmlformats.org/officeDocument/2006/relationships/vmlDrawing" Target="../drawings/vmlDrawing43.vml"/><Relationship Id="rId6" Type="http://schemas.openxmlformats.org/officeDocument/2006/relationships/tags" Target="../tags/tag315.xml"/><Relationship Id="rId11" Type="http://schemas.openxmlformats.org/officeDocument/2006/relationships/oleObject" Target="../embeddings/oleObject43.bin"/><Relationship Id="rId5" Type="http://schemas.openxmlformats.org/officeDocument/2006/relationships/tags" Target="../tags/tag314.xml"/><Relationship Id="rId10" Type="http://schemas.openxmlformats.org/officeDocument/2006/relationships/slideMaster" Target="../slideMasters/slideMaster5.xml"/><Relationship Id="rId4" Type="http://schemas.openxmlformats.org/officeDocument/2006/relationships/tags" Target="../tags/tag313.xml"/><Relationship Id="rId9" Type="http://schemas.openxmlformats.org/officeDocument/2006/relationships/tags" Target="../tags/tag318.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325.xml"/><Relationship Id="rId3" Type="http://schemas.openxmlformats.org/officeDocument/2006/relationships/tags" Target="../tags/tag320.xml"/><Relationship Id="rId7" Type="http://schemas.openxmlformats.org/officeDocument/2006/relationships/tags" Target="../tags/tag324.xml"/><Relationship Id="rId12" Type="http://schemas.openxmlformats.org/officeDocument/2006/relationships/image" Target="../media/image1.emf"/><Relationship Id="rId2" Type="http://schemas.openxmlformats.org/officeDocument/2006/relationships/tags" Target="../tags/tag319.xml"/><Relationship Id="rId1" Type="http://schemas.openxmlformats.org/officeDocument/2006/relationships/vmlDrawing" Target="../drawings/vmlDrawing44.vml"/><Relationship Id="rId6" Type="http://schemas.openxmlformats.org/officeDocument/2006/relationships/tags" Target="../tags/tag323.xml"/><Relationship Id="rId11" Type="http://schemas.openxmlformats.org/officeDocument/2006/relationships/oleObject" Target="../embeddings/oleObject44.bin"/><Relationship Id="rId5" Type="http://schemas.openxmlformats.org/officeDocument/2006/relationships/tags" Target="../tags/tag322.xml"/><Relationship Id="rId10" Type="http://schemas.openxmlformats.org/officeDocument/2006/relationships/slideMaster" Target="../slideMasters/slideMaster5.xml"/><Relationship Id="rId4" Type="http://schemas.openxmlformats.org/officeDocument/2006/relationships/tags" Target="../tags/tag321.xml"/><Relationship Id="rId9" Type="http://schemas.openxmlformats.org/officeDocument/2006/relationships/tags" Target="../tags/tag326.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333.xml"/><Relationship Id="rId13" Type="http://schemas.openxmlformats.org/officeDocument/2006/relationships/oleObject" Target="../embeddings/oleObject45.bin"/><Relationship Id="rId3" Type="http://schemas.openxmlformats.org/officeDocument/2006/relationships/tags" Target="../tags/tag328.xml"/><Relationship Id="rId7" Type="http://schemas.openxmlformats.org/officeDocument/2006/relationships/tags" Target="../tags/tag332.xml"/><Relationship Id="rId12" Type="http://schemas.openxmlformats.org/officeDocument/2006/relationships/slideMaster" Target="../slideMasters/slideMaster5.xml"/><Relationship Id="rId2" Type="http://schemas.openxmlformats.org/officeDocument/2006/relationships/tags" Target="../tags/tag327.xml"/><Relationship Id="rId1" Type="http://schemas.openxmlformats.org/officeDocument/2006/relationships/vmlDrawing" Target="../drawings/vmlDrawing45.vml"/><Relationship Id="rId6" Type="http://schemas.openxmlformats.org/officeDocument/2006/relationships/tags" Target="../tags/tag331.xml"/><Relationship Id="rId11" Type="http://schemas.openxmlformats.org/officeDocument/2006/relationships/tags" Target="../tags/tag336.xml"/><Relationship Id="rId5" Type="http://schemas.openxmlformats.org/officeDocument/2006/relationships/tags" Target="../tags/tag330.xml"/><Relationship Id="rId10" Type="http://schemas.openxmlformats.org/officeDocument/2006/relationships/tags" Target="../tags/tag335.xml"/><Relationship Id="rId4" Type="http://schemas.openxmlformats.org/officeDocument/2006/relationships/tags" Target="../tags/tag329.xml"/><Relationship Id="rId9" Type="http://schemas.openxmlformats.org/officeDocument/2006/relationships/tags" Target="../tags/tag334.xml"/><Relationship Id="rId1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343.xml"/><Relationship Id="rId13" Type="http://schemas.openxmlformats.org/officeDocument/2006/relationships/oleObject" Target="../embeddings/oleObject46.bin"/><Relationship Id="rId3" Type="http://schemas.openxmlformats.org/officeDocument/2006/relationships/tags" Target="../tags/tag338.xml"/><Relationship Id="rId7" Type="http://schemas.openxmlformats.org/officeDocument/2006/relationships/tags" Target="../tags/tag342.xml"/><Relationship Id="rId12" Type="http://schemas.openxmlformats.org/officeDocument/2006/relationships/slideMaster" Target="../slideMasters/slideMaster5.xml"/><Relationship Id="rId2" Type="http://schemas.openxmlformats.org/officeDocument/2006/relationships/tags" Target="../tags/tag337.xml"/><Relationship Id="rId1" Type="http://schemas.openxmlformats.org/officeDocument/2006/relationships/vmlDrawing" Target="../drawings/vmlDrawing46.vml"/><Relationship Id="rId6" Type="http://schemas.openxmlformats.org/officeDocument/2006/relationships/tags" Target="../tags/tag341.xml"/><Relationship Id="rId11" Type="http://schemas.openxmlformats.org/officeDocument/2006/relationships/tags" Target="../tags/tag346.xml"/><Relationship Id="rId5" Type="http://schemas.openxmlformats.org/officeDocument/2006/relationships/tags" Target="../tags/tag340.xml"/><Relationship Id="rId10" Type="http://schemas.openxmlformats.org/officeDocument/2006/relationships/tags" Target="../tags/tag345.xml"/><Relationship Id="rId4" Type="http://schemas.openxmlformats.org/officeDocument/2006/relationships/tags" Target="../tags/tag339.xml"/><Relationship Id="rId9" Type="http://schemas.openxmlformats.org/officeDocument/2006/relationships/tags" Target="../tags/tag344.xml"/><Relationship Id="rId1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5.vml"/><Relationship Id="rId6" Type="http://schemas.openxmlformats.org/officeDocument/2006/relationships/tags" Target="../tags/tag26.xml"/><Relationship Id="rId11" Type="http://schemas.openxmlformats.org/officeDocument/2006/relationships/oleObject" Target="../embeddings/oleObject5.bin"/><Relationship Id="rId5" Type="http://schemas.openxmlformats.org/officeDocument/2006/relationships/tags" Target="../tags/tag25.xml"/><Relationship Id="rId10" Type="http://schemas.openxmlformats.org/officeDocument/2006/relationships/slideMaster" Target="../slideMasters/slideMaster1.xml"/><Relationship Id="rId4" Type="http://schemas.openxmlformats.org/officeDocument/2006/relationships/tags" Target="../tags/tag24.xml"/><Relationship Id="rId9" Type="http://schemas.openxmlformats.org/officeDocument/2006/relationships/tags" Target="../tags/tag29.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353.xml"/><Relationship Id="rId13" Type="http://schemas.openxmlformats.org/officeDocument/2006/relationships/oleObject" Target="../embeddings/oleObject47.bin"/><Relationship Id="rId3" Type="http://schemas.openxmlformats.org/officeDocument/2006/relationships/tags" Target="../tags/tag348.xml"/><Relationship Id="rId7" Type="http://schemas.openxmlformats.org/officeDocument/2006/relationships/tags" Target="../tags/tag352.xml"/><Relationship Id="rId12" Type="http://schemas.openxmlformats.org/officeDocument/2006/relationships/slideMaster" Target="../slideMasters/slideMaster5.xml"/><Relationship Id="rId2" Type="http://schemas.openxmlformats.org/officeDocument/2006/relationships/tags" Target="../tags/tag347.xml"/><Relationship Id="rId1" Type="http://schemas.openxmlformats.org/officeDocument/2006/relationships/vmlDrawing" Target="../drawings/vmlDrawing47.vml"/><Relationship Id="rId6" Type="http://schemas.openxmlformats.org/officeDocument/2006/relationships/tags" Target="../tags/tag351.xml"/><Relationship Id="rId11" Type="http://schemas.openxmlformats.org/officeDocument/2006/relationships/tags" Target="../tags/tag356.xml"/><Relationship Id="rId5" Type="http://schemas.openxmlformats.org/officeDocument/2006/relationships/tags" Target="../tags/tag350.xml"/><Relationship Id="rId10" Type="http://schemas.openxmlformats.org/officeDocument/2006/relationships/tags" Target="../tags/tag355.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363.xml"/><Relationship Id="rId13" Type="http://schemas.openxmlformats.org/officeDocument/2006/relationships/tags" Target="../tags/tag368.xml"/><Relationship Id="rId3" Type="http://schemas.openxmlformats.org/officeDocument/2006/relationships/tags" Target="../tags/tag358.xml"/><Relationship Id="rId7" Type="http://schemas.openxmlformats.org/officeDocument/2006/relationships/tags" Target="../tags/tag362.xml"/><Relationship Id="rId12" Type="http://schemas.openxmlformats.org/officeDocument/2006/relationships/tags" Target="../tags/tag367.xml"/><Relationship Id="rId2" Type="http://schemas.openxmlformats.org/officeDocument/2006/relationships/tags" Target="../tags/tag357.xml"/><Relationship Id="rId16" Type="http://schemas.openxmlformats.org/officeDocument/2006/relationships/image" Target="../media/image1.emf"/><Relationship Id="rId1" Type="http://schemas.openxmlformats.org/officeDocument/2006/relationships/vmlDrawing" Target="../drawings/vmlDrawing48.vml"/><Relationship Id="rId6" Type="http://schemas.openxmlformats.org/officeDocument/2006/relationships/tags" Target="../tags/tag361.xml"/><Relationship Id="rId11" Type="http://schemas.openxmlformats.org/officeDocument/2006/relationships/tags" Target="../tags/tag366.xml"/><Relationship Id="rId5" Type="http://schemas.openxmlformats.org/officeDocument/2006/relationships/tags" Target="../tags/tag360.xml"/><Relationship Id="rId15" Type="http://schemas.openxmlformats.org/officeDocument/2006/relationships/oleObject" Target="../embeddings/oleObject48.bin"/><Relationship Id="rId10" Type="http://schemas.openxmlformats.org/officeDocument/2006/relationships/tags" Target="../tags/tag365.xml"/><Relationship Id="rId4" Type="http://schemas.openxmlformats.org/officeDocument/2006/relationships/tags" Target="../tags/tag359.xml"/><Relationship Id="rId9" Type="http://schemas.openxmlformats.org/officeDocument/2006/relationships/tags" Target="../tags/tag364.xml"/><Relationship Id="rId14"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371.xml"/><Relationship Id="rId7" Type="http://schemas.openxmlformats.org/officeDocument/2006/relationships/tags" Target="../tags/tag375.xml"/><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tags" Target="../tags/tag372.xml"/></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6.xml"/><Relationship Id="rId7" Type="http://schemas.openxmlformats.org/officeDocument/2006/relationships/image" Target="../media/image10.png"/><Relationship Id="rId2" Type="http://schemas.openxmlformats.org/officeDocument/2006/relationships/tags" Target="../tags/tag385.xml"/><Relationship Id="rId1" Type="http://schemas.openxmlformats.org/officeDocument/2006/relationships/vmlDrawing" Target="../drawings/vmlDrawing50.v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50.bin"/><Relationship Id="rId9"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tags" Target="../tags/tag387.xml"/><Relationship Id="rId7" Type="http://schemas.openxmlformats.org/officeDocument/2006/relationships/slideMaster" Target="../slideMasters/slideMaster6.xml"/><Relationship Id="rId2" Type="http://schemas.openxmlformats.org/officeDocument/2006/relationships/tags" Target="../tags/tag386.xml"/><Relationship Id="rId1" Type="http://schemas.openxmlformats.org/officeDocument/2006/relationships/vmlDrawing" Target="../drawings/vmlDrawing51.v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9"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8" Type="http://schemas.openxmlformats.org/officeDocument/2006/relationships/tags" Target="../tags/tag397.xml"/><Relationship Id="rId3" Type="http://schemas.openxmlformats.org/officeDocument/2006/relationships/tags" Target="../tags/tag392.xml"/><Relationship Id="rId7" Type="http://schemas.openxmlformats.org/officeDocument/2006/relationships/tags" Target="../tags/tag396.xml"/><Relationship Id="rId12" Type="http://schemas.openxmlformats.org/officeDocument/2006/relationships/image" Target="../media/image1.emf"/><Relationship Id="rId2" Type="http://schemas.openxmlformats.org/officeDocument/2006/relationships/tags" Target="../tags/tag391.xml"/><Relationship Id="rId1" Type="http://schemas.openxmlformats.org/officeDocument/2006/relationships/vmlDrawing" Target="../drawings/vmlDrawing52.vml"/><Relationship Id="rId6" Type="http://schemas.openxmlformats.org/officeDocument/2006/relationships/tags" Target="../tags/tag395.xml"/><Relationship Id="rId11" Type="http://schemas.openxmlformats.org/officeDocument/2006/relationships/oleObject" Target="../embeddings/oleObject52.bin"/><Relationship Id="rId5" Type="http://schemas.openxmlformats.org/officeDocument/2006/relationships/tags" Target="../tags/tag394.xml"/><Relationship Id="rId10" Type="http://schemas.openxmlformats.org/officeDocument/2006/relationships/slideMaster" Target="../slideMasters/slideMaster6.xml"/><Relationship Id="rId4" Type="http://schemas.openxmlformats.org/officeDocument/2006/relationships/tags" Target="../tags/tag393.xml"/><Relationship Id="rId9" Type="http://schemas.openxmlformats.org/officeDocument/2006/relationships/tags" Target="../tags/tag398.xml"/></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405.xml"/><Relationship Id="rId3" Type="http://schemas.openxmlformats.org/officeDocument/2006/relationships/tags" Target="../tags/tag400.xml"/><Relationship Id="rId7" Type="http://schemas.openxmlformats.org/officeDocument/2006/relationships/tags" Target="../tags/tag404.xml"/><Relationship Id="rId12" Type="http://schemas.openxmlformats.org/officeDocument/2006/relationships/image" Target="../media/image1.emf"/><Relationship Id="rId2" Type="http://schemas.openxmlformats.org/officeDocument/2006/relationships/tags" Target="../tags/tag399.xml"/><Relationship Id="rId1" Type="http://schemas.openxmlformats.org/officeDocument/2006/relationships/vmlDrawing" Target="../drawings/vmlDrawing53.vml"/><Relationship Id="rId6" Type="http://schemas.openxmlformats.org/officeDocument/2006/relationships/tags" Target="../tags/tag403.xml"/><Relationship Id="rId11" Type="http://schemas.openxmlformats.org/officeDocument/2006/relationships/oleObject" Target="../embeddings/oleObject53.bin"/><Relationship Id="rId5" Type="http://schemas.openxmlformats.org/officeDocument/2006/relationships/tags" Target="../tags/tag402.xml"/><Relationship Id="rId10" Type="http://schemas.openxmlformats.org/officeDocument/2006/relationships/slideMaster" Target="../slideMasters/slideMaster6.xml"/><Relationship Id="rId4" Type="http://schemas.openxmlformats.org/officeDocument/2006/relationships/tags" Target="../tags/tag401.xml"/><Relationship Id="rId9" Type="http://schemas.openxmlformats.org/officeDocument/2006/relationships/tags" Target="../tags/tag406.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413.xml"/><Relationship Id="rId13" Type="http://schemas.openxmlformats.org/officeDocument/2006/relationships/oleObject" Target="../embeddings/oleObject54.bin"/><Relationship Id="rId3" Type="http://schemas.openxmlformats.org/officeDocument/2006/relationships/tags" Target="../tags/tag408.xml"/><Relationship Id="rId7" Type="http://schemas.openxmlformats.org/officeDocument/2006/relationships/tags" Target="../tags/tag412.xml"/><Relationship Id="rId12" Type="http://schemas.openxmlformats.org/officeDocument/2006/relationships/slideMaster" Target="../slideMasters/slideMaster6.xml"/><Relationship Id="rId2" Type="http://schemas.openxmlformats.org/officeDocument/2006/relationships/tags" Target="../tags/tag407.xml"/><Relationship Id="rId1" Type="http://schemas.openxmlformats.org/officeDocument/2006/relationships/vmlDrawing" Target="../drawings/vmlDrawing54.vml"/><Relationship Id="rId6" Type="http://schemas.openxmlformats.org/officeDocument/2006/relationships/tags" Target="../tags/tag411.xml"/><Relationship Id="rId11" Type="http://schemas.openxmlformats.org/officeDocument/2006/relationships/tags" Target="../tags/tag416.xml"/><Relationship Id="rId5" Type="http://schemas.openxmlformats.org/officeDocument/2006/relationships/tags" Target="../tags/tag410.xml"/><Relationship Id="rId10" Type="http://schemas.openxmlformats.org/officeDocument/2006/relationships/tags" Target="../tags/tag415.xml"/><Relationship Id="rId4" Type="http://schemas.openxmlformats.org/officeDocument/2006/relationships/tags" Target="../tags/tag409.xml"/><Relationship Id="rId9" Type="http://schemas.openxmlformats.org/officeDocument/2006/relationships/tags" Target="../tags/tag414.xml"/><Relationship Id="rId1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oleObject" Target="../embeddings/oleObject6.bin"/><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6.v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423.xml"/><Relationship Id="rId13" Type="http://schemas.openxmlformats.org/officeDocument/2006/relationships/oleObject" Target="../embeddings/oleObject55.bin"/><Relationship Id="rId3" Type="http://schemas.openxmlformats.org/officeDocument/2006/relationships/tags" Target="../tags/tag418.xml"/><Relationship Id="rId7" Type="http://schemas.openxmlformats.org/officeDocument/2006/relationships/tags" Target="../tags/tag422.xml"/><Relationship Id="rId12" Type="http://schemas.openxmlformats.org/officeDocument/2006/relationships/slideMaster" Target="../slideMasters/slideMaster6.xml"/><Relationship Id="rId2" Type="http://schemas.openxmlformats.org/officeDocument/2006/relationships/tags" Target="../tags/tag417.xml"/><Relationship Id="rId1" Type="http://schemas.openxmlformats.org/officeDocument/2006/relationships/vmlDrawing" Target="../drawings/vmlDrawing55.vml"/><Relationship Id="rId6" Type="http://schemas.openxmlformats.org/officeDocument/2006/relationships/tags" Target="../tags/tag421.xml"/><Relationship Id="rId11" Type="http://schemas.openxmlformats.org/officeDocument/2006/relationships/tags" Target="../tags/tag426.xml"/><Relationship Id="rId5" Type="http://schemas.openxmlformats.org/officeDocument/2006/relationships/tags" Target="../tags/tag420.xml"/><Relationship Id="rId10" Type="http://schemas.openxmlformats.org/officeDocument/2006/relationships/tags" Target="../tags/tag425.xml"/><Relationship Id="rId4" Type="http://schemas.openxmlformats.org/officeDocument/2006/relationships/tags" Target="../tags/tag419.xml"/><Relationship Id="rId9" Type="http://schemas.openxmlformats.org/officeDocument/2006/relationships/tags" Target="../tags/tag424.xml"/><Relationship Id="rId1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433.xml"/><Relationship Id="rId13" Type="http://schemas.openxmlformats.org/officeDocument/2006/relationships/oleObject" Target="../embeddings/oleObject56.bin"/><Relationship Id="rId3" Type="http://schemas.openxmlformats.org/officeDocument/2006/relationships/tags" Target="../tags/tag428.xml"/><Relationship Id="rId7" Type="http://schemas.openxmlformats.org/officeDocument/2006/relationships/tags" Target="../tags/tag432.xml"/><Relationship Id="rId12" Type="http://schemas.openxmlformats.org/officeDocument/2006/relationships/slideMaster" Target="../slideMasters/slideMaster6.xml"/><Relationship Id="rId2" Type="http://schemas.openxmlformats.org/officeDocument/2006/relationships/tags" Target="../tags/tag427.xml"/><Relationship Id="rId1" Type="http://schemas.openxmlformats.org/officeDocument/2006/relationships/vmlDrawing" Target="../drawings/vmlDrawing56.vml"/><Relationship Id="rId6" Type="http://schemas.openxmlformats.org/officeDocument/2006/relationships/tags" Target="../tags/tag431.xml"/><Relationship Id="rId11" Type="http://schemas.openxmlformats.org/officeDocument/2006/relationships/tags" Target="../tags/tag436.xml"/><Relationship Id="rId5" Type="http://schemas.openxmlformats.org/officeDocument/2006/relationships/tags" Target="../tags/tag430.xml"/><Relationship Id="rId10" Type="http://schemas.openxmlformats.org/officeDocument/2006/relationships/tags" Target="../tags/tag435.xml"/><Relationship Id="rId4" Type="http://schemas.openxmlformats.org/officeDocument/2006/relationships/tags" Target="../tags/tag429.xml"/><Relationship Id="rId9" Type="http://schemas.openxmlformats.org/officeDocument/2006/relationships/tags" Target="../tags/tag434.xml"/><Relationship Id="rId1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8" Type="http://schemas.openxmlformats.org/officeDocument/2006/relationships/tags" Target="../tags/tag443.xml"/><Relationship Id="rId13" Type="http://schemas.openxmlformats.org/officeDocument/2006/relationships/tags" Target="../tags/tag448.xml"/><Relationship Id="rId3" Type="http://schemas.openxmlformats.org/officeDocument/2006/relationships/tags" Target="../tags/tag438.xml"/><Relationship Id="rId7" Type="http://schemas.openxmlformats.org/officeDocument/2006/relationships/tags" Target="../tags/tag442.xml"/><Relationship Id="rId12" Type="http://schemas.openxmlformats.org/officeDocument/2006/relationships/tags" Target="../tags/tag447.xml"/><Relationship Id="rId2" Type="http://schemas.openxmlformats.org/officeDocument/2006/relationships/tags" Target="../tags/tag437.xml"/><Relationship Id="rId16" Type="http://schemas.openxmlformats.org/officeDocument/2006/relationships/image" Target="../media/image1.emf"/><Relationship Id="rId1" Type="http://schemas.openxmlformats.org/officeDocument/2006/relationships/vmlDrawing" Target="../drawings/vmlDrawing57.vml"/><Relationship Id="rId6" Type="http://schemas.openxmlformats.org/officeDocument/2006/relationships/tags" Target="../tags/tag441.xml"/><Relationship Id="rId11" Type="http://schemas.openxmlformats.org/officeDocument/2006/relationships/tags" Target="../tags/tag446.xml"/><Relationship Id="rId5" Type="http://schemas.openxmlformats.org/officeDocument/2006/relationships/tags" Target="../tags/tag440.xml"/><Relationship Id="rId15" Type="http://schemas.openxmlformats.org/officeDocument/2006/relationships/oleObject" Target="../embeddings/oleObject57.bin"/><Relationship Id="rId10" Type="http://schemas.openxmlformats.org/officeDocument/2006/relationships/tags" Target="../tags/tag445.xml"/><Relationship Id="rId4" Type="http://schemas.openxmlformats.org/officeDocument/2006/relationships/tags" Target="../tags/tag439.xml"/><Relationship Id="rId9" Type="http://schemas.openxmlformats.org/officeDocument/2006/relationships/tags" Target="../tags/tag444.xml"/><Relationship Id="rId14"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451.xml"/><Relationship Id="rId7" Type="http://schemas.openxmlformats.org/officeDocument/2006/relationships/tags" Target="../tags/tag455.xml"/><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tags" Target="../tags/tag454.xml"/><Relationship Id="rId5" Type="http://schemas.openxmlformats.org/officeDocument/2006/relationships/tags" Target="../tags/tag453.xml"/><Relationship Id="rId4" Type="http://schemas.openxmlformats.org/officeDocument/2006/relationships/tags" Target="../tags/tag452.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7.xml"/><Relationship Id="rId7" Type="http://schemas.openxmlformats.org/officeDocument/2006/relationships/image" Target="../media/image10.png"/><Relationship Id="rId2" Type="http://schemas.openxmlformats.org/officeDocument/2006/relationships/tags" Target="../tags/tag465.xml"/><Relationship Id="rId1" Type="http://schemas.openxmlformats.org/officeDocument/2006/relationships/vmlDrawing" Target="../drawings/vmlDrawing59.v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59.bin"/><Relationship Id="rId9"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tags" Target="../tags/tag467.xml"/><Relationship Id="rId7" Type="http://schemas.openxmlformats.org/officeDocument/2006/relationships/slideMaster" Target="../slideMasters/slideMaster7.xml"/><Relationship Id="rId2" Type="http://schemas.openxmlformats.org/officeDocument/2006/relationships/tags" Target="../tags/tag466.xml"/><Relationship Id="rId1" Type="http://schemas.openxmlformats.org/officeDocument/2006/relationships/vmlDrawing" Target="../drawings/vmlDrawing60.v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9"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8" Type="http://schemas.openxmlformats.org/officeDocument/2006/relationships/tags" Target="../tags/tag477.xml"/><Relationship Id="rId3" Type="http://schemas.openxmlformats.org/officeDocument/2006/relationships/tags" Target="../tags/tag472.xml"/><Relationship Id="rId7" Type="http://schemas.openxmlformats.org/officeDocument/2006/relationships/tags" Target="../tags/tag476.xml"/><Relationship Id="rId12" Type="http://schemas.openxmlformats.org/officeDocument/2006/relationships/image" Target="../media/image1.emf"/><Relationship Id="rId2" Type="http://schemas.openxmlformats.org/officeDocument/2006/relationships/tags" Target="../tags/tag471.xml"/><Relationship Id="rId1" Type="http://schemas.openxmlformats.org/officeDocument/2006/relationships/vmlDrawing" Target="../drawings/vmlDrawing61.vml"/><Relationship Id="rId6" Type="http://schemas.openxmlformats.org/officeDocument/2006/relationships/tags" Target="../tags/tag475.xml"/><Relationship Id="rId11" Type="http://schemas.openxmlformats.org/officeDocument/2006/relationships/oleObject" Target="../embeddings/oleObject61.bin"/><Relationship Id="rId5" Type="http://schemas.openxmlformats.org/officeDocument/2006/relationships/tags" Target="../tags/tag474.xml"/><Relationship Id="rId10" Type="http://schemas.openxmlformats.org/officeDocument/2006/relationships/slideMaster" Target="../slideMasters/slideMaster7.xml"/><Relationship Id="rId4" Type="http://schemas.openxmlformats.org/officeDocument/2006/relationships/tags" Target="../tags/tag473.xml"/><Relationship Id="rId9" Type="http://schemas.openxmlformats.org/officeDocument/2006/relationships/tags" Target="../tags/tag478.xml"/></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485.xml"/><Relationship Id="rId3" Type="http://schemas.openxmlformats.org/officeDocument/2006/relationships/tags" Target="../tags/tag480.xml"/><Relationship Id="rId7" Type="http://schemas.openxmlformats.org/officeDocument/2006/relationships/tags" Target="../tags/tag484.xml"/><Relationship Id="rId12" Type="http://schemas.openxmlformats.org/officeDocument/2006/relationships/image" Target="../media/image1.emf"/><Relationship Id="rId2" Type="http://schemas.openxmlformats.org/officeDocument/2006/relationships/tags" Target="../tags/tag479.xml"/><Relationship Id="rId1" Type="http://schemas.openxmlformats.org/officeDocument/2006/relationships/vmlDrawing" Target="../drawings/vmlDrawing62.vml"/><Relationship Id="rId6" Type="http://schemas.openxmlformats.org/officeDocument/2006/relationships/tags" Target="../tags/tag483.xml"/><Relationship Id="rId11" Type="http://schemas.openxmlformats.org/officeDocument/2006/relationships/oleObject" Target="../embeddings/oleObject62.bin"/><Relationship Id="rId5" Type="http://schemas.openxmlformats.org/officeDocument/2006/relationships/tags" Target="../tags/tag482.xml"/><Relationship Id="rId10" Type="http://schemas.openxmlformats.org/officeDocument/2006/relationships/slideMaster" Target="../slideMasters/slideMaster7.xml"/><Relationship Id="rId4" Type="http://schemas.openxmlformats.org/officeDocument/2006/relationships/tags" Target="../tags/tag481.xml"/><Relationship Id="rId9" Type="http://schemas.openxmlformats.org/officeDocument/2006/relationships/tags" Target="../tags/tag486.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oleObject" Target="../embeddings/oleObject7.bin"/><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7.v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493.xml"/><Relationship Id="rId13" Type="http://schemas.openxmlformats.org/officeDocument/2006/relationships/oleObject" Target="../embeddings/oleObject63.bin"/><Relationship Id="rId3" Type="http://schemas.openxmlformats.org/officeDocument/2006/relationships/tags" Target="../tags/tag488.xml"/><Relationship Id="rId7" Type="http://schemas.openxmlformats.org/officeDocument/2006/relationships/tags" Target="../tags/tag492.xml"/><Relationship Id="rId12" Type="http://schemas.openxmlformats.org/officeDocument/2006/relationships/slideMaster" Target="../slideMasters/slideMaster7.xml"/><Relationship Id="rId2" Type="http://schemas.openxmlformats.org/officeDocument/2006/relationships/tags" Target="../tags/tag487.xml"/><Relationship Id="rId1" Type="http://schemas.openxmlformats.org/officeDocument/2006/relationships/vmlDrawing" Target="../drawings/vmlDrawing63.vml"/><Relationship Id="rId6" Type="http://schemas.openxmlformats.org/officeDocument/2006/relationships/tags" Target="../tags/tag491.xml"/><Relationship Id="rId11" Type="http://schemas.openxmlformats.org/officeDocument/2006/relationships/tags" Target="../tags/tag496.xml"/><Relationship Id="rId5" Type="http://schemas.openxmlformats.org/officeDocument/2006/relationships/tags" Target="../tags/tag490.xml"/><Relationship Id="rId10" Type="http://schemas.openxmlformats.org/officeDocument/2006/relationships/tags" Target="../tags/tag495.xml"/><Relationship Id="rId4" Type="http://schemas.openxmlformats.org/officeDocument/2006/relationships/tags" Target="../tags/tag489.xml"/><Relationship Id="rId9" Type="http://schemas.openxmlformats.org/officeDocument/2006/relationships/tags" Target="../tags/tag494.xml"/><Relationship Id="rId1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8" Type="http://schemas.openxmlformats.org/officeDocument/2006/relationships/tags" Target="../tags/tag503.xml"/><Relationship Id="rId13" Type="http://schemas.openxmlformats.org/officeDocument/2006/relationships/oleObject" Target="../embeddings/oleObject64.bin"/><Relationship Id="rId3" Type="http://schemas.openxmlformats.org/officeDocument/2006/relationships/tags" Target="../tags/tag498.xml"/><Relationship Id="rId7" Type="http://schemas.openxmlformats.org/officeDocument/2006/relationships/tags" Target="../tags/tag502.xml"/><Relationship Id="rId12" Type="http://schemas.openxmlformats.org/officeDocument/2006/relationships/slideMaster" Target="../slideMasters/slideMaster7.xml"/><Relationship Id="rId2" Type="http://schemas.openxmlformats.org/officeDocument/2006/relationships/tags" Target="../tags/tag497.xml"/><Relationship Id="rId1" Type="http://schemas.openxmlformats.org/officeDocument/2006/relationships/vmlDrawing" Target="../drawings/vmlDrawing64.vml"/><Relationship Id="rId6" Type="http://schemas.openxmlformats.org/officeDocument/2006/relationships/tags" Target="../tags/tag501.xml"/><Relationship Id="rId11" Type="http://schemas.openxmlformats.org/officeDocument/2006/relationships/tags" Target="../tags/tag506.xml"/><Relationship Id="rId5" Type="http://schemas.openxmlformats.org/officeDocument/2006/relationships/tags" Target="../tags/tag500.xml"/><Relationship Id="rId10" Type="http://schemas.openxmlformats.org/officeDocument/2006/relationships/tags" Target="../tags/tag505.xml"/><Relationship Id="rId4" Type="http://schemas.openxmlformats.org/officeDocument/2006/relationships/tags" Target="../tags/tag499.xml"/><Relationship Id="rId9" Type="http://schemas.openxmlformats.org/officeDocument/2006/relationships/tags" Target="../tags/tag504.xml"/><Relationship Id="rId1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8" Type="http://schemas.openxmlformats.org/officeDocument/2006/relationships/tags" Target="../tags/tag513.xml"/><Relationship Id="rId13" Type="http://schemas.openxmlformats.org/officeDocument/2006/relationships/oleObject" Target="../embeddings/oleObject65.bin"/><Relationship Id="rId3" Type="http://schemas.openxmlformats.org/officeDocument/2006/relationships/tags" Target="../tags/tag508.xml"/><Relationship Id="rId7" Type="http://schemas.openxmlformats.org/officeDocument/2006/relationships/tags" Target="../tags/tag512.xml"/><Relationship Id="rId12" Type="http://schemas.openxmlformats.org/officeDocument/2006/relationships/slideMaster" Target="../slideMasters/slideMaster7.xml"/><Relationship Id="rId2" Type="http://schemas.openxmlformats.org/officeDocument/2006/relationships/tags" Target="../tags/tag507.xml"/><Relationship Id="rId1" Type="http://schemas.openxmlformats.org/officeDocument/2006/relationships/vmlDrawing" Target="../drawings/vmlDrawing65.vml"/><Relationship Id="rId6" Type="http://schemas.openxmlformats.org/officeDocument/2006/relationships/tags" Target="../tags/tag511.xml"/><Relationship Id="rId11" Type="http://schemas.openxmlformats.org/officeDocument/2006/relationships/tags" Target="../tags/tag516.xml"/><Relationship Id="rId5" Type="http://schemas.openxmlformats.org/officeDocument/2006/relationships/tags" Target="../tags/tag510.xml"/><Relationship Id="rId10" Type="http://schemas.openxmlformats.org/officeDocument/2006/relationships/tags" Target="../tags/tag515.xml"/><Relationship Id="rId4" Type="http://schemas.openxmlformats.org/officeDocument/2006/relationships/tags" Target="../tags/tag509.xml"/><Relationship Id="rId9" Type="http://schemas.openxmlformats.org/officeDocument/2006/relationships/tags" Target="../tags/tag514.xml"/><Relationship Id="rId1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8" Type="http://schemas.openxmlformats.org/officeDocument/2006/relationships/tags" Target="../tags/tag523.xml"/><Relationship Id="rId13" Type="http://schemas.openxmlformats.org/officeDocument/2006/relationships/tags" Target="../tags/tag528.xml"/><Relationship Id="rId3" Type="http://schemas.openxmlformats.org/officeDocument/2006/relationships/tags" Target="../tags/tag518.xml"/><Relationship Id="rId7" Type="http://schemas.openxmlformats.org/officeDocument/2006/relationships/tags" Target="../tags/tag522.xml"/><Relationship Id="rId12" Type="http://schemas.openxmlformats.org/officeDocument/2006/relationships/tags" Target="../tags/tag527.xml"/><Relationship Id="rId2" Type="http://schemas.openxmlformats.org/officeDocument/2006/relationships/tags" Target="../tags/tag517.xml"/><Relationship Id="rId16" Type="http://schemas.openxmlformats.org/officeDocument/2006/relationships/image" Target="../media/image1.emf"/><Relationship Id="rId1" Type="http://schemas.openxmlformats.org/officeDocument/2006/relationships/vmlDrawing" Target="../drawings/vmlDrawing66.vml"/><Relationship Id="rId6" Type="http://schemas.openxmlformats.org/officeDocument/2006/relationships/tags" Target="../tags/tag521.xml"/><Relationship Id="rId11" Type="http://schemas.openxmlformats.org/officeDocument/2006/relationships/tags" Target="../tags/tag526.xml"/><Relationship Id="rId5" Type="http://schemas.openxmlformats.org/officeDocument/2006/relationships/tags" Target="../tags/tag520.xml"/><Relationship Id="rId15" Type="http://schemas.openxmlformats.org/officeDocument/2006/relationships/oleObject" Target="../embeddings/oleObject66.bin"/><Relationship Id="rId10" Type="http://schemas.openxmlformats.org/officeDocument/2006/relationships/tags" Target="../tags/tag525.xml"/><Relationship Id="rId4" Type="http://schemas.openxmlformats.org/officeDocument/2006/relationships/tags" Target="../tags/tag519.xml"/><Relationship Id="rId9" Type="http://schemas.openxmlformats.org/officeDocument/2006/relationships/tags" Target="../tags/tag524.xml"/><Relationship Id="rId14"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531.xml"/><Relationship Id="rId7" Type="http://schemas.openxmlformats.org/officeDocument/2006/relationships/tags" Target="../tags/tag535.xml"/><Relationship Id="rId2" Type="http://schemas.openxmlformats.org/officeDocument/2006/relationships/tags" Target="../tags/tag530.xml"/><Relationship Id="rId1" Type="http://schemas.openxmlformats.org/officeDocument/2006/relationships/tags" Target="../tags/tag529.xml"/><Relationship Id="rId6" Type="http://schemas.openxmlformats.org/officeDocument/2006/relationships/tags" Target="../tags/tag534.xml"/><Relationship Id="rId5" Type="http://schemas.openxmlformats.org/officeDocument/2006/relationships/tags" Target="../tags/tag533.xml"/><Relationship Id="rId4" Type="http://schemas.openxmlformats.org/officeDocument/2006/relationships/tags" Target="../tags/tag532.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8.xml"/><Relationship Id="rId7" Type="http://schemas.openxmlformats.org/officeDocument/2006/relationships/image" Target="../media/image10.png"/><Relationship Id="rId2" Type="http://schemas.openxmlformats.org/officeDocument/2006/relationships/tags" Target="../tags/tag545.xml"/><Relationship Id="rId1" Type="http://schemas.openxmlformats.org/officeDocument/2006/relationships/vmlDrawing" Target="../drawings/vmlDrawing68.v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68.bin"/><Relationship Id="rId9"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tags" Target="../tags/tag547.xml"/><Relationship Id="rId7" Type="http://schemas.openxmlformats.org/officeDocument/2006/relationships/slideMaster" Target="../slideMasters/slideMaster8.xml"/><Relationship Id="rId2" Type="http://schemas.openxmlformats.org/officeDocument/2006/relationships/tags" Target="../tags/tag546.xml"/><Relationship Id="rId1" Type="http://schemas.openxmlformats.org/officeDocument/2006/relationships/vmlDrawing" Target="../drawings/vmlDrawing69.vml"/><Relationship Id="rId6" Type="http://schemas.openxmlformats.org/officeDocument/2006/relationships/tags" Target="../tags/tag550.xml"/><Relationship Id="rId5" Type="http://schemas.openxmlformats.org/officeDocument/2006/relationships/tags" Target="../tags/tag549.xml"/><Relationship Id="rId4" Type="http://schemas.openxmlformats.org/officeDocument/2006/relationships/tags" Target="../tags/tag548.xml"/><Relationship Id="rId9"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8" Type="http://schemas.openxmlformats.org/officeDocument/2006/relationships/tags" Target="../tags/tag557.xml"/><Relationship Id="rId3" Type="http://schemas.openxmlformats.org/officeDocument/2006/relationships/tags" Target="../tags/tag552.xml"/><Relationship Id="rId7" Type="http://schemas.openxmlformats.org/officeDocument/2006/relationships/tags" Target="../tags/tag556.xml"/><Relationship Id="rId12" Type="http://schemas.openxmlformats.org/officeDocument/2006/relationships/image" Target="../media/image1.emf"/><Relationship Id="rId2" Type="http://schemas.openxmlformats.org/officeDocument/2006/relationships/tags" Target="../tags/tag551.xml"/><Relationship Id="rId1" Type="http://schemas.openxmlformats.org/officeDocument/2006/relationships/vmlDrawing" Target="../drawings/vmlDrawing70.vml"/><Relationship Id="rId6" Type="http://schemas.openxmlformats.org/officeDocument/2006/relationships/tags" Target="../tags/tag555.xml"/><Relationship Id="rId11" Type="http://schemas.openxmlformats.org/officeDocument/2006/relationships/oleObject" Target="../embeddings/oleObject70.bin"/><Relationship Id="rId5" Type="http://schemas.openxmlformats.org/officeDocument/2006/relationships/tags" Target="../tags/tag554.xml"/><Relationship Id="rId10" Type="http://schemas.openxmlformats.org/officeDocument/2006/relationships/slideMaster" Target="../slideMasters/slideMaster8.xml"/><Relationship Id="rId4" Type="http://schemas.openxmlformats.org/officeDocument/2006/relationships/tags" Target="../tags/tag553.xml"/><Relationship Id="rId9" Type="http://schemas.openxmlformats.org/officeDocument/2006/relationships/tags" Target="../tags/tag558.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oleObject" Target="../embeddings/oleObject8.bin"/><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8.v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8" Type="http://schemas.openxmlformats.org/officeDocument/2006/relationships/tags" Target="../tags/tag565.xml"/><Relationship Id="rId3" Type="http://schemas.openxmlformats.org/officeDocument/2006/relationships/tags" Target="../tags/tag560.xml"/><Relationship Id="rId7" Type="http://schemas.openxmlformats.org/officeDocument/2006/relationships/tags" Target="../tags/tag564.xml"/><Relationship Id="rId12" Type="http://schemas.openxmlformats.org/officeDocument/2006/relationships/image" Target="../media/image1.emf"/><Relationship Id="rId2" Type="http://schemas.openxmlformats.org/officeDocument/2006/relationships/tags" Target="../tags/tag559.xml"/><Relationship Id="rId1" Type="http://schemas.openxmlformats.org/officeDocument/2006/relationships/vmlDrawing" Target="../drawings/vmlDrawing71.vml"/><Relationship Id="rId6" Type="http://schemas.openxmlformats.org/officeDocument/2006/relationships/tags" Target="../tags/tag563.xml"/><Relationship Id="rId11" Type="http://schemas.openxmlformats.org/officeDocument/2006/relationships/oleObject" Target="../embeddings/oleObject71.bin"/><Relationship Id="rId5" Type="http://schemas.openxmlformats.org/officeDocument/2006/relationships/tags" Target="../tags/tag562.xml"/><Relationship Id="rId10" Type="http://schemas.openxmlformats.org/officeDocument/2006/relationships/slideMaster" Target="../slideMasters/slideMaster8.xml"/><Relationship Id="rId4" Type="http://schemas.openxmlformats.org/officeDocument/2006/relationships/tags" Target="../tags/tag561.xml"/><Relationship Id="rId9" Type="http://schemas.openxmlformats.org/officeDocument/2006/relationships/tags" Target="../tags/tag566.xml"/></Relationships>
</file>

<file path=ppt/slideLayouts/_rels/slideLayout91.xml.rels><?xml version="1.0" encoding="UTF-8" standalone="yes"?>
<Relationships xmlns="http://schemas.openxmlformats.org/package/2006/relationships"><Relationship Id="rId8" Type="http://schemas.openxmlformats.org/officeDocument/2006/relationships/tags" Target="../tags/tag573.xml"/><Relationship Id="rId13" Type="http://schemas.openxmlformats.org/officeDocument/2006/relationships/oleObject" Target="../embeddings/oleObject72.bin"/><Relationship Id="rId3" Type="http://schemas.openxmlformats.org/officeDocument/2006/relationships/tags" Target="../tags/tag568.xml"/><Relationship Id="rId7" Type="http://schemas.openxmlformats.org/officeDocument/2006/relationships/tags" Target="../tags/tag572.xml"/><Relationship Id="rId12" Type="http://schemas.openxmlformats.org/officeDocument/2006/relationships/slideMaster" Target="../slideMasters/slideMaster8.xml"/><Relationship Id="rId2" Type="http://schemas.openxmlformats.org/officeDocument/2006/relationships/tags" Target="../tags/tag567.xml"/><Relationship Id="rId1" Type="http://schemas.openxmlformats.org/officeDocument/2006/relationships/vmlDrawing" Target="../drawings/vmlDrawing72.vml"/><Relationship Id="rId6" Type="http://schemas.openxmlformats.org/officeDocument/2006/relationships/tags" Target="../tags/tag571.xml"/><Relationship Id="rId11" Type="http://schemas.openxmlformats.org/officeDocument/2006/relationships/tags" Target="../tags/tag576.xml"/><Relationship Id="rId5" Type="http://schemas.openxmlformats.org/officeDocument/2006/relationships/tags" Target="../tags/tag570.xml"/><Relationship Id="rId10" Type="http://schemas.openxmlformats.org/officeDocument/2006/relationships/tags" Target="../tags/tag575.xml"/><Relationship Id="rId4" Type="http://schemas.openxmlformats.org/officeDocument/2006/relationships/tags" Target="../tags/tag569.xml"/><Relationship Id="rId9" Type="http://schemas.openxmlformats.org/officeDocument/2006/relationships/tags" Target="../tags/tag574.xml"/><Relationship Id="rId14" Type="http://schemas.openxmlformats.org/officeDocument/2006/relationships/image" Target="../media/image1.emf"/></Relationships>
</file>

<file path=ppt/slideLayouts/_rels/slideLayout92.xml.rels><?xml version="1.0" encoding="UTF-8" standalone="yes"?>
<Relationships xmlns="http://schemas.openxmlformats.org/package/2006/relationships"><Relationship Id="rId8" Type="http://schemas.openxmlformats.org/officeDocument/2006/relationships/tags" Target="../tags/tag583.xml"/><Relationship Id="rId13" Type="http://schemas.openxmlformats.org/officeDocument/2006/relationships/oleObject" Target="../embeddings/oleObject73.bin"/><Relationship Id="rId3" Type="http://schemas.openxmlformats.org/officeDocument/2006/relationships/tags" Target="../tags/tag578.xml"/><Relationship Id="rId7" Type="http://schemas.openxmlformats.org/officeDocument/2006/relationships/tags" Target="../tags/tag582.xml"/><Relationship Id="rId12" Type="http://schemas.openxmlformats.org/officeDocument/2006/relationships/slideMaster" Target="../slideMasters/slideMaster8.xml"/><Relationship Id="rId2" Type="http://schemas.openxmlformats.org/officeDocument/2006/relationships/tags" Target="../tags/tag577.xml"/><Relationship Id="rId1" Type="http://schemas.openxmlformats.org/officeDocument/2006/relationships/vmlDrawing" Target="../drawings/vmlDrawing73.vml"/><Relationship Id="rId6" Type="http://schemas.openxmlformats.org/officeDocument/2006/relationships/tags" Target="../tags/tag581.xml"/><Relationship Id="rId11" Type="http://schemas.openxmlformats.org/officeDocument/2006/relationships/tags" Target="../tags/tag586.xml"/><Relationship Id="rId5" Type="http://schemas.openxmlformats.org/officeDocument/2006/relationships/tags" Target="../tags/tag580.xml"/><Relationship Id="rId10" Type="http://schemas.openxmlformats.org/officeDocument/2006/relationships/tags" Target="../tags/tag585.xml"/><Relationship Id="rId4" Type="http://schemas.openxmlformats.org/officeDocument/2006/relationships/tags" Target="../tags/tag579.xml"/><Relationship Id="rId9" Type="http://schemas.openxmlformats.org/officeDocument/2006/relationships/tags" Target="../tags/tag584.xml"/><Relationship Id="rId14" Type="http://schemas.openxmlformats.org/officeDocument/2006/relationships/image" Target="../media/image1.emf"/></Relationships>
</file>

<file path=ppt/slideLayouts/_rels/slideLayout93.xml.rels><?xml version="1.0" encoding="UTF-8" standalone="yes"?>
<Relationships xmlns="http://schemas.openxmlformats.org/package/2006/relationships"><Relationship Id="rId8" Type="http://schemas.openxmlformats.org/officeDocument/2006/relationships/tags" Target="../tags/tag593.xml"/><Relationship Id="rId13" Type="http://schemas.openxmlformats.org/officeDocument/2006/relationships/oleObject" Target="../embeddings/oleObject74.bin"/><Relationship Id="rId3" Type="http://schemas.openxmlformats.org/officeDocument/2006/relationships/tags" Target="../tags/tag588.xml"/><Relationship Id="rId7" Type="http://schemas.openxmlformats.org/officeDocument/2006/relationships/tags" Target="../tags/tag592.xml"/><Relationship Id="rId12" Type="http://schemas.openxmlformats.org/officeDocument/2006/relationships/slideMaster" Target="../slideMasters/slideMaster8.xml"/><Relationship Id="rId2" Type="http://schemas.openxmlformats.org/officeDocument/2006/relationships/tags" Target="../tags/tag587.xml"/><Relationship Id="rId1" Type="http://schemas.openxmlformats.org/officeDocument/2006/relationships/vmlDrawing" Target="../drawings/vmlDrawing74.vml"/><Relationship Id="rId6" Type="http://schemas.openxmlformats.org/officeDocument/2006/relationships/tags" Target="../tags/tag591.xml"/><Relationship Id="rId11" Type="http://schemas.openxmlformats.org/officeDocument/2006/relationships/tags" Target="../tags/tag596.xml"/><Relationship Id="rId5" Type="http://schemas.openxmlformats.org/officeDocument/2006/relationships/tags" Target="../tags/tag590.xml"/><Relationship Id="rId10" Type="http://schemas.openxmlformats.org/officeDocument/2006/relationships/tags" Target="../tags/tag595.xml"/><Relationship Id="rId4" Type="http://schemas.openxmlformats.org/officeDocument/2006/relationships/tags" Target="../tags/tag589.xml"/><Relationship Id="rId9" Type="http://schemas.openxmlformats.org/officeDocument/2006/relationships/tags" Target="../tags/tag594.xml"/><Relationship Id="rId14" Type="http://schemas.openxmlformats.org/officeDocument/2006/relationships/image" Target="../media/image1.emf"/></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603.xml"/><Relationship Id="rId13" Type="http://schemas.openxmlformats.org/officeDocument/2006/relationships/tags" Target="../tags/tag608.xml"/><Relationship Id="rId3" Type="http://schemas.openxmlformats.org/officeDocument/2006/relationships/tags" Target="../tags/tag598.xml"/><Relationship Id="rId7" Type="http://schemas.openxmlformats.org/officeDocument/2006/relationships/tags" Target="../tags/tag602.xml"/><Relationship Id="rId12" Type="http://schemas.openxmlformats.org/officeDocument/2006/relationships/tags" Target="../tags/tag607.xml"/><Relationship Id="rId2" Type="http://schemas.openxmlformats.org/officeDocument/2006/relationships/tags" Target="../tags/tag597.xml"/><Relationship Id="rId16" Type="http://schemas.openxmlformats.org/officeDocument/2006/relationships/image" Target="../media/image1.emf"/><Relationship Id="rId1" Type="http://schemas.openxmlformats.org/officeDocument/2006/relationships/vmlDrawing" Target="../drawings/vmlDrawing75.vml"/><Relationship Id="rId6" Type="http://schemas.openxmlformats.org/officeDocument/2006/relationships/tags" Target="../tags/tag601.xml"/><Relationship Id="rId11" Type="http://schemas.openxmlformats.org/officeDocument/2006/relationships/tags" Target="../tags/tag606.xml"/><Relationship Id="rId5" Type="http://schemas.openxmlformats.org/officeDocument/2006/relationships/tags" Target="../tags/tag600.xml"/><Relationship Id="rId15" Type="http://schemas.openxmlformats.org/officeDocument/2006/relationships/oleObject" Target="../embeddings/oleObject75.bin"/><Relationship Id="rId10" Type="http://schemas.openxmlformats.org/officeDocument/2006/relationships/tags" Target="../tags/tag605.xml"/><Relationship Id="rId4" Type="http://schemas.openxmlformats.org/officeDocument/2006/relationships/tags" Target="../tags/tag599.xml"/><Relationship Id="rId9" Type="http://schemas.openxmlformats.org/officeDocument/2006/relationships/tags" Target="../tags/tag604.xml"/><Relationship Id="rId14"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611.xml"/><Relationship Id="rId7" Type="http://schemas.openxmlformats.org/officeDocument/2006/relationships/tags" Target="../tags/tag615.xml"/><Relationship Id="rId2" Type="http://schemas.openxmlformats.org/officeDocument/2006/relationships/tags" Target="../tags/tag610.xml"/><Relationship Id="rId1" Type="http://schemas.openxmlformats.org/officeDocument/2006/relationships/tags" Target="../tags/tag609.xml"/><Relationship Id="rId6" Type="http://schemas.openxmlformats.org/officeDocument/2006/relationships/tags" Target="../tags/tag614.xml"/><Relationship Id="rId5" Type="http://schemas.openxmlformats.org/officeDocument/2006/relationships/tags" Target="../tags/tag613.xml"/><Relationship Id="rId4" Type="http://schemas.openxmlformats.org/officeDocument/2006/relationships/tags" Target="../tags/tag612.xml"/></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9.xml"/><Relationship Id="rId7" Type="http://schemas.openxmlformats.org/officeDocument/2006/relationships/image" Target="../media/image10.png"/><Relationship Id="rId2" Type="http://schemas.openxmlformats.org/officeDocument/2006/relationships/tags" Target="../tags/tag625.xml"/><Relationship Id="rId1" Type="http://schemas.openxmlformats.org/officeDocument/2006/relationships/vmlDrawing" Target="../drawings/vmlDrawing77.v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77.bin"/><Relationship Id="rId9"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tags" Target="../tags/tag627.xml"/><Relationship Id="rId7" Type="http://schemas.openxmlformats.org/officeDocument/2006/relationships/slideMaster" Target="../slideMasters/slideMaster9.xml"/><Relationship Id="rId2" Type="http://schemas.openxmlformats.org/officeDocument/2006/relationships/tags" Target="../tags/tag626.xml"/><Relationship Id="rId1" Type="http://schemas.openxmlformats.org/officeDocument/2006/relationships/vmlDrawing" Target="../drawings/vmlDrawing78.vml"/><Relationship Id="rId6" Type="http://schemas.openxmlformats.org/officeDocument/2006/relationships/tags" Target="../tags/tag630.xml"/><Relationship Id="rId5" Type="http://schemas.openxmlformats.org/officeDocument/2006/relationships/tags" Target="../tags/tag629.xml"/><Relationship Id="rId4" Type="http://schemas.openxmlformats.org/officeDocument/2006/relationships/tags" Target="../tags/tag628.xml"/><Relationship Id="rId9"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3117" name="think-cell Slide" r:id="rId10" imgW="6350000" imgH="6350000" progId="">
                  <p:embed/>
                </p:oleObj>
              </mc:Choice>
              <mc:Fallback>
                <p:oleObj name="think-cell Slide" r:id="rId10" imgW="6350000" imgH="6350000" progId="">
                  <p:embed/>
                  <p:pic>
                    <p:nvPicPr>
                      <p:cNvPr id="0"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4"/>
          <p:cNvSpPr>
            <a:spLocks noChangeArrowheads="1"/>
          </p:cNvSpPr>
          <p:nvPr>
            <p:custDataLst>
              <p:tags r:id="rId3"/>
            </p:custDataLst>
          </p:nvPr>
        </p:nvSpPr>
        <p:spPr bwMode="auto">
          <a:xfrm>
            <a:off x="2663831" y="2160588"/>
            <a:ext cx="6480175" cy="2519362"/>
          </a:xfrm>
          <a:prstGeom prst="rect">
            <a:avLst/>
          </a:prstGeom>
          <a:solidFill>
            <a:srgbClr val="376092"/>
          </a:solidFill>
          <a:ln w="9525">
            <a:noFill/>
            <a:round/>
            <a:headEnd/>
            <a:tailEnd/>
          </a:ln>
        </p:spPr>
        <p:txBody>
          <a:bodyPr lIns="0" tIns="0" rIns="0" bIns="0"/>
          <a:lstStyle/>
          <a:p>
            <a:pPr>
              <a:defRPr/>
            </a:pPr>
            <a:endParaRPr lang="ru-RU">
              <a:solidFill>
                <a:srgbClr val="000000"/>
              </a:solidFill>
            </a:endParaRPr>
          </a:p>
        </p:txBody>
      </p:sp>
      <p:sp>
        <p:nvSpPr>
          <p:cNvPr id="2" name="Заголовок 1"/>
          <p:cNvSpPr>
            <a:spLocks noGrp="1"/>
          </p:cNvSpPr>
          <p:nvPr>
            <p:ph type="ctrTitle" hasCustomPrompt="1"/>
            <p:custDataLst>
              <p:tags r:id="rId4"/>
            </p:custDataLst>
          </p:nvPr>
        </p:nvSpPr>
        <p:spPr>
          <a:xfrm>
            <a:off x="3024000" y="2519999"/>
            <a:ext cx="5760000" cy="1080000"/>
          </a:xfrm>
          <a:prstGeom prst="rect">
            <a:avLst/>
          </a:prstGeom>
        </p:spPr>
        <p:txBody>
          <a:bodyPr/>
          <a:lstStyle>
            <a:lvl1pPr>
              <a:defRPr sz="2500" b="0">
                <a:solidFill>
                  <a:schemeClr val="bg1"/>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custDataLst>
              <p:tags r:id="rId5"/>
            </p:custDataLst>
          </p:nvPr>
        </p:nvSpPr>
        <p:spPr>
          <a:xfrm>
            <a:off x="3024000" y="4104000"/>
            <a:ext cx="3600000" cy="216000"/>
          </a:xfrm>
        </p:spPr>
        <p:txBody>
          <a:bodyPr lIns="0" tIns="0" rIns="0" bIns="0" anchor="b" anchorCtr="0"/>
          <a:lstStyle>
            <a:lvl1pPr marL="0" indent="0" algn="l">
              <a:buNone/>
              <a:defRPr sz="1500">
                <a:solidFill>
                  <a:schemeClr val="bg1"/>
                </a:solidFill>
              </a:defRPr>
            </a:lvl1pPr>
            <a:lvl2pPr marL="478564" indent="0" algn="ctr">
              <a:buNone/>
              <a:defRPr>
                <a:solidFill>
                  <a:schemeClr val="tx1">
                    <a:tint val="75000"/>
                  </a:schemeClr>
                </a:solidFill>
              </a:defRPr>
            </a:lvl2pPr>
            <a:lvl3pPr marL="957127" indent="0" algn="ctr">
              <a:buNone/>
              <a:defRPr>
                <a:solidFill>
                  <a:schemeClr val="tx1">
                    <a:tint val="75000"/>
                  </a:schemeClr>
                </a:solidFill>
              </a:defRPr>
            </a:lvl3pPr>
            <a:lvl4pPr marL="1435688" indent="0" algn="ctr">
              <a:buNone/>
              <a:defRPr>
                <a:solidFill>
                  <a:schemeClr val="tx1">
                    <a:tint val="75000"/>
                  </a:schemeClr>
                </a:solidFill>
              </a:defRPr>
            </a:lvl4pPr>
            <a:lvl5pPr marL="1914251" indent="0" algn="ctr">
              <a:buNone/>
              <a:defRPr>
                <a:solidFill>
                  <a:schemeClr val="tx1">
                    <a:tint val="75000"/>
                  </a:schemeClr>
                </a:solidFill>
              </a:defRPr>
            </a:lvl5pPr>
            <a:lvl6pPr marL="2392812" indent="0" algn="ctr">
              <a:buNone/>
              <a:defRPr>
                <a:solidFill>
                  <a:schemeClr val="tx1">
                    <a:tint val="75000"/>
                  </a:schemeClr>
                </a:solidFill>
              </a:defRPr>
            </a:lvl6pPr>
            <a:lvl7pPr marL="2871375" indent="0" algn="ctr">
              <a:buNone/>
              <a:defRPr>
                <a:solidFill>
                  <a:schemeClr val="tx1">
                    <a:tint val="75000"/>
                  </a:schemeClr>
                </a:solidFill>
              </a:defRPr>
            </a:lvl7pPr>
            <a:lvl8pPr marL="3349937" indent="0" algn="ctr">
              <a:buNone/>
              <a:defRPr>
                <a:solidFill>
                  <a:schemeClr val="tx1">
                    <a:tint val="75000"/>
                  </a:schemeClr>
                </a:solidFill>
              </a:defRPr>
            </a:lvl8pPr>
            <a:lvl9pPr marL="3828500" indent="0" algn="ctr">
              <a:buNone/>
              <a:defRPr>
                <a:solidFill>
                  <a:schemeClr val="tx1">
                    <a:tint val="75000"/>
                  </a:schemeClr>
                </a:solidFill>
              </a:defRPr>
            </a:lvl9pPr>
          </a:lstStyle>
          <a:p>
            <a:r>
              <a:rPr lang="ru-RU" dirty="0" smtClean="0"/>
              <a:t>Содержание презентации</a:t>
            </a:r>
            <a:endParaRPr lang="ru-RU" dirty="0"/>
          </a:p>
        </p:txBody>
      </p:sp>
      <p:sp>
        <p:nvSpPr>
          <p:cNvPr id="4" name="Дата 3"/>
          <p:cNvSpPr>
            <a:spLocks noGrp="1"/>
          </p:cNvSpPr>
          <p:nvPr>
            <p:ph type="dt" sz="half" idx="10"/>
            <p:custDataLst>
              <p:tags r:id="rId6"/>
            </p:custDataLst>
          </p:nvPr>
        </p:nvSpPr>
        <p:spPr>
          <a:xfrm>
            <a:off x="7020000" y="4104000"/>
            <a:ext cx="1800000" cy="216000"/>
          </a:xfrm>
          <a:prstGeom prst="rect">
            <a:avLst/>
          </a:prstGeom>
        </p:spPr>
        <p:txBody>
          <a:bodyPr lIns="0" tIns="0" rIns="0" bIns="0" anchor="b" anchorCtr="0"/>
          <a:lstStyle>
            <a:lvl1pPr algn="r">
              <a:defRPr sz="1500">
                <a:solidFill>
                  <a:schemeClr val="bg1"/>
                </a:solidFill>
              </a:defRPr>
            </a:lvl1pPr>
          </a:lstStyle>
          <a:p>
            <a:fld id="{B3EB966E-D708-4BB8-B7AC-96D0365DC1B8}" type="datetimeFigureOut">
              <a:rPr lang="ru-RU" smtClean="0"/>
              <a:pPr/>
              <a:t>25.10.2014</a:t>
            </a:fld>
            <a:endParaRPr lang="ru-RU"/>
          </a:p>
        </p:txBody>
      </p:sp>
      <p:grpSp>
        <p:nvGrpSpPr>
          <p:cNvPr id="11" name="Group 7"/>
          <p:cNvGrpSpPr>
            <a:grpSpLocks/>
          </p:cNvGrpSpPr>
          <p:nvPr>
            <p:custDataLst>
              <p:tags r:id="rId7"/>
            </p:custDataLst>
          </p:nvPr>
        </p:nvGrpSpPr>
        <p:grpSpPr bwMode="auto">
          <a:xfrm>
            <a:off x="4" y="720026"/>
            <a:ext cx="1800225" cy="719137"/>
            <a:chOff x="201" y="819"/>
            <a:chExt cx="1094" cy="413"/>
          </a:xfrm>
        </p:grpSpPr>
        <p:sp>
          <p:nvSpPr>
            <p:cNvPr id="12" name="Freeform 8"/>
            <p:cNvSpPr>
              <a:spLocks noChangeAspect="1"/>
            </p:cNvSpPr>
            <p:nvPr userDrawn="1"/>
          </p:nvSpPr>
          <p:spPr bwMode="auto">
            <a:xfrm>
              <a:off x="201" y="819"/>
              <a:ext cx="1094" cy="207"/>
            </a:xfrm>
            <a:custGeom>
              <a:avLst/>
              <a:gdLst>
                <a:gd name="T0" fmla="*/ 1094 w 1094"/>
                <a:gd name="T1" fmla="*/ 207 h 207"/>
                <a:gd name="T2" fmla="*/ 999 w 1094"/>
                <a:gd name="T3" fmla="*/ 0 h 207"/>
                <a:gd name="T4" fmla="*/ 0 w 1094"/>
                <a:gd name="T5" fmla="*/ 0 h 207"/>
                <a:gd name="T6" fmla="*/ 0 w 1094"/>
                <a:gd name="T7" fmla="*/ 207 h 207"/>
                <a:gd name="T8" fmla="*/ 1094 w 109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7">
                  <a:moveTo>
                    <a:pt x="1094" y="207"/>
                  </a:moveTo>
                  <a:lnTo>
                    <a:pt x="999" y="0"/>
                  </a:lnTo>
                  <a:lnTo>
                    <a:pt x="0" y="0"/>
                  </a:lnTo>
                  <a:lnTo>
                    <a:pt x="0" y="207"/>
                  </a:lnTo>
                  <a:lnTo>
                    <a:pt x="1094" y="207"/>
                  </a:lnTo>
                  <a:close/>
                </a:path>
              </a:pathLst>
            </a:custGeom>
            <a:solidFill>
              <a:srgbClr val="7A1600"/>
            </a:solidFill>
            <a:ln w="9525">
              <a:noFill/>
              <a:round/>
              <a:headEnd/>
              <a:tailEnd/>
            </a:ln>
          </p:spPr>
          <p:txBody>
            <a:bodyPr lIns="0" tIns="0" rIns="0" bIns="0"/>
            <a:lstStyle/>
            <a:p>
              <a:pPr>
                <a:defRPr/>
              </a:pPr>
              <a:endParaRPr lang="ru-RU">
                <a:solidFill>
                  <a:srgbClr val="000000"/>
                </a:solidFill>
              </a:endParaRPr>
            </a:p>
          </p:txBody>
        </p:sp>
        <p:sp>
          <p:nvSpPr>
            <p:cNvPr id="13" name="Freeform 9"/>
            <p:cNvSpPr>
              <a:spLocks noChangeAspect="1"/>
            </p:cNvSpPr>
            <p:nvPr userDrawn="1"/>
          </p:nvSpPr>
          <p:spPr bwMode="auto">
            <a:xfrm>
              <a:off x="201" y="1026"/>
              <a:ext cx="1094" cy="206"/>
            </a:xfrm>
            <a:custGeom>
              <a:avLst/>
              <a:gdLst>
                <a:gd name="T0" fmla="*/ 1094 w 1094"/>
                <a:gd name="T1" fmla="*/ 0 h 206"/>
                <a:gd name="T2" fmla="*/ 999 w 1094"/>
                <a:gd name="T3" fmla="*/ 206 h 206"/>
                <a:gd name="T4" fmla="*/ 0 w 1094"/>
                <a:gd name="T5" fmla="*/ 206 h 206"/>
                <a:gd name="T6" fmla="*/ 0 w 1094"/>
                <a:gd name="T7" fmla="*/ 0 h 206"/>
                <a:gd name="T8" fmla="*/ 1094 w 1094"/>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6">
                  <a:moveTo>
                    <a:pt x="1094" y="0"/>
                  </a:moveTo>
                  <a:lnTo>
                    <a:pt x="999" y="206"/>
                  </a:lnTo>
                  <a:lnTo>
                    <a:pt x="0" y="206"/>
                  </a:lnTo>
                  <a:lnTo>
                    <a:pt x="0" y="0"/>
                  </a:lnTo>
                  <a:lnTo>
                    <a:pt x="1094"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14" name="Freeform 10"/>
            <p:cNvSpPr>
              <a:spLocks noChangeAspect="1"/>
            </p:cNvSpPr>
            <p:nvPr userDrawn="1"/>
          </p:nvSpPr>
          <p:spPr bwMode="auto">
            <a:xfrm>
              <a:off x="315" y="918"/>
              <a:ext cx="43" cy="57"/>
            </a:xfrm>
            <a:custGeom>
              <a:avLst/>
              <a:gdLst>
                <a:gd name="T0" fmla="*/ 63 w 91"/>
                <a:gd name="T1" fmla="*/ 28 h 121"/>
                <a:gd name="T2" fmla="*/ 50 w 91"/>
                <a:gd name="T3" fmla="*/ 26 h 121"/>
                <a:gd name="T4" fmla="*/ 34 w 91"/>
                <a:gd name="T5" fmla="*/ 37 h 121"/>
                <a:gd name="T6" fmla="*/ 44 w 91"/>
                <a:gd name="T7" fmla="*/ 46 h 121"/>
                <a:gd name="T8" fmla="*/ 59 w 91"/>
                <a:gd name="T9" fmla="*/ 48 h 121"/>
                <a:gd name="T10" fmla="*/ 91 w 91"/>
                <a:gd name="T11" fmla="*/ 83 h 121"/>
                <a:gd name="T12" fmla="*/ 43 w 91"/>
                <a:gd name="T13" fmla="*/ 121 h 121"/>
                <a:gd name="T14" fmla="*/ 16 w 91"/>
                <a:gd name="T15" fmla="*/ 116 h 121"/>
                <a:gd name="T16" fmla="*/ 0 w 91"/>
                <a:gd name="T17" fmla="*/ 105 h 121"/>
                <a:gd name="T18" fmla="*/ 19 w 91"/>
                <a:gd name="T19" fmla="*/ 86 h 121"/>
                <a:gd name="T20" fmla="*/ 27 w 91"/>
                <a:gd name="T21" fmla="*/ 91 h 121"/>
                <a:gd name="T22" fmla="*/ 45 w 91"/>
                <a:gd name="T23" fmla="*/ 95 h 121"/>
                <a:gd name="T24" fmla="*/ 62 w 91"/>
                <a:gd name="T25" fmla="*/ 84 h 121"/>
                <a:gd name="T26" fmla="*/ 52 w 91"/>
                <a:gd name="T27" fmla="*/ 74 h 121"/>
                <a:gd name="T28" fmla="*/ 38 w 91"/>
                <a:gd name="T29" fmla="*/ 72 h 121"/>
                <a:gd name="T30" fmla="*/ 6 w 91"/>
                <a:gd name="T31" fmla="*/ 38 h 121"/>
                <a:gd name="T32" fmla="*/ 51 w 91"/>
                <a:gd name="T33" fmla="*/ 0 h 121"/>
                <a:gd name="T34" fmla="*/ 74 w 91"/>
                <a:gd name="T35" fmla="*/ 5 h 121"/>
                <a:gd name="T36" fmla="*/ 89 w 91"/>
                <a:gd name="T37" fmla="*/ 14 h 121"/>
                <a:gd name="T38" fmla="*/ 71 w 91"/>
                <a:gd name="T39" fmla="*/ 33 h 121"/>
                <a:gd name="T40" fmla="*/ 63 w 91"/>
                <a:gd name="T41" fmla="*/ 28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1">
                  <a:moveTo>
                    <a:pt x="63" y="28"/>
                  </a:moveTo>
                  <a:cubicBezTo>
                    <a:pt x="60" y="26"/>
                    <a:pt x="56" y="26"/>
                    <a:pt x="50" y="26"/>
                  </a:cubicBezTo>
                  <a:cubicBezTo>
                    <a:pt x="40" y="26"/>
                    <a:pt x="34" y="30"/>
                    <a:pt x="34" y="37"/>
                  </a:cubicBezTo>
                  <a:cubicBezTo>
                    <a:pt x="34" y="42"/>
                    <a:pt x="38" y="45"/>
                    <a:pt x="44" y="46"/>
                  </a:cubicBezTo>
                  <a:cubicBezTo>
                    <a:pt x="59" y="48"/>
                    <a:pt x="59" y="48"/>
                    <a:pt x="59" y="48"/>
                  </a:cubicBezTo>
                  <a:cubicBezTo>
                    <a:pt x="81" y="51"/>
                    <a:pt x="91" y="62"/>
                    <a:pt x="91" y="83"/>
                  </a:cubicBezTo>
                  <a:cubicBezTo>
                    <a:pt x="91" y="106"/>
                    <a:pt x="73" y="121"/>
                    <a:pt x="43" y="121"/>
                  </a:cubicBezTo>
                  <a:cubicBezTo>
                    <a:pt x="33" y="121"/>
                    <a:pt x="24" y="119"/>
                    <a:pt x="16" y="116"/>
                  </a:cubicBezTo>
                  <a:cubicBezTo>
                    <a:pt x="10" y="114"/>
                    <a:pt x="7" y="111"/>
                    <a:pt x="0" y="105"/>
                  </a:cubicBezTo>
                  <a:cubicBezTo>
                    <a:pt x="19" y="86"/>
                    <a:pt x="19" y="86"/>
                    <a:pt x="19" y="86"/>
                  </a:cubicBezTo>
                  <a:cubicBezTo>
                    <a:pt x="22" y="89"/>
                    <a:pt x="23" y="90"/>
                    <a:pt x="27" y="91"/>
                  </a:cubicBezTo>
                  <a:cubicBezTo>
                    <a:pt x="32" y="94"/>
                    <a:pt x="38" y="95"/>
                    <a:pt x="45" y="95"/>
                  </a:cubicBezTo>
                  <a:cubicBezTo>
                    <a:pt x="57" y="95"/>
                    <a:pt x="62" y="91"/>
                    <a:pt x="62" y="84"/>
                  </a:cubicBezTo>
                  <a:cubicBezTo>
                    <a:pt x="62" y="78"/>
                    <a:pt x="59" y="75"/>
                    <a:pt x="52" y="74"/>
                  </a:cubicBezTo>
                  <a:cubicBezTo>
                    <a:pt x="38" y="72"/>
                    <a:pt x="38" y="72"/>
                    <a:pt x="38" y="72"/>
                  </a:cubicBezTo>
                  <a:cubicBezTo>
                    <a:pt x="16" y="69"/>
                    <a:pt x="6" y="58"/>
                    <a:pt x="6" y="38"/>
                  </a:cubicBezTo>
                  <a:cubicBezTo>
                    <a:pt x="6" y="15"/>
                    <a:pt x="23" y="0"/>
                    <a:pt x="51" y="0"/>
                  </a:cubicBezTo>
                  <a:cubicBezTo>
                    <a:pt x="59" y="0"/>
                    <a:pt x="68" y="2"/>
                    <a:pt x="74" y="5"/>
                  </a:cubicBezTo>
                  <a:cubicBezTo>
                    <a:pt x="80" y="7"/>
                    <a:pt x="83" y="9"/>
                    <a:pt x="89" y="14"/>
                  </a:cubicBezTo>
                  <a:cubicBezTo>
                    <a:pt x="71" y="33"/>
                    <a:pt x="71" y="33"/>
                    <a:pt x="71" y="33"/>
                  </a:cubicBezTo>
                  <a:cubicBezTo>
                    <a:pt x="68" y="30"/>
                    <a:pt x="66" y="29"/>
                    <a:pt x="63" y="28"/>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15" name="Freeform 11"/>
            <p:cNvSpPr>
              <a:spLocks noChangeAspect="1"/>
            </p:cNvSpPr>
            <p:nvPr userDrawn="1"/>
          </p:nvSpPr>
          <p:spPr bwMode="auto">
            <a:xfrm>
              <a:off x="380"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16" name="Freeform 12"/>
            <p:cNvSpPr>
              <a:spLocks noChangeAspect="1" noEditPoints="1"/>
            </p:cNvSpPr>
            <p:nvPr userDrawn="1"/>
          </p:nvSpPr>
          <p:spPr bwMode="auto">
            <a:xfrm>
              <a:off x="447" y="918"/>
              <a:ext cx="44" cy="57"/>
            </a:xfrm>
            <a:custGeom>
              <a:avLst/>
              <a:gdLst>
                <a:gd name="T0" fmla="*/ 59 w 93"/>
                <a:gd name="T1" fmla="*/ 119 h 119"/>
                <a:gd name="T2" fmla="*/ 38 w 93"/>
                <a:gd name="T3" fmla="*/ 75 h 119"/>
                <a:gd name="T4" fmla="*/ 29 w 93"/>
                <a:gd name="T5" fmla="*/ 75 h 119"/>
                <a:gd name="T6" fmla="*/ 29 w 93"/>
                <a:gd name="T7" fmla="*/ 119 h 119"/>
                <a:gd name="T8" fmla="*/ 0 w 93"/>
                <a:gd name="T9" fmla="*/ 119 h 119"/>
                <a:gd name="T10" fmla="*/ 0 w 93"/>
                <a:gd name="T11" fmla="*/ 0 h 119"/>
                <a:gd name="T12" fmla="*/ 46 w 93"/>
                <a:gd name="T13" fmla="*/ 0 h 119"/>
                <a:gd name="T14" fmla="*/ 87 w 93"/>
                <a:gd name="T15" fmla="*/ 38 h 119"/>
                <a:gd name="T16" fmla="*/ 78 w 93"/>
                <a:gd name="T17" fmla="*/ 61 h 119"/>
                <a:gd name="T18" fmla="*/ 68 w 93"/>
                <a:gd name="T19" fmla="*/ 69 h 119"/>
                <a:gd name="T20" fmla="*/ 93 w 93"/>
                <a:gd name="T21" fmla="*/ 119 h 119"/>
                <a:gd name="T22" fmla="*/ 59 w 93"/>
                <a:gd name="T23" fmla="*/ 119 h 119"/>
                <a:gd name="T24" fmla="*/ 45 w 93"/>
                <a:gd name="T25" fmla="*/ 50 h 119"/>
                <a:gd name="T26" fmla="*/ 58 w 93"/>
                <a:gd name="T27" fmla="*/ 38 h 119"/>
                <a:gd name="T28" fmla="*/ 45 w 93"/>
                <a:gd name="T29" fmla="*/ 26 h 119"/>
                <a:gd name="T30" fmla="*/ 29 w 93"/>
                <a:gd name="T31" fmla="*/ 26 h 119"/>
                <a:gd name="T32" fmla="*/ 29 w 93"/>
                <a:gd name="T33" fmla="*/ 50 h 119"/>
                <a:gd name="T34" fmla="*/ 45 w 93"/>
                <a:gd name="T35" fmla="*/ 5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19">
                  <a:moveTo>
                    <a:pt x="59" y="119"/>
                  </a:moveTo>
                  <a:cubicBezTo>
                    <a:pt x="38" y="75"/>
                    <a:pt x="38" y="75"/>
                    <a:pt x="38" y="75"/>
                  </a:cubicBezTo>
                  <a:cubicBezTo>
                    <a:pt x="29" y="75"/>
                    <a:pt x="29" y="75"/>
                    <a:pt x="29" y="75"/>
                  </a:cubicBezTo>
                  <a:cubicBezTo>
                    <a:pt x="29" y="119"/>
                    <a:pt x="29" y="119"/>
                    <a:pt x="29" y="119"/>
                  </a:cubicBezTo>
                  <a:cubicBezTo>
                    <a:pt x="0" y="119"/>
                    <a:pt x="0" y="119"/>
                    <a:pt x="0" y="119"/>
                  </a:cubicBezTo>
                  <a:cubicBezTo>
                    <a:pt x="0" y="0"/>
                    <a:pt x="0" y="0"/>
                    <a:pt x="0" y="0"/>
                  </a:cubicBezTo>
                  <a:cubicBezTo>
                    <a:pt x="46" y="0"/>
                    <a:pt x="46" y="0"/>
                    <a:pt x="46" y="0"/>
                  </a:cubicBezTo>
                  <a:cubicBezTo>
                    <a:pt x="70" y="0"/>
                    <a:pt x="87" y="16"/>
                    <a:pt x="87" y="38"/>
                  </a:cubicBezTo>
                  <a:cubicBezTo>
                    <a:pt x="87" y="47"/>
                    <a:pt x="84" y="55"/>
                    <a:pt x="78" y="61"/>
                  </a:cubicBezTo>
                  <a:cubicBezTo>
                    <a:pt x="75" y="64"/>
                    <a:pt x="73" y="66"/>
                    <a:pt x="68" y="69"/>
                  </a:cubicBezTo>
                  <a:cubicBezTo>
                    <a:pt x="93" y="119"/>
                    <a:pt x="93" y="119"/>
                    <a:pt x="93" y="119"/>
                  </a:cubicBezTo>
                  <a:lnTo>
                    <a:pt x="59" y="119"/>
                  </a:lnTo>
                  <a:close/>
                  <a:moveTo>
                    <a:pt x="45" y="50"/>
                  </a:moveTo>
                  <a:cubicBezTo>
                    <a:pt x="52" y="50"/>
                    <a:pt x="58" y="45"/>
                    <a:pt x="58" y="38"/>
                  </a:cubicBezTo>
                  <a:cubicBezTo>
                    <a:pt x="58" y="32"/>
                    <a:pt x="52" y="26"/>
                    <a:pt x="45" y="26"/>
                  </a:cubicBezTo>
                  <a:cubicBezTo>
                    <a:pt x="29" y="26"/>
                    <a:pt x="29" y="26"/>
                    <a:pt x="29" y="26"/>
                  </a:cubicBezTo>
                  <a:cubicBezTo>
                    <a:pt x="29" y="50"/>
                    <a:pt x="29" y="50"/>
                    <a:pt x="29" y="50"/>
                  </a:cubicBezTo>
                  <a:lnTo>
                    <a:pt x="45"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17" name="Freeform 13"/>
            <p:cNvSpPr>
              <a:spLocks noChangeAspect="1" noEditPoints="1"/>
            </p:cNvSpPr>
            <p:nvPr userDrawn="1"/>
          </p:nvSpPr>
          <p:spPr bwMode="auto">
            <a:xfrm>
              <a:off x="509" y="918"/>
              <a:ext cx="52" cy="57"/>
            </a:xfrm>
            <a:custGeom>
              <a:avLst/>
              <a:gdLst>
                <a:gd name="T0" fmla="*/ 38 w 53"/>
                <a:gd name="T1" fmla="*/ 58 h 58"/>
                <a:gd name="T2" fmla="*/ 35 w 53"/>
                <a:gd name="T3" fmla="*/ 49 h 58"/>
                <a:gd name="T4" fmla="*/ 18 w 53"/>
                <a:gd name="T5" fmla="*/ 49 h 58"/>
                <a:gd name="T6" fmla="*/ 15 w 53"/>
                <a:gd name="T7" fmla="*/ 58 h 58"/>
                <a:gd name="T8" fmla="*/ 0 w 53"/>
                <a:gd name="T9" fmla="*/ 58 h 58"/>
                <a:gd name="T10" fmla="*/ 21 w 53"/>
                <a:gd name="T11" fmla="*/ 0 h 58"/>
                <a:gd name="T12" fmla="*/ 32 w 53"/>
                <a:gd name="T13" fmla="*/ 0 h 58"/>
                <a:gd name="T14" fmla="*/ 53 w 53"/>
                <a:gd name="T15" fmla="*/ 58 h 58"/>
                <a:gd name="T16" fmla="*/ 38 w 53"/>
                <a:gd name="T17" fmla="*/ 58 h 58"/>
                <a:gd name="T18" fmla="*/ 27 w 53"/>
                <a:gd name="T19" fmla="*/ 22 h 58"/>
                <a:gd name="T20" fmla="*/ 22 w 53"/>
                <a:gd name="T21" fmla="*/ 38 h 58"/>
                <a:gd name="T22" fmla="*/ 32 w 53"/>
                <a:gd name="T23" fmla="*/ 38 h 58"/>
                <a:gd name="T24" fmla="*/ 27 w 53"/>
                <a:gd name="T25" fmla="*/ 22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8">
                  <a:moveTo>
                    <a:pt x="38" y="58"/>
                  </a:moveTo>
                  <a:lnTo>
                    <a:pt x="35" y="49"/>
                  </a:lnTo>
                  <a:lnTo>
                    <a:pt x="18" y="49"/>
                  </a:lnTo>
                  <a:lnTo>
                    <a:pt x="15" y="58"/>
                  </a:lnTo>
                  <a:lnTo>
                    <a:pt x="0" y="58"/>
                  </a:lnTo>
                  <a:lnTo>
                    <a:pt x="21" y="0"/>
                  </a:lnTo>
                  <a:lnTo>
                    <a:pt x="32" y="0"/>
                  </a:lnTo>
                  <a:lnTo>
                    <a:pt x="53" y="58"/>
                  </a:lnTo>
                  <a:lnTo>
                    <a:pt x="38" y="58"/>
                  </a:lnTo>
                  <a:close/>
                  <a:moveTo>
                    <a:pt x="27" y="22"/>
                  </a:moveTo>
                  <a:lnTo>
                    <a:pt x="22" y="38"/>
                  </a:lnTo>
                  <a:lnTo>
                    <a:pt x="32" y="38"/>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18" name="Freeform 14"/>
            <p:cNvSpPr>
              <a:spLocks noChangeAspect="1"/>
            </p:cNvSpPr>
            <p:nvPr userDrawn="1"/>
          </p:nvSpPr>
          <p:spPr bwMode="auto">
            <a:xfrm>
              <a:off x="575"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19" name="Freeform 15"/>
            <p:cNvSpPr>
              <a:spLocks noChangeAspect="1"/>
            </p:cNvSpPr>
            <p:nvPr userDrawn="1"/>
          </p:nvSpPr>
          <p:spPr bwMode="auto">
            <a:xfrm>
              <a:off x="641" y="918"/>
              <a:ext cx="41" cy="57"/>
            </a:xfrm>
            <a:custGeom>
              <a:avLst/>
              <a:gdLst>
                <a:gd name="T0" fmla="*/ 0 w 39"/>
                <a:gd name="T1" fmla="*/ 58 h 58"/>
                <a:gd name="T2" fmla="*/ 0 w 39"/>
                <a:gd name="T3" fmla="*/ 0 h 58"/>
                <a:gd name="T4" fmla="*/ 39 w 39"/>
                <a:gd name="T5" fmla="*/ 0 h 58"/>
                <a:gd name="T6" fmla="*/ 39 w 39"/>
                <a:gd name="T7" fmla="*/ 13 h 58"/>
                <a:gd name="T8" fmla="*/ 14 w 39"/>
                <a:gd name="T9" fmla="*/ 13 h 58"/>
                <a:gd name="T10" fmla="*/ 14 w 39"/>
                <a:gd name="T11" fmla="*/ 23 h 58"/>
                <a:gd name="T12" fmla="*/ 36 w 39"/>
                <a:gd name="T13" fmla="*/ 23 h 58"/>
                <a:gd name="T14" fmla="*/ 36 w 39"/>
                <a:gd name="T15" fmla="*/ 35 h 58"/>
                <a:gd name="T16" fmla="*/ 14 w 39"/>
                <a:gd name="T17" fmla="*/ 35 h 58"/>
                <a:gd name="T18" fmla="*/ 14 w 39"/>
                <a:gd name="T19" fmla="*/ 45 h 58"/>
                <a:gd name="T20" fmla="*/ 39 w 39"/>
                <a:gd name="T21" fmla="*/ 45 h 58"/>
                <a:gd name="T22" fmla="*/ 39 w 39"/>
                <a:gd name="T23" fmla="*/ 58 h 58"/>
                <a:gd name="T24" fmla="*/ 0 w 3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8">
                  <a:moveTo>
                    <a:pt x="0" y="58"/>
                  </a:moveTo>
                  <a:lnTo>
                    <a:pt x="0" y="0"/>
                  </a:lnTo>
                  <a:lnTo>
                    <a:pt x="39" y="0"/>
                  </a:lnTo>
                  <a:lnTo>
                    <a:pt x="39" y="13"/>
                  </a:lnTo>
                  <a:lnTo>
                    <a:pt x="14" y="13"/>
                  </a:lnTo>
                  <a:lnTo>
                    <a:pt x="14" y="23"/>
                  </a:lnTo>
                  <a:lnTo>
                    <a:pt x="36" y="23"/>
                  </a:lnTo>
                  <a:lnTo>
                    <a:pt x="36" y="35"/>
                  </a:lnTo>
                  <a:lnTo>
                    <a:pt x="14" y="35"/>
                  </a:lnTo>
                  <a:lnTo>
                    <a:pt x="14" y="45"/>
                  </a:lnTo>
                  <a:lnTo>
                    <a:pt x="39" y="45"/>
                  </a:lnTo>
                  <a:lnTo>
                    <a:pt x="39" y="58"/>
                  </a:lnTo>
                  <a:lnTo>
                    <a:pt x="0" y="58"/>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0" name="Freeform 16"/>
            <p:cNvSpPr>
              <a:spLocks noChangeAspect="1"/>
            </p:cNvSpPr>
            <p:nvPr userDrawn="1"/>
          </p:nvSpPr>
          <p:spPr bwMode="auto">
            <a:xfrm>
              <a:off x="705" y="918"/>
              <a:ext cx="43" cy="57"/>
            </a:xfrm>
            <a:custGeom>
              <a:avLst/>
              <a:gdLst>
                <a:gd name="T0" fmla="*/ 90 w 90"/>
                <a:gd name="T1" fmla="*/ 67 h 121"/>
                <a:gd name="T2" fmla="*/ 78 w 90"/>
                <a:gd name="T3" fmla="*/ 107 h 121"/>
                <a:gd name="T4" fmla="*/ 45 w 90"/>
                <a:gd name="T5" fmla="*/ 121 h 121"/>
                <a:gd name="T6" fmla="*/ 12 w 90"/>
                <a:gd name="T7" fmla="*/ 107 h 121"/>
                <a:gd name="T8" fmla="*/ 1 w 90"/>
                <a:gd name="T9" fmla="*/ 87 h 121"/>
                <a:gd name="T10" fmla="*/ 0 w 90"/>
                <a:gd name="T11" fmla="*/ 60 h 121"/>
                <a:gd name="T12" fmla="*/ 0 w 90"/>
                <a:gd name="T13" fmla="*/ 56 h 121"/>
                <a:gd name="T14" fmla="*/ 12 w 90"/>
                <a:gd name="T15" fmla="*/ 14 h 121"/>
                <a:gd name="T16" fmla="*/ 46 w 90"/>
                <a:gd name="T17" fmla="*/ 0 h 121"/>
                <a:gd name="T18" fmla="*/ 65 w 90"/>
                <a:gd name="T19" fmla="*/ 4 h 121"/>
                <a:gd name="T20" fmla="*/ 81 w 90"/>
                <a:gd name="T21" fmla="*/ 15 h 121"/>
                <a:gd name="T22" fmla="*/ 62 w 90"/>
                <a:gd name="T23" fmla="*/ 35 h 121"/>
                <a:gd name="T24" fmla="*/ 45 w 90"/>
                <a:gd name="T25" fmla="*/ 26 h 121"/>
                <a:gd name="T26" fmla="*/ 33 w 90"/>
                <a:gd name="T27" fmla="*/ 31 h 121"/>
                <a:gd name="T28" fmla="*/ 30 w 90"/>
                <a:gd name="T29" fmla="*/ 40 h 121"/>
                <a:gd name="T30" fmla="*/ 29 w 90"/>
                <a:gd name="T31" fmla="*/ 60 h 121"/>
                <a:gd name="T32" fmla="*/ 29 w 90"/>
                <a:gd name="T33" fmla="*/ 63 h 121"/>
                <a:gd name="T34" fmla="*/ 33 w 90"/>
                <a:gd name="T35" fmla="*/ 90 h 121"/>
                <a:gd name="T36" fmla="*/ 45 w 90"/>
                <a:gd name="T37" fmla="*/ 95 h 121"/>
                <a:gd name="T38" fmla="*/ 61 w 90"/>
                <a:gd name="T39" fmla="*/ 77 h 121"/>
                <a:gd name="T40" fmla="*/ 61 w 90"/>
                <a:gd name="T41" fmla="*/ 76 h 121"/>
                <a:gd name="T42" fmla="*/ 45 w 90"/>
                <a:gd name="T43" fmla="*/ 76 h 121"/>
                <a:gd name="T44" fmla="*/ 45 w 90"/>
                <a:gd name="T45" fmla="*/ 52 h 121"/>
                <a:gd name="T46" fmla="*/ 90 w 90"/>
                <a:gd name="T47" fmla="*/ 52 h 121"/>
                <a:gd name="T48" fmla="*/ 90 w 90"/>
                <a:gd name="T49" fmla="*/ 6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21">
                  <a:moveTo>
                    <a:pt x="90" y="67"/>
                  </a:moveTo>
                  <a:cubicBezTo>
                    <a:pt x="90" y="88"/>
                    <a:pt x="87" y="98"/>
                    <a:pt x="78" y="107"/>
                  </a:cubicBezTo>
                  <a:cubicBezTo>
                    <a:pt x="70" y="116"/>
                    <a:pt x="59" y="121"/>
                    <a:pt x="45" y="121"/>
                  </a:cubicBezTo>
                  <a:cubicBezTo>
                    <a:pt x="32" y="121"/>
                    <a:pt x="20" y="116"/>
                    <a:pt x="12" y="107"/>
                  </a:cubicBezTo>
                  <a:cubicBezTo>
                    <a:pt x="6" y="102"/>
                    <a:pt x="2" y="94"/>
                    <a:pt x="1" y="87"/>
                  </a:cubicBezTo>
                  <a:cubicBezTo>
                    <a:pt x="1" y="82"/>
                    <a:pt x="0" y="73"/>
                    <a:pt x="0" y="60"/>
                  </a:cubicBezTo>
                  <a:cubicBezTo>
                    <a:pt x="0" y="56"/>
                    <a:pt x="0" y="56"/>
                    <a:pt x="0" y="56"/>
                  </a:cubicBezTo>
                  <a:cubicBezTo>
                    <a:pt x="0" y="33"/>
                    <a:pt x="3" y="23"/>
                    <a:pt x="12" y="14"/>
                  </a:cubicBezTo>
                  <a:cubicBezTo>
                    <a:pt x="21" y="4"/>
                    <a:pt x="31" y="0"/>
                    <a:pt x="46" y="0"/>
                  </a:cubicBezTo>
                  <a:cubicBezTo>
                    <a:pt x="53" y="0"/>
                    <a:pt x="60" y="1"/>
                    <a:pt x="65" y="4"/>
                  </a:cubicBezTo>
                  <a:cubicBezTo>
                    <a:pt x="71" y="6"/>
                    <a:pt x="74" y="8"/>
                    <a:pt x="81" y="15"/>
                  </a:cubicBezTo>
                  <a:cubicBezTo>
                    <a:pt x="62" y="35"/>
                    <a:pt x="62" y="35"/>
                    <a:pt x="62" y="35"/>
                  </a:cubicBezTo>
                  <a:cubicBezTo>
                    <a:pt x="55" y="28"/>
                    <a:pt x="51" y="26"/>
                    <a:pt x="45" y="26"/>
                  </a:cubicBezTo>
                  <a:cubicBezTo>
                    <a:pt x="40" y="26"/>
                    <a:pt x="36" y="28"/>
                    <a:pt x="33" y="31"/>
                  </a:cubicBezTo>
                  <a:cubicBezTo>
                    <a:pt x="32" y="34"/>
                    <a:pt x="30" y="37"/>
                    <a:pt x="30" y="40"/>
                  </a:cubicBezTo>
                  <a:cubicBezTo>
                    <a:pt x="29" y="45"/>
                    <a:pt x="29" y="52"/>
                    <a:pt x="29" y="60"/>
                  </a:cubicBezTo>
                  <a:cubicBezTo>
                    <a:pt x="29" y="63"/>
                    <a:pt x="29" y="63"/>
                    <a:pt x="29" y="63"/>
                  </a:cubicBezTo>
                  <a:cubicBezTo>
                    <a:pt x="29" y="79"/>
                    <a:pt x="30" y="86"/>
                    <a:pt x="33" y="90"/>
                  </a:cubicBezTo>
                  <a:cubicBezTo>
                    <a:pt x="36" y="93"/>
                    <a:pt x="40" y="95"/>
                    <a:pt x="45" y="95"/>
                  </a:cubicBezTo>
                  <a:cubicBezTo>
                    <a:pt x="55" y="95"/>
                    <a:pt x="61" y="88"/>
                    <a:pt x="61" y="77"/>
                  </a:cubicBezTo>
                  <a:cubicBezTo>
                    <a:pt x="61" y="76"/>
                    <a:pt x="61" y="76"/>
                    <a:pt x="61" y="76"/>
                  </a:cubicBezTo>
                  <a:cubicBezTo>
                    <a:pt x="45" y="76"/>
                    <a:pt x="45" y="76"/>
                    <a:pt x="45" y="76"/>
                  </a:cubicBezTo>
                  <a:cubicBezTo>
                    <a:pt x="45" y="52"/>
                    <a:pt x="45" y="52"/>
                    <a:pt x="45" y="52"/>
                  </a:cubicBezTo>
                  <a:cubicBezTo>
                    <a:pt x="90" y="52"/>
                    <a:pt x="90" y="52"/>
                    <a:pt x="90" y="52"/>
                  </a:cubicBezTo>
                  <a:lnTo>
                    <a:pt x="90" y="6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1" name="Freeform 17"/>
            <p:cNvSpPr>
              <a:spLocks noChangeAspect="1"/>
            </p:cNvSpPr>
            <p:nvPr userDrawn="1"/>
          </p:nvSpPr>
          <p:spPr bwMode="auto">
            <a:xfrm>
              <a:off x="766" y="918"/>
              <a:ext cx="41" cy="57"/>
            </a:xfrm>
            <a:custGeom>
              <a:avLst/>
              <a:gdLst>
                <a:gd name="T0" fmla="*/ 32 w 49"/>
                <a:gd name="T1" fmla="*/ 34 h 58"/>
                <a:gd name="T2" fmla="*/ 32 w 49"/>
                <a:gd name="T3" fmla="*/ 58 h 58"/>
                <a:gd name="T4" fmla="*/ 18 w 49"/>
                <a:gd name="T5" fmla="*/ 58 h 58"/>
                <a:gd name="T6" fmla="*/ 18 w 49"/>
                <a:gd name="T7" fmla="*/ 34 h 58"/>
                <a:gd name="T8" fmla="*/ 0 w 49"/>
                <a:gd name="T9" fmla="*/ 0 h 58"/>
                <a:gd name="T10" fmla="*/ 16 w 49"/>
                <a:gd name="T11" fmla="*/ 0 h 58"/>
                <a:gd name="T12" fmla="*/ 25 w 49"/>
                <a:gd name="T13" fmla="*/ 21 h 58"/>
                <a:gd name="T14" fmla="*/ 34 w 49"/>
                <a:gd name="T15" fmla="*/ 0 h 58"/>
                <a:gd name="T16" fmla="*/ 49 w 49"/>
                <a:gd name="T17" fmla="*/ 0 h 58"/>
                <a:gd name="T18" fmla="*/ 32 w 49"/>
                <a:gd name="T19" fmla="*/ 3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8">
                  <a:moveTo>
                    <a:pt x="32" y="34"/>
                  </a:moveTo>
                  <a:lnTo>
                    <a:pt x="32" y="58"/>
                  </a:lnTo>
                  <a:lnTo>
                    <a:pt x="18" y="58"/>
                  </a:lnTo>
                  <a:lnTo>
                    <a:pt x="18" y="34"/>
                  </a:lnTo>
                  <a:lnTo>
                    <a:pt x="0" y="0"/>
                  </a:lnTo>
                  <a:lnTo>
                    <a:pt x="16" y="0"/>
                  </a:lnTo>
                  <a:lnTo>
                    <a:pt x="25" y="21"/>
                  </a:lnTo>
                  <a:lnTo>
                    <a:pt x="34" y="0"/>
                  </a:lnTo>
                  <a:lnTo>
                    <a:pt x="49" y="0"/>
                  </a:lnTo>
                  <a:lnTo>
                    <a:pt x="32" y="34"/>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2" name="Freeform 18"/>
            <p:cNvSpPr>
              <a:spLocks noChangeAspect="1" noEditPoints="1"/>
            </p:cNvSpPr>
            <p:nvPr userDrawn="1"/>
          </p:nvSpPr>
          <p:spPr bwMode="auto">
            <a:xfrm>
              <a:off x="315" y="1079"/>
              <a:ext cx="41" cy="57"/>
            </a:xfrm>
            <a:custGeom>
              <a:avLst/>
              <a:gdLst>
                <a:gd name="T0" fmla="*/ 47 w 87"/>
                <a:gd name="T1" fmla="*/ 0 h 118"/>
                <a:gd name="T2" fmla="*/ 87 w 87"/>
                <a:gd name="T3" fmla="*/ 38 h 118"/>
                <a:gd name="T4" fmla="*/ 47 w 87"/>
                <a:gd name="T5" fmla="*/ 76 h 118"/>
                <a:gd name="T6" fmla="*/ 29 w 87"/>
                <a:gd name="T7" fmla="*/ 76 h 118"/>
                <a:gd name="T8" fmla="*/ 29 w 87"/>
                <a:gd name="T9" fmla="*/ 118 h 118"/>
                <a:gd name="T10" fmla="*/ 0 w 87"/>
                <a:gd name="T11" fmla="*/ 118 h 118"/>
                <a:gd name="T12" fmla="*/ 0 w 87"/>
                <a:gd name="T13" fmla="*/ 0 h 118"/>
                <a:gd name="T14" fmla="*/ 47 w 87"/>
                <a:gd name="T15" fmla="*/ 0 h 118"/>
                <a:gd name="T16" fmla="*/ 46 w 87"/>
                <a:gd name="T17" fmla="*/ 50 h 118"/>
                <a:gd name="T18" fmla="*/ 58 w 87"/>
                <a:gd name="T19" fmla="*/ 38 h 118"/>
                <a:gd name="T20" fmla="*/ 46 w 87"/>
                <a:gd name="T21" fmla="*/ 26 h 118"/>
                <a:gd name="T22" fmla="*/ 29 w 87"/>
                <a:gd name="T23" fmla="*/ 26 h 118"/>
                <a:gd name="T24" fmla="*/ 29 w 87"/>
                <a:gd name="T25" fmla="*/ 50 h 118"/>
                <a:gd name="T26" fmla="*/ 46 w 87"/>
                <a:gd name="T27" fmla="*/ 5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18">
                  <a:moveTo>
                    <a:pt x="47" y="0"/>
                  </a:moveTo>
                  <a:cubicBezTo>
                    <a:pt x="71" y="0"/>
                    <a:pt x="87" y="16"/>
                    <a:pt x="87" y="38"/>
                  </a:cubicBezTo>
                  <a:cubicBezTo>
                    <a:pt x="87" y="60"/>
                    <a:pt x="71" y="76"/>
                    <a:pt x="47" y="76"/>
                  </a:cubicBezTo>
                  <a:cubicBezTo>
                    <a:pt x="29" y="76"/>
                    <a:pt x="29" y="76"/>
                    <a:pt x="29" y="76"/>
                  </a:cubicBezTo>
                  <a:cubicBezTo>
                    <a:pt x="29" y="118"/>
                    <a:pt x="29" y="118"/>
                    <a:pt x="29" y="118"/>
                  </a:cubicBezTo>
                  <a:cubicBezTo>
                    <a:pt x="0" y="118"/>
                    <a:pt x="0" y="118"/>
                    <a:pt x="0" y="118"/>
                  </a:cubicBezTo>
                  <a:cubicBezTo>
                    <a:pt x="0" y="0"/>
                    <a:pt x="0" y="0"/>
                    <a:pt x="0" y="0"/>
                  </a:cubicBezTo>
                  <a:lnTo>
                    <a:pt x="47" y="0"/>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3" name="Freeform 19"/>
            <p:cNvSpPr>
              <a:spLocks noChangeAspect="1" noEditPoints="1"/>
            </p:cNvSpPr>
            <p:nvPr userDrawn="1"/>
          </p:nvSpPr>
          <p:spPr bwMode="auto">
            <a:xfrm>
              <a:off x="371" y="1079"/>
              <a:ext cx="53" cy="57"/>
            </a:xfrm>
            <a:custGeom>
              <a:avLst/>
              <a:gdLst>
                <a:gd name="T0" fmla="*/ 38 w 53"/>
                <a:gd name="T1" fmla="*/ 57 h 57"/>
                <a:gd name="T2" fmla="*/ 35 w 53"/>
                <a:gd name="T3" fmla="*/ 49 h 57"/>
                <a:gd name="T4" fmla="*/ 18 w 53"/>
                <a:gd name="T5" fmla="*/ 49 h 57"/>
                <a:gd name="T6" fmla="*/ 15 w 53"/>
                <a:gd name="T7" fmla="*/ 57 h 57"/>
                <a:gd name="T8" fmla="*/ 0 w 53"/>
                <a:gd name="T9" fmla="*/ 57 h 57"/>
                <a:gd name="T10" fmla="*/ 21 w 53"/>
                <a:gd name="T11" fmla="*/ 0 h 57"/>
                <a:gd name="T12" fmla="*/ 32 w 53"/>
                <a:gd name="T13" fmla="*/ 0 h 57"/>
                <a:gd name="T14" fmla="*/ 53 w 53"/>
                <a:gd name="T15" fmla="*/ 57 h 57"/>
                <a:gd name="T16" fmla="*/ 38 w 53"/>
                <a:gd name="T17" fmla="*/ 57 h 57"/>
                <a:gd name="T18" fmla="*/ 27 w 53"/>
                <a:gd name="T19" fmla="*/ 22 h 57"/>
                <a:gd name="T20" fmla="*/ 22 w 53"/>
                <a:gd name="T21" fmla="*/ 37 h 57"/>
                <a:gd name="T22" fmla="*/ 32 w 53"/>
                <a:gd name="T23" fmla="*/ 37 h 57"/>
                <a:gd name="T24" fmla="*/ 27 w 53"/>
                <a:gd name="T25" fmla="*/ 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7">
                  <a:moveTo>
                    <a:pt x="38" y="57"/>
                  </a:moveTo>
                  <a:lnTo>
                    <a:pt x="35" y="49"/>
                  </a:lnTo>
                  <a:lnTo>
                    <a:pt x="18" y="49"/>
                  </a:lnTo>
                  <a:lnTo>
                    <a:pt x="15" y="57"/>
                  </a:lnTo>
                  <a:lnTo>
                    <a:pt x="0" y="57"/>
                  </a:lnTo>
                  <a:lnTo>
                    <a:pt x="21" y="0"/>
                  </a:lnTo>
                  <a:lnTo>
                    <a:pt x="32" y="0"/>
                  </a:lnTo>
                  <a:lnTo>
                    <a:pt x="53" y="57"/>
                  </a:lnTo>
                  <a:lnTo>
                    <a:pt x="38" y="57"/>
                  </a:lnTo>
                  <a:close/>
                  <a:moveTo>
                    <a:pt x="27" y="22"/>
                  </a:moveTo>
                  <a:lnTo>
                    <a:pt x="22" y="37"/>
                  </a:lnTo>
                  <a:lnTo>
                    <a:pt x="32" y="37"/>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4" name="Freeform 20"/>
            <p:cNvSpPr>
              <a:spLocks noChangeAspect="1" noEditPoints="1"/>
            </p:cNvSpPr>
            <p:nvPr userDrawn="1"/>
          </p:nvSpPr>
          <p:spPr bwMode="auto">
            <a:xfrm>
              <a:off x="446" y="1079"/>
              <a:ext cx="44"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5" y="54"/>
                    <a:pt x="79" y="61"/>
                  </a:cubicBezTo>
                  <a:cubicBezTo>
                    <a:pt x="76" y="64"/>
                    <a:pt x="74"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5" name="Freeform 21"/>
            <p:cNvSpPr>
              <a:spLocks noChangeAspect="1"/>
            </p:cNvSpPr>
            <p:nvPr userDrawn="1"/>
          </p:nvSpPr>
          <p:spPr bwMode="auto">
            <a:xfrm>
              <a:off x="511" y="1079"/>
              <a:ext cx="41" cy="57"/>
            </a:xfrm>
            <a:custGeom>
              <a:avLst/>
              <a:gdLst>
                <a:gd name="T0" fmla="*/ 28 w 42"/>
                <a:gd name="T1" fmla="*/ 13 h 57"/>
                <a:gd name="T2" fmla="*/ 28 w 42"/>
                <a:gd name="T3" fmla="*/ 57 h 57"/>
                <a:gd name="T4" fmla="*/ 14 w 42"/>
                <a:gd name="T5" fmla="*/ 57 h 57"/>
                <a:gd name="T6" fmla="*/ 14 w 42"/>
                <a:gd name="T7" fmla="*/ 13 h 57"/>
                <a:gd name="T8" fmla="*/ 0 w 42"/>
                <a:gd name="T9" fmla="*/ 13 h 57"/>
                <a:gd name="T10" fmla="*/ 0 w 42"/>
                <a:gd name="T11" fmla="*/ 0 h 57"/>
                <a:gd name="T12" fmla="*/ 42 w 42"/>
                <a:gd name="T13" fmla="*/ 0 h 57"/>
                <a:gd name="T14" fmla="*/ 42 w 42"/>
                <a:gd name="T15" fmla="*/ 13 h 57"/>
                <a:gd name="T16" fmla="*/ 28 w 42"/>
                <a:gd name="T17" fmla="*/ 1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7">
                  <a:moveTo>
                    <a:pt x="28" y="13"/>
                  </a:moveTo>
                  <a:lnTo>
                    <a:pt x="28" y="57"/>
                  </a:lnTo>
                  <a:lnTo>
                    <a:pt x="14" y="57"/>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6" name="Freeform 22"/>
            <p:cNvSpPr>
              <a:spLocks noChangeAspect="1"/>
            </p:cNvSpPr>
            <p:nvPr userDrawn="1"/>
          </p:nvSpPr>
          <p:spPr bwMode="auto">
            <a:xfrm>
              <a:off x="577" y="1079"/>
              <a:ext cx="41" cy="57"/>
            </a:xfrm>
            <a:custGeom>
              <a:avLst/>
              <a:gdLst>
                <a:gd name="T0" fmla="*/ 32 w 45"/>
                <a:gd name="T1" fmla="*/ 57 h 57"/>
                <a:gd name="T2" fmla="*/ 14 w 45"/>
                <a:gd name="T3" fmla="*/ 29 h 57"/>
                <a:gd name="T4" fmla="*/ 14 w 45"/>
                <a:gd name="T5" fmla="*/ 57 h 57"/>
                <a:gd name="T6" fmla="*/ 0 w 45"/>
                <a:gd name="T7" fmla="*/ 57 h 57"/>
                <a:gd name="T8" fmla="*/ 0 w 45"/>
                <a:gd name="T9" fmla="*/ 0 h 57"/>
                <a:gd name="T10" fmla="*/ 12 w 45"/>
                <a:gd name="T11" fmla="*/ 0 h 57"/>
                <a:gd name="T12" fmla="*/ 30 w 45"/>
                <a:gd name="T13" fmla="*/ 29 h 57"/>
                <a:gd name="T14" fmla="*/ 30 w 45"/>
                <a:gd name="T15" fmla="*/ 0 h 57"/>
                <a:gd name="T16" fmla="*/ 45 w 45"/>
                <a:gd name="T17" fmla="*/ 0 h 57"/>
                <a:gd name="T18" fmla="*/ 45 w 45"/>
                <a:gd name="T19" fmla="*/ 57 h 57"/>
                <a:gd name="T20" fmla="*/ 32 w 45"/>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32" y="57"/>
                  </a:moveTo>
                  <a:lnTo>
                    <a:pt x="14" y="29"/>
                  </a:lnTo>
                  <a:lnTo>
                    <a:pt x="14" y="57"/>
                  </a:lnTo>
                  <a:lnTo>
                    <a:pt x="0" y="57"/>
                  </a:lnTo>
                  <a:lnTo>
                    <a:pt x="0" y="0"/>
                  </a:lnTo>
                  <a:lnTo>
                    <a:pt x="12" y="0"/>
                  </a:lnTo>
                  <a:lnTo>
                    <a:pt x="30" y="29"/>
                  </a:lnTo>
                  <a:lnTo>
                    <a:pt x="30" y="0"/>
                  </a:lnTo>
                  <a:lnTo>
                    <a:pt x="45" y="0"/>
                  </a:lnTo>
                  <a:lnTo>
                    <a:pt x="45" y="57"/>
                  </a:lnTo>
                  <a:lnTo>
                    <a:pt x="32"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7" name="Freeform 23"/>
            <p:cNvSpPr>
              <a:spLocks noChangeAspect="1"/>
            </p:cNvSpPr>
            <p:nvPr userDrawn="1"/>
          </p:nvSpPr>
          <p:spPr bwMode="auto">
            <a:xfrm>
              <a:off x="649" y="1079"/>
              <a:ext cx="41" cy="57"/>
            </a:xfrm>
            <a:custGeom>
              <a:avLst/>
              <a:gdLst>
                <a:gd name="T0" fmla="*/ 0 w 39"/>
                <a:gd name="T1" fmla="*/ 57 h 57"/>
                <a:gd name="T2" fmla="*/ 0 w 39"/>
                <a:gd name="T3" fmla="*/ 0 h 57"/>
                <a:gd name="T4" fmla="*/ 39 w 39"/>
                <a:gd name="T5" fmla="*/ 0 h 57"/>
                <a:gd name="T6" fmla="*/ 39 w 39"/>
                <a:gd name="T7" fmla="*/ 13 h 57"/>
                <a:gd name="T8" fmla="*/ 14 w 39"/>
                <a:gd name="T9" fmla="*/ 13 h 57"/>
                <a:gd name="T10" fmla="*/ 14 w 39"/>
                <a:gd name="T11" fmla="*/ 22 h 57"/>
                <a:gd name="T12" fmla="*/ 35 w 39"/>
                <a:gd name="T13" fmla="*/ 22 h 57"/>
                <a:gd name="T14" fmla="*/ 35 w 39"/>
                <a:gd name="T15" fmla="*/ 35 h 57"/>
                <a:gd name="T16" fmla="*/ 14 w 39"/>
                <a:gd name="T17" fmla="*/ 35 h 57"/>
                <a:gd name="T18" fmla="*/ 14 w 39"/>
                <a:gd name="T19" fmla="*/ 45 h 57"/>
                <a:gd name="T20" fmla="*/ 39 w 39"/>
                <a:gd name="T21" fmla="*/ 45 h 57"/>
                <a:gd name="T22" fmla="*/ 39 w 39"/>
                <a:gd name="T23" fmla="*/ 57 h 57"/>
                <a:gd name="T24" fmla="*/ 0 w 39"/>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7">
                  <a:moveTo>
                    <a:pt x="0" y="57"/>
                  </a:moveTo>
                  <a:lnTo>
                    <a:pt x="0" y="0"/>
                  </a:lnTo>
                  <a:lnTo>
                    <a:pt x="39" y="0"/>
                  </a:lnTo>
                  <a:lnTo>
                    <a:pt x="39" y="13"/>
                  </a:lnTo>
                  <a:lnTo>
                    <a:pt x="14" y="13"/>
                  </a:lnTo>
                  <a:lnTo>
                    <a:pt x="14" y="22"/>
                  </a:lnTo>
                  <a:lnTo>
                    <a:pt x="35" y="22"/>
                  </a:lnTo>
                  <a:lnTo>
                    <a:pt x="35" y="35"/>
                  </a:lnTo>
                  <a:lnTo>
                    <a:pt x="14" y="35"/>
                  </a:lnTo>
                  <a:lnTo>
                    <a:pt x="14" y="45"/>
                  </a:lnTo>
                  <a:lnTo>
                    <a:pt x="39" y="45"/>
                  </a:lnTo>
                  <a:lnTo>
                    <a:pt x="39" y="57"/>
                  </a:lnTo>
                  <a:lnTo>
                    <a:pt x="0"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8" name="Freeform 24"/>
            <p:cNvSpPr>
              <a:spLocks noChangeAspect="1" noEditPoints="1"/>
            </p:cNvSpPr>
            <p:nvPr userDrawn="1"/>
          </p:nvSpPr>
          <p:spPr bwMode="auto">
            <a:xfrm>
              <a:off x="714" y="1079"/>
              <a:ext cx="41"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4" y="54"/>
                    <a:pt x="79" y="61"/>
                  </a:cubicBezTo>
                  <a:cubicBezTo>
                    <a:pt x="76" y="64"/>
                    <a:pt x="73"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9" name="Freeform 25"/>
            <p:cNvSpPr>
              <a:spLocks noChangeAspect="1"/>
            </p:cNvSpPr>
            <p:nvPr userDrawn="1"/>
          </p:nvSpPr>
          <p:spPr bwMode="auto">
            <a:xfrm>
              <a:off x="776" y="1079"/>
              <a:ext cx="44" cy="58"/>
            </a:xfrm>
            <a:custGeom>
              <a:avLst/>
              <a:gdLst>
                <a:gd name="T0" fmla="*/ 64 w 91"/>
                <a:gd name="T1" fmla="*/ 27 h 120"/>
                <a:gd name="T2" fmla="*/ 51 w 91"/>
                <a:gd name="T3" fmla="*/ 25 h 120"/>
                <a:gd name="T4" fmla="*/ 34 w 91"/>
                <a:gd name="T5" fmla="*/ 36 h 120"/>
                <a:gd name="T6" fmla="*/ 45 w 91"/>
                <a:gd name="T7" fmla="*/ 45 h 120"/>
                <a:gd name="T8" fmla="*/ 59 w 91"/>
                <a:gd name="T9" fmla="*/ 47 h 120"/>
                <a:gd name="T10" fmla="*/ 91 w 91"/>
                <a:gd name="T11" fmla="*/ 82 h 120"/>
                <a:gd name="T12" fmla="*/ 43 w 91"/>
                <a:gd name="T13" fmla="*/ 120 h 120"/>
                <a:gd name="T14" fmla="*/ 16 w 91"/>
                <a:gd name="T15" fmla="*/ 115 h 120"/>
                <a:gd name="T16" fmla="*/ 0 w 91"/>
                <a:gd name="T17" fmla="*/ 104 h 120"/>
                <a:gd name="T18" fmla="*/ 19 w 91"/>
                <a:gd name="T19" fmla="*/ 86 h 120"/>
                <a:gd name="T20" fmla="*/ 27 w 91"/>
                <a:gd name="T21" fmla="*/ 91 h 120"/>
                <a:gd name="T22" fmla="*/ 45 w 91"/>
                <a:gd name="T23" fmla="*/ 94 h 120"/>
                <a:gd name="T24" fmla="*/ 62 w 91"/>
                <a:gd name="T25" fmla="*/ 83 h 120"/>
                <a:gd name="T26" fmla="*/ 52 w 91"/>
                <a:gd name="T27" fmla="*/ 73 h 120"/>
                <a:gd name="T28" fmla="*/ 38 w 91"/>
                <a:gd name="T29" fmla="*/ 71 h 120"/>
                <a:gd name="T30" fmla="*/ 6 w 91"/>
                <a:gd name="T31" fmla="*/ 38 h 120"/>
                <a:gd name="T32" fmla="*/ 51 w 91"/>
                <a:gd name="T33" fmla="*/ 0 h 120"/>
                <a:gd name="T34" fmla="*/ 75 w 91"/>
                <a:gd name="T35" fmla="*/ 4 h 120"/>
                <a:gd name="T36" fmla="*/ 89 w 91"/>
                <a:gd name="T37" fmla="*/ 14 h 120"/>
                <a:gd name="T38" fmla="*/ 71 w 91"/>
                <a:gd name="T39" fmla="*/ 32 h 120"/>
                <a:gd name="T40" fmla="*/ 64 w 91"/>
                <a:gd name="T41" fmla="*/ 2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0">
                  <a:moveTo>
                    <a:pt x="64" y="27"/>
                  </a:moveTo>
                  <a:cubicBezTo>
                    <a:pt x="60" y="26"/>
                    <a:pt x="56" y="25"/>
                    <a:pt x="51" y="25"/>
                  </a:cubicBezTo>
                  <a:cubicBezTo>
                    <a:pt x="40" y="25"/>
                    <a:pt x="34" y="29"/>
                    <a:pt x="34" y="36"/>
                  </a:cubicBezTo>
                  <a:cubicBezTo>
                    <a:pt x="34" y="41"/>
                    <a:pt x="38" y="44"/>
                    <a:pt x="45" y="45"/>
                  </a:cubicBezTo>
                  <a:cubicBezTo>
                    <a:pt x="59" y="47"/>
                    <a:pt x="59" y="47"/>
                    <a:pt x="59" y="47"/>
                  </a:cubicBezTo>
                  <a:cubicBezTo>
                    <a:pt x="81" y="50"/>
                    <a:pt x="91" y="61"/>
                    <a:pt x="91" y="82"/>
                  </a:cubicBezTo>
                  <a:cubicBezTo>
                    <a:pt x="91" y="106"/>
                    <a:pt x="73" y="120"/>
                    <a:pt x="43" y="120"/>
                  </a:cubicBezTo>
                  <a:cubicBezTo>
                    <a:pt x="33" y="120"/>
                    <a:pt x="24" y="118"/>
                    <a:pt x="16" y="115"/>
                  </a:cubicBezTo>
                  <a:cubicBezTo>
                    <a:pt x="10" y="113"/>
                    <a:pt x="7" y="111"/>
                    <a:pt x="0" y="104"/>
                  </a:cubicBezTo>
                  <a:cubicBezTo>
                    <a:pt x="19" y="86"/>
                    <a:pt x="19" y="86"/>
                    <a:pt x="19" y="86"/>
                  </a:cubicBezTo>
                  <a:cubicBezTo>
                    <a:pt x="22" y="89"/>
                    <a:pt x="24" y="89"/>
                    <a:pt x="27" y="91"/>
                  </a:cubicBezTo>
                  <a:cubicBezTo>
                    <a:pt x="32" y="93"/>
                    <a:pt x="38" y="94"/>
                    <a:pt x="45" y="94"/>
                  </a:cubicBezTo>
                  <a:cubicBezTo>
                    <a:pt x="57" y="94"/>
                    <a:pt x="62" y="90"/>
                    <a:pt x="62" y="83"/>
                  </a:cubicBezTo>
                  <a:cubicBezTo>
                    <a:pt x="62" y="77"/>
                    <a:pt x="59" y="74"/>
                    <a:pt x="52" y="73"/>
                  </a:cubicBezTo>
                  <a:cubicBezTo>
                    <a:pt x="38" y="71"/>
                    <a:pt x="38" y="71"/>
                    <a:pt x="38" y="71"/>
                  </a:cubicBezTo>
                  <a:cubicBezTo>
                    <a:pt x="17" y="68"/>
                    <a:pt x="6" y="57"/>
                    <a:pt x="6" y="38"/>
                  </a:cubicBezTo>
                  <a:cubicBezTo>
                    <a:pt x="6" y="14"/>
                    <a:pt x="23" y="0"/>
                    <a:pt x="51" y="0"/>
                  </a:cubicBezTo>
                  <a:cubicBezTo>
                    <a:pt x="59" y="0"/>
                    <a:pt x="68" y="1"/>
                    <a:pt x="75" y="4"/>
                  </a:cubicBezTo>
                  <a:cubicBezTo>
                    <a:pt x="80" y="6"/>
                    <a:pt x="83" y="8"/>
                    <a:pt x="89" y="14"/>
                  </a:cubicBezTo>
                  <a:cubicBezTo>
                    <a:pt x="71" y="32"/>
                    <a:pt x="71" y="32"/>
                    <a:pt x="71" y="32"/>
                  </a:cubicBezTo>
                  <a:cubicBezTo>
                    <a:pt x="68" y="29"/>
                    <a:pt x="66" y="28"/>
                    <a:pt x="64" y="27"/>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grpSp>
      <p:pic>
        <p:nvPicPr>
          <p:cNvPr id="30" name="Picture 3" descr="C:\Users\popov\Desktop\airi.png"/>
          <p:cNvPicPr>
            <a:picLocks noChangeAspect="1" noChangeArrowheads="1"/>
          </p:cNvPicPr>
          <p:nvPr/>
        </p:nvPicPr>
        <p:blipFill>
          <a:blip r:embed="rId12" cstate="print">
            <a:extLst>
              <a:ext uri="{BEBA8EAE-BF5A-486C-A8C5-ECC9F3942E4B}">
                <a14:imgProps xmlns:a14="http://schemas.microsoft.com/office/drawing/2010/main">
                  <a14:imgLayer r:embed="rId13">
                    <a14:imgEffect>
                      <a14:sharpenSoften amount="100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660239" y="331363"/>
            <a:ext cx="889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31" name="Рисунок 30" descr="logo_strategy_KAZ_2.png"/>
          <p:cNvPicPr/>
          <p:nvPr/>
        </p:nvPicPr>
        <p:blipFill>
          <a:blip r:embed="rId14" cstate="print">
            <a:extLst>
              <a:ext uri="{28A0092B-C50C-407E-A947-70E740481C1C}">
                <a14:useLocalDpi xmlns:a14="http://schemas.microsoft.com/office/drawing/2010/main"/>
              </a:ext>
            </a:extLst>
          </a:blip>
          <a:stretch>
            <a:fillRect/>
          </a:stretch>
        </p:blipFill>
        <p:spPr>
          <a:xfrm>
            <a:off x="2065245" y="892411"/>
            <a:ext cx="2232248" cy="467113"/>
          </a:xfrm>
          <a:prstGeom prst="rect">
            <a:avLst/>
          </a:prstGeom>
        </p:spPr>
      </p:pic>
      <p:pic>
        <p:nvPicPr>
          <p:cNvPr id="32" name="Picture 2"/>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4860032" y="401800"/>
            <a:ext cx="1043880" cy="122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p:cNvPicPr>
            <a:picLocks noChangeArrowheads="1"/>
          </p:cNvPicPr>
          <p:nvPr>
            <p:custDataLst>
              <p:tags r:id="rId8"/>
            </p:custDataLst>
          </p:nvPr>
        </p:nvPicPr>
        <p:blipFill>
          <a:blip r:embed="rId16" cstate="print"/>
          <a:stretch>
            <a:fillRect/>
          </a:stretch>
        </p:blipFill>
        <p:spPr bwMode="auto">
          <a:xfrm>
            <a:off x="0" y="2160588"/>
            <a:ext cx="2520000" cy="2520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блока">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0284" name="think-cell Slide" r:id="rId15" imgW="6350000" imgH="6350000" progId="">
                  <p:embed/>
                </p:oleObj>
              </mc:Choice>
              <mc:Fallback>
                <p:oleObj name="think-cell Slide" r:id="rId15" imgW="6350000" imgH="6350000" progId="">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9"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2" name="Текст 12"/>
          <p:cNvSpPr>
            <a:spLocks noGrp="1"/>
          </p:cNvSpPr>
          <p:nvPr>
            <p:ph type="body" sz="quarter" idx="16"/>
            <p:custDataLst>
              <p:tags r:id="rId5"/>
            </p:custDataLst>
          </p:nvPr>
        </p:nvSpPr>
        <p:spPr>
          <a:xfrm>
            <a:off x="250829"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6"/>
            </p:custDataLst>
          </p:nvPr>
        </p:nvSpPr>
        <p:spPr>
          <a:xfrm>
            <a:off x="250829"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p:custDataLst>
              <p:tags r:id="rId7"/>
            </p:custDataLst>
          </p:nvPr>
        </p:nvSpPr>
        <p:spPr>
          <a:xfrm>
            <a:off x="4716464"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5" name="Текст 12"/>
          <p:cNvSpPr>
            <a:spLocks noGrp="1"/>
          </p:cNvSpPr>
          <p:nvPr>
            <p:ph type="body" sz="quarter" idx="19"/>
            <p:custDataLst>
              <p:tags r:id="rId8"/>
            </p:custDataLst>
          </p:nvPr>
        </p:nvSpPr>
        <p:spPr>
          <a:xfrm>
            <a:off x="4716464"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7"/>
          <p:cNvSpPr>
            <a:spLocks noGrp="1"/>
          </p:cNvSpPr>
          <p:nvPr>
            <p:ph type="body" sz="quarter" idx="15" hasCustomPrompt="1"/>
            <p:custDataLst>
              <p:tags r:id="rId12"/>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7" name="Текст 12"/>
          <p:cNvSpPr>
            <a:spLocks noGrp="1"/>
          </p:cNvSpPr>
          <p:nvPr>
            <p:ph type="body" sz="quarter" idx="20" hasCustomPrompt="1"/>
            <p:custDataLst>
              <p:tags r:id="rId13"/>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81964"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8"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4716463"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4716462"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5688374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82988"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4" y="1692000"/>
            <a:ext cx="561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561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15443693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84012"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28" name="Текст 12"/>
          <p:cNvSpPr>
            <a:spLocks noGrp="1"/>
          </p:cNvSpPr>
          <p:nvPr>
            <p:ph type="body" sz="quarter" idx="15"/>
            <p:custDataLst>
              <p:tags r:id="rId5"/>
            </p:custDataLst>
          </p:nvPr>
        </p:nvSpPr>
        <p:spPr>
          <a:xfrm>
            <a:off x="250828"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12"/>
          <p:cNvSpPr>
            <a:spLocks noGrp="1"/>
          </p:cNvSpPr>
          <p:nvPr>
            <p:ph type="body" sz="quarter" idx="16"/>
            <p:custDataLst>
              <p:tags r:id="rId6"/>
            </p:custDataLst>
          </p:nvPr>
        </p:nvSpPr>
        <p:spPr>
          <a:xfrm>
            <a:off x="4716463"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12"/>
          <p:cNvSpPr>
            <a:spLocks noGrp="1"/>
          </p:cNvSpPr>
          <p:nvPr>
            <p:ph type="body" sz="quarter" idx="17"/>
            <p:custDataLst>
              <p:tags r:id="rId7"/>
            </p:custDataLst>
          </p:nvPr>
        </p:nvSpPr>
        <p:spPr>
          <a:xfrm>
            <a:off x="4716463" y="4356512"/>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25"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6" name="Текст 7"/>
          <p:cNvSpPr>
            <a:spLocks noGrp="1"/>
          </p:cNvSpPr>
          <p:nvPr>
            <p:ph type="body" sz="quarter" idx="13"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7" name="Текст 7"/>
          <p:cNvSpPr>
            <a:spLocks noGrp="1"/>
          </p:cNvSpPr>
          <p:nvPr>
            <p:ph type="body" sz="quarter" idx="14" hasCustomPrompt="1"/>
            <p:custDataLst>
              <p:tags r:id="rId11"/>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8845597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1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85036"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30" name="Текст 12"/>
          <p:cNvSpPr>
            <a:spLocks noGrp="1"/>
          </p:cNvSpPr>
          <p:nvPr>
            <p:ph type="body" sz="quarter" idx="15"/>
            <p:custDataLst>
              <p:tags r:id="rId5"/>
            </p:custDataLst>
          </p:nvPr>
        </p:nvSpPr>
        <p:spPr>
          <a:xfrm>
            <a:off x="250828"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6"/>
            <p:custDataLst>
              <p:tags r:id="rId6"/>
            </p:custDataLst>
          </p:nvPr>
        </p:nvSpPr>
        <p:spPr>
          <a:xfrm>
            <a:off x="250828"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12"/>
          <p:cNvSpPr>
            <a:spLocks noGrp="1"/>
          </p:cNvSpPr>
          <p:nvPr>
            <p:ph type="body" sz="quarter" idx="17"/>
            <p:custDataLst>
              <p:tags r:id="rId7"/>
            </p:custDataLst>
          </p:nvPr>
        </p:nvSpPr>
        <p:spPr>
          <a:xfrm>
            <a:off x="4716463" y="1692000"/>
            <a:ext cx="4176713" cy="4608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9" name="Текст 7"/>
          <p:cNvSpPr>
            <a:spLocks noGrp="1"/>
          </p:cNvSpPr>
          <p:nvPr>
            <p:ph type="body" sz="quarter" idx="14"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8" name="Текст 7"/>
          <p:cNvSpPr>
            <a:spLocks noGrp="1"/>
          </p:cNvSpPr>
          <p:nvPr>
            <p:ph type="body" sz="quarter" idx="13" hasCustomPrompt="1"/>
            <p:custDataLst>
              <p:tags r:id="rId11"/>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7565717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86060"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2"/>
          <p:cNvSpPr>
            <a:spLocks noGrp="1"/>
          </p:cNvSpPr>
          <p:nvPr>
            <p:ph type="body" sz="quarter" idx="15"/>
            <p:custDataLst>
              <p:tags r:id="rId5"/>
            </p:custDataLst>
          </p:nvPr>
        </p:nvSpPr>
        <p:spPr>
          <a:xfrm>
            <a:off x="250825"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Текст 12"/>
          <p:cNvSpPr>
            <a:spLocks noGrp="1"/>
          </p:cNvSpPr>
          <p:nvPr>
            <p:ph type="body" sz="quarter" idx="16"/>
            <p:custDataLst>
              <p:tags r:id="rId6"/>
            </p:custDataLst>
          </p:nvPr>
        </p:nvSpPr>
        <p:spPr>
          <a:xfrm>
            <a:off x="3204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7"/>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Текст 7"/>
          <p:cNvSpPr>
            <a:spLocks noGrp="1"/>
          </p:cNvSpPr>
          <p:nvPr>
            <p:ph type="body" sz="quarter" idx="12" hasCustomPrompt="1"/>
            <p:custDataLst>
              <p:tags r:id="rId9"/>
            </p:custDataLst>
          </p:nvPr>
        </p:nvSpPr>
        <p:spPr>
          <a:xfrm>
            <a:off x="250825"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3204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36366939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 блока">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87084" name="think-cell Slide" r:id="rId15" imgW="6350000" imgH="6350000" progId="">
                  <p:embed/>
                </p:oleObj>
              </mc:Choice>
              <mc:Fallback>
                <p:oleObj name="think-cell Slide" r:id="rId15" imgW="6350000" imgH="6350000" progId="">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2" name="Текст 12"/>
          <p:cNvSpPr>
            <a:spLocks noGrp="1"/>
          </p:cNvSpPr>
          <p:nvPr>
            <p:ph type="body" sz="quarter" idx="16"/>
            <p:custDataLst>
              <p:tags r:id="rId5"/>
            </p:custDataLst>
          </p:nvPr>
        </p:nvSpPr>
        <p:spPr>
          <a:xfrm>
            <a:off x="250828"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6"/>
            </p:custDataLst>
          </p:nvPr>
        </p:nvSpPr>
        <p:spPr>
          <a:xfrm>
            <a:off x="250828"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p:custDataLst>
              <p:tags r:id="rId7"/>
            </p:custDataLst>
          </p:nvPr>
        </p:nvSpPr>
        <p:spPr>
          <a:xfrm>
            <a:off x="4716463"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5" name="Текст 12"/>
          <p:cNvSpPr>
            <a:spLocks noGrp="1"/>
          </p:cNvSpPr>
          <p:nvPr>
            <p:ph type="body" sz="quarter" idx="19"/>
            <p:custDataLst>
              <p:tags r:id="rId8"/>
            </p:custDataLst>
          </p:nvPr>
        </p:nvSpPr>
        <p:spPr>
          <a:xfrm>
            <a:off x="4716463"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7"/>
          <p:cNvSpPr>
            <a:spLocks noGrp="1"/>
          </p:cNvSpPr>
          <p:nvPr>
            <p:ph type="body" sz="quarter" idx="15" hasCustomPrompt="1"/>
            <p:custDataLst>
              <p:tags r:id="rId12"/>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7" name="Текст 12"/>
          <p:cNvSpPr>
            <a:spLocks noGrp="1"/>
          </p:cNvSpPr>
          <p:nvPr>
            <p:ph type="body" sz="quarter" idx="20" hasCustomPrompt="1"/>
            <p:custDataLst>
              <p:tags r:id="rId13"/>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31222431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Этапы">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4" name="Текст 13"/>
          <p:cNvSpPr>
            <a:spLocks noGrp="1"/>
          </p:cNvSpPr>
          <p:nvPr>
            <p:ph type="body" sz="quarter" idx="13" hasCustomPrompt="1"/>
          </p:nvPr>
        </p:nvSpPr>
        <p:spPr>
          <a:xfrm>
            <a:off x="360000"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5" name="Текст 13"/>
          <p:cNvSpPr>
            <a:spLocks noGrp="1"/>
          </p:cNvSpPr>
          <p:nvPr>
            <p:ph type="body" sz="quarter" idx="14" hasCustomPrompt="1"/>
          </p:nvPr>
        </p:nvSpPr>
        <p:spPr>
          <a:xfrm>
            <a:off x="3258588"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6" name="Текст 13"/>
          <p:cNvSpPr>
            <a:spLocks noGrp="1"/>
          </p:cNvSpPr>
          <p:nvPr>
            <p:ph type="body" sz="quarter" idx="15" hasCustomPrompt="1"/>
          </p:nvPr>
        </p:nvSpPr>
        <p:spPr>
          <a:xfrm>
            <a:off x="6157175"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7" name="Текст 12"/>
          <p:cNvSpPr>
            <a:spLocks noGrp="1"/>
          </p:cNvSpPr>
          <p:nvPr>
            <p:ph type="body" sz="quarter" idx="18"/>
            <p:custDataLst>
              <p:tags r:id="rId1"/>
            </p:custDataLst>
          </p:nvPr>
        </p:nvSpPr>
        <p:spPr>
          <a:xfrm>
            <a:off x="360000"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12"/>
          <p:cNvSpPr>
            <a:spLocks noGrp="1"/>
          </p:cNvSpPr>
          <p:nvPr>
            <p:ph type="body" sz="quarter" idx="19"/>
            <p:custDataLst>
              <p:tags r:id="rId2"/>
            </p:custDataLst>
          </p:nvPr>
        </p:nvSpPr>
        <p:spPr>
          <a:xfrm>
            <a:off x="3258588"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12"/>
          <p:cNvSpPr>
            <a:spLocks noGrp="1"/>
          </p:cNvSpPr>
          <p:nvPr>
            <p:ph type="body" sz="quarter" idx="20"/>
            <p:custDataLst>
              <p:tags r:id="rId3"/>
            </p:custDataLst>
          </p:nvPr>
        </p:nvSpPr>
        <p:spPr>
          <a:xfrm>
            <a:off x="6157175"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12"/>
          <p:cNvSpPr>
            <a:spLocks noGrp="1"/>
          </p:cNvSpPr>
          <p:nvPr>
            <p:ph type="body" sz="quarter" idx="21"/>
            <p:custDataLst>
              <p:tags r:id="rId4"/>
            </p:custDataLst>
          </p:nvPr>
        </p:nvSpPr>
        <p:spPr>
          <a:xfrm>
            <a:off x="360000" y="5472000"/>
            <a:ext cx="2736000" cy="828000"/>
          </a:xfrm>
          <a:ln>
            <a:solidFill>
              <a:schemeClr val="bg2"/>
            </a:solidFill>
          </a:ln>
        </p:spPr>
        <p:txBody>
          <a:bodyPr/>
          <a:lstStyle/>
          <a:p>
            <a:pPr lvl="0"/>
            <a:r>
              <a:rPr lang="ru-RU" smtClean="0"/>
              <a:t>Образец текста</a:t>
            </a:r>
          </a:p>
        </p:txBody>
      </p:sp>
      <p:sp>
        <p:nvSpPr>
          <p:cNvPr id="21" name="Текст 12"/>
          <p:cNvSpPr>
            <a:spLocks noGrp="1"/>
          </p:cNvSpPr>
          <p:nvPr>
            <p:ph type="body" sz="quarter" idx="22"/>
            <p:custDataLst>
              <p:tags r:id="rId5"/>
            </p:custDataLst>
          </p:nvPr>
        </p:nvSpPr>
        <p:spPr>
          <a:xfrm>
            <a:off x="3258588" y="5472000"/>
            <a:ext cx="2736000" cy="828000"/>
          </a:xfrm>
          <a:ln>
            <a:solidFill>
              <a:schemeClr val="bg2"/>
            </a:solidFill>
          </a:ln>
        </p:spPr>
        <p:txBody>
          <a:bodyPr/>
          <a:lstStyle/>
          <a:p>
            <a:pPr lvl="0"/>
            <a:r>
              <a:rPr lang="ru-RU" smtClean="0"/>
              <a:t>Образец текста</a:t>
            </a:r>
          </a:p>
        </p:txBody>
      </p:sp>
      <p:sp>
        <p:nvSpPr>
          <p:cNvPr id="22" name="Текст 12"/>
          <p:cNvSpPr>
            <a:spLocks noGrp="1"/>
          </p:cNvSpPr>
          <p:nvPr>
            <p:ph type="body" sz="quarter" idx="23"/>
            <p:custDataLst>
              <p:tags r:id="rId6"/>
            </p:custDataLst>
          </p:nvPr>
        </p:nvSpPr>
        <p:spPr>
          <a:xfrm>
            <a:off x="6157175" y="5472000"/>
            <a:ext cx="2736000" cy="828000"/>
          </a:xfrm>
          <a:ln>
            <a:solidFill>
              <a:schemeClr val="bg2"/>
            </a:solidFill>
          </a:ln>
        </p:spPr>
        <p:txBody>
          <a:bodyPr/>
          <a:lstStyle/>
          <a:p>
            <a:pPr lvl="0"/>
            <a:r>
              <a:rPr lang="ru-RU" smtClean="0"/>
              <a:t>Образец текста</a:t>
            </a:r>
          </a:p>
        </p:txBody>
      </p:sp>
      <p:sp>
        <p:nvSpPr>
          <p:cNvPr id="23" name="Текст 12"/>
          <p:cNvSpPr>
            <a:spLocks noGrp="1"/>
          </p:cNvSpPr>
          <p:nvPr>
            <p:ph type="body" sz="quarter" idx="24"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29301187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839972389"/>
              </p:ext>
            </p:ext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89133"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0134" name="Picture 502" descr="Stock chart, grey translucent calculator and blue pen."/>
          <p:cNvPicPr>
            <a:picLocks noChangeArrowheads="1"/>
          </p:cNvPicPr>
          <p:nvPr userDrawn="1"/>
        </p:nvPicPr>
        <p:blipFill rotWithShape="1">
          <a:blip r:embed="rId6" cstate="print">
            <a:extLst>
              <a:ext uri="{28A0092B-C50C-407E-A947-70E740481C1C}">
                <a14:useLocalDpi xmlns:a14="http://schemas.microsoft.com/office/drawing/2010/main" val="0"/>
              </a:ext>
            </a:extLst>
          </a:blip>
          <a:srcRect l="4704" r="21137"/>
          <a:stretch/>
        </p:blipFill>
        <p:spPr bwMode="auto">
          <a:xfrm>
            <a:off x="0" y="2159950"/>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4"/>
          <p:cNvSpPr>
            <a:spLocks noChangeArrowheads="1"/>
          </p:cNvSpPr>
          <p:nvPr userDrawn="1"/>
        </p:nvSpPr>
        <p:spPr bwMode="auto">
          <a:xfrm>
            <a:off x="2663829" y="2159950"/>
            <a:ext cx="6480175" cy="2519362"/>
          </a:xfrm>
          <a:prstGeom prst="rect">
            <a:avLst/>
          </a:prstGeom>
          <a:solidFill>
            <a:srgbClr val="376092"/>
          </a:solidFill>
          <a:ln w="9525">
            <a:noFill/>
            <a:round/>
            <a:headEnd/>
            <a:tailEnd/>
          </a:ln>
        </p:spPr>
        <p:txBody>
          <a:bodyPr lIns="0" tIns="0" rIns="0" bIns="0"/>
          <a:lstStyle/>
          <a:p>
            <a:pPr>
              <a:defRPr/>
            </a:pPr>
            <a:endParaRPr lang="ru-RU">
              <a:solidFill>
                <a:srgbClr val="000000"/>
              </a:solidFill>
            </a:endParaRPr>
          </a:p>
        </p:txBody>
      </p:sp>
      <p:sp>
        <p:nvSpPr>
          <p:cNvPr id="2" name="Заголовок 1"/>
          <p:cNvSpPr>
            <a:spLocks noGrp="1"/>
          </p:cNvSpPr>
          <p:nvPr>
            <p:ph type="ctrTitle" hasCustomPrompt="1"/>
          </p:nvPr>
        </p:nvSpPr>
        <p:spPr>
          <a:xfrm>
            <a:off x="3024000" y="2519999"/>
            <a:ext cx="5760000" cy="1080000"/>
          </a:xfrm>
          <a:prstGeom prst="rect">
            <a:avLst/>
          </a:prstGeom>
        </p:spPr>
        <p:txBody>
          <a:bodyPr/>
          <a:lstStyle>
            <a:lvl1pPr>
              <a:defRPr sz="2500" b="0">
                <a:solidFill>
                  <a:schemeClr val="bg1"/>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nvPr>
        </p:nvSpPr>
        <p:spPr>
          <a:xfrm>
            <a:off x="3024000" y="4104000"/>
            <a:ext cx="3600000" cy="216000"/>
          </a:xfrm>
        </p:spPr>
        <p:txBody>
          <a:bodyPr lIns="0" tIns="0" rIns="0" bIns="0" anchor="b" anchorCtr="0"/>
          <a:lstStyle>
            <a:lvl1pPr marL="0" indent="0" algn="l">
              <a:buNone/>
              <a:defRPr sz="1500">
                <a:solidFill>
                  <a:schemeClr val="bg1"/>
                </a:solidFill>
              </a:defRPr>
            </a:lvl1pPr>
            <a:lvl2pPr marL="478564" indent="0" algn="ctr">
              <a:buNone/>
              <a:defRPr>
                <a:solidFill>
                  <a:schemeClr val="tx1">
                    <a:tint val="75000"/>
                  </a:schemeClr>
                </a:solidFill>
              </a:defRPr>
            </a:lvl2pPr>
            <a:lvl3pPr marL="957127" indent="0" algn="ctr">
              <a:buNone/>
              <a:defRPr>
                <a:solidFill>
                  <a:schemeClr val="tx1">
                    <a:tint val="75000"/>
                  </a:schemeClr>
                </a:solidFill>
              </a:defRPr>
            </a:lvl3pPr>
            <a:lvl4pPr marL="1435688" indent="0" algn="ctr">
              <a:buNone/>
              <a:defRPr>
                <a:solidFill>
                  <a:schemeClr val="tx1">
                    <a:tint val="75000"/>
                  </a:schemeClr>
                </a:solidFill>
              </a:defRPr>
            </a:lvl4pPr>
            <a:lvl5pPr marL="1914251" indent="0" algn="ctr">
              <a:buNone/>
              <a:defRPr>
                <a:solidFill>
                  <a:schemeClr val="tx1">
                    <a:tint val="75000"/>
                  </a:schemeClr>
                </a:solidFill>
              </a:defRPr>
            </a:lvl5pPr>
            <a:lvl6pPr marL="2392812" indent="0" algn="ctr">
              <a:buNone/>
              <a:defRPr>
                <a:solidFill>
                  <a:schemeClr val="tx1">
                    <a:tint val="75000"/>
                  </a:schemeClr>
                </a:solidFill>
              </a:defRPr>
            </a:lvl6pPr>
            <a:lvl7pPr marL="2871375" indent="0" algn="ctr">
              <a:buNone/>
              <a:defRPr>
                <a:solidFill>
                  <a:schemeClr val="tx1">
                    <a:tint val="75000"/>
                  </a:schemeClr>
                </a:solidFill>
              </a:defRPr>
            </a:lvl7pPr>
            <a:lvl8pPr marL="3349937" indent="0" algn="ctr">
              <a:buNone/>
              <a:defRPr>
                <a:solidFill>
                  <a:schemeClr val="tx1">
                    <a:tint val="75000"/>
                  </a:schemeClr>
                </a:solidFill>
              </a:defRPr>
            </a:lvl8pPr>
            <a:lvl9pPr marL="3828500" indent="0" algn="ctr">
              <a:buNone/>
              <a:defRPr>
                <a:solidFill>
                  <a:schemeClr val="tx1">
                    <a:tint val="75000"/>
                  </a:schemeClr>
                </a:solidFill>
              </a:defRPr>
            </a:lvl9pPr>
          </a:lstStyle>
          <a:p>
            <a:r>
              <a:rPr lang="ru-RU" dirty="0" smtClean="0"/>
              <a:t>Содержание презентации</a:t>
            </a:r>
            <a:endParaRPr lang="ru-RU" dirty="0"/>
          </a:p>
        </p:txBody>
      </p:sp>
      <p:sp>
        <p:nvSpPr>
          <p:cNvPr id="4" name="Дата 3"/>
          <p:cNvSpPr>
            <a:spLocks noGrp="1"/>
          </p:cNvSpPr>
          <p:nvPr>
            <p:ph type="dt" sz="half" idx="10"/>
          </p:nvPr>
        </p:nvSpPr>
        <p:spPr>
          <a:xfrm>
            <a:off x="7020000" y="4104000"/>
            <a:ext cx="1800000" cy="216000"/>
          </a:xfrm>
          <a:prstGeom prst="rect">
            <a:avLst/>
          </a:prstGeom>
        </p:spPr>
        <p:txBody>
          <a:bodyPr lIns="0" tIns="0" rIns="0" bIns="0" anchor="b" anchorCtr="0"/>
          <a:lstStyle>
            <a:lvl1pPr algn="r">
              <a:defRPr sz="1500">
                <a:solidFill>
                  <a:schemeClr val="bg1"/>
                </a:solidFill>
              </a:defRPr>
            </a:lvl1pPr>
          </a:lstStyle>
          <a:p>
            <a:r>
              <a:rPr lang="ru-RU" dirty="0" smtClean="0">
                <a:solidFill>
                  <a:srgbClr val="FFFFFF"/>
                </a:solidFill>
              </a:rPr>
              <a:t>Октябрь 2013 г </a:t>
            </a:r>
            <a:endParaRPr lang="ru-RU" dirty="0">
              <a:solidFill>
                <a:srgbClr val="FFFFFF"/>
              </a:solidFill>
            </a:endParaRPr>
          </a:p>
        </p:txBody>
      </p:sp>
      <p:grpSp>
        <p:nvGrpSpPr>
          <p:cNvPr id="5" name="Group 7"/>
          <p:cNvGrpSpPr>
            <a:grpSpLocks/>
          </p:cNvGrpSpPr>
          <p:nvPr userDrawn="1"/>
        </p:nvGrpSpPr>
        <p:grpSpPr bwMode="auto">
          <a:xfrm>
            <a:off x="1" y="720004"/>
            <a:ext cx="1800225" cy="719137"/>
            <a:chOff x="201" y="819"/>
            <a:chExt cx="1094" cy="413"/>
          </a:xfrm>
        </p:grpSpPr>
        <p:sp>
          <p:nvSpPr>
            <p:cNvPr id="22" name="Freeform 8"/>
            <p:cNvSpPr>
              <a:spLocks noChangeAspect="1"/>
            </p:cNvSpPr>
            <p:nvPr userDrawn="1"/>
          </p:nvSpPr>
          <p:spPr bwMode="auto">
            <a:xfrm>
              <a:off x="201" y="819"/>
              <a:ext cx="1094" cy="207"/>
            </a:xfrm>
            <a:custGeom>
              <a:avLst/>
              <a:gdLst>
                <a:gd name="T0" fmla="*/ 1094 w 1094"/>
                <a:gd name="T1" fmla="*/ 207 h 207"/>
                <a:gd name="T2" fmla="*/ 999 w 1094"/>
                <a:gd name="T3" fmla="*/ 0 h 207"/>
                <a:gd name="T4" fmla="*/ 0 w 1094"/>
                <a:gd name="T5" fmla="*/ 0 h 207"/>
                <a:gd name="T6" fmla="*/ 0 w 1094"/>
                <a:gd name="T7" fmla="*/ 207 h 207"/>
                <a:gd name="T8" fmla="*/ 1094 w 109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7">
                  <a:moveTo>
                    <a:pt x="1094" y="207"/>
                  </a:moveTo>
                  <a:lnTo>
                    <a:pt x="999" y="0"/>
                  </a:lnTo>
                  <a:lnTo>
                    <a:pt x="0" y="0"/>
                  </a:lnTo>
                  <a:lnTo>
                    <a:pt x="0" y="207"/>
                  </a:lnTo>
                  <a:lnTo>
                    <a:pt x="1094" y="207"/>
                  </a:lnTo>
                  <a:close/>
                </a:path>
              </a:pathLst>
            </a:custGeom>
            <a:solidFill>
              <a:srgbClr val="7A1600"/>
            </a:solidFill>
            <a:ln w="9525">
              <a:noFill/>
              <a:round/>
              <a:headEnd/>
              <a:tailEnd/>
            </a:ln>
          </p:spPr>
          <p:txBody>
            <a:bodyPr lIns="0" tIns="0" rIns="0" bIns="0"/>
            <a:lstStyle/>
            <a:p>
              <a:pPr>
                <a:defRPr/>
              </a:pPr>
              <a:endParaRPr lang="ru-RU">
                <a:solidFill>
                  <a:srgbClr val="000000"/>
                </a:solidFill>
              </a:endParaRPr>
            </a:p>
          </p:txBody>
        </p:sp>
        <p:sp>
          <p:nvSpPr>
            <p:cNvPr id="23" name="Freeform 9"/>
            <p:cNvSpPr>
              <a:spLocks noChangeAspect="1"/>
            </p:cNvSpPr>
            <p:nvPr userDrawn="1"/>
          </p:nvSpPr>
          <p:spPr bwMode="auto">
            <a:xfrm>
              <a:off x="201" y="1026"/>
              <a:ext cx="1094" cy="206"/>
            </a:xfrm>
            <a:custGeom>
              <a:avLst/>
              <a:gdLst>
                <a:gd name="T0" fmla="*/ 1094 w 1094"/>
                <a:gd name="T1" fmla="*/ 0 h 206"/>
                <a:gd name="T2" fmla="*/ 999 w 1094"/>
                <a:gd name="T3" fmla="*/ 206 h 206"/>
                <a:gd name="T4" fmla="*/ 0 w 1094"/>
                <a:gd name="T5" fmla="*/ 206 h 206"/>
                <a:gd name="T6" fmla="*/ 0 w 1094"/>
                <a:gd name="T7" fmla="*/ 0 h 206"/>
                <a:gd name="T8" fmla="*/ 1094 w 1094"/>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6">
                  <a:moveTo>
                    <a:pt x="1094" y="0"/>
                  </a:moveTo>
                  <a:lnTo>
                    <a:pt x="999" y="206"/>
                  </a:lnTo>
                  <a:lnTo>
                    <a:pt x="0" y="206"/>
                  </a:lnTo>
                  <a:lnTo>
                    <a:pt x="0" y="0"/>
                  </a:lnTo>
                  <a:lnTo>
                    <a:pt x="1094"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24" name="Freeform 10"/>
            <p:cNvSpPr>
              <a:spLocks noChangeAspect="1"/>
            </p:cNvSpPr>
            <p:nvPr userDrawn="1"/>
          </p:nvSpPr>
          <p:spPr bwMode="auto">
            <a:xfrm>
              <a:off x="315" y="918"/>
              <a:ext cx="43" cy="57"/>
            </a:xfrm>
            <a:custGeom>
              <a:avLst/>
              <a:gdLst>
                <a:gd name="T0" fmla="*/ 63 w 91"/>
                <a:gd name="T1" fmla="*/ 28 h 121"/>
                <a:gd name="T2" fmla="*/ 50 w 91"/>
                <a:gd name="T3" fmla="*/ 26 h 121"/>
                <a:gd name="T4" fmla="*/ 34 w 91"/>
                <a:gd name="T5" fmla="*/ 37 h 121"/>
                <a:gd name="T6" fmla="*/ 44 w 91"/>
                <a:gd name="T7" fmla="*/ 46 h 121"/>
                <a:gd name="T8" fmla="*/ 59 w 91"/>
                <a:gd name="T9" fmla="*/ 48 h 121"/>
                <a:gd name="T10" fmla="*/ 91 w 91"/>
                <a:gd name="T11" fmla="*/ 83 h 121"/>
                <a:gd name="T12" fmla="*/ 43 w 91"/>
                <a:gd name="T13" fmla="*/ 121 h 121"/>
                <a:gd name="T14" fmla="*/ 16 w 91"/>
                <a:gd name="T15" fmla="*/ 116 h 121"/>
                <a:gd name="T16" fmla="*/ 0 w 91"/>
                <a:gd name="T17" fmla="*/ 105 h 121"/>
                <a:gd name="T18" fmla="*/ 19 w 91"/>
                <a:gd name="T19" fmla="*/ 86 h 121"/>
                <a:gd name="T20" fmla="*/ 27 w 91"/>
                <a:gd name="T21" fmla="*/ 91 h 121"/>
                <a:gd name="T22" fmla="*/ 45 w 91"/>
                <a:gd name="T23" fmla="*/ 95 h 121"/>
                <a:gd name="T24" fmla="*/ 62 w 91"/>
                <a:gd name="T25" fmla="*/ 84 h 121"/>
                <a:gd name="T26" fmla="*/ 52 w 91"/>
                <a:gd name="T27" fmla="*/ 74 h 121"/>
                <a:gd name="T28" fmla="*/ 38 w 91"/>
                <a:gd name="T29" fmla="*/ 72 h 121"/>
                <a:gd name="T30" fmla="*/ 6 w 91"/>
                <a:gd name="T31" fmla="*/ 38 h 121"/>
                <a:gd name="T32" fmla="*/ 51 w 91"/>
                <a:gd name="T33" fmla="*/ 0 h 121"/>
                <a:gd name="T34" fmla="*/ 74 w 91"/>
                <a:gd name="T35" fmla="*/ 5 h 121"/>
                <a:gd name="T36" fmla="*/ 89 w 91"/>
                <a:gd name="T37" fmla="*/ 14 h 121"/>
                <a:gd name="T38" fmla="*/ 71 w 91"/>
                <a:gd name="T39" fmla="*/ 33 h 121"/>
                <a:gd name="T40" fmla="*/ 63 w 91"/>
                <a:gd name="T41" fmla="*/ 28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1">
                  <a:moveTo>
                    <a:pt x="63" y="28"/>
                  </a:moveTo>
                  <a:cubicBezTo>
                    <a:pt x="60" y="26"/>
                    <a:pt x="56" y="26"/>
                    <a:pt x="50" y="26"/>
                  </a:cubicBezTo>
                  <a:cubicBezTo>
                    <a:pt x="40" y="26"/>
                    <a:pt x="34" y="30"/>
                    <a:pt x="34" y="37"/>
                  </a:cubicBezTo>
                  <a:cubicBezTo>
                    <a:pt x="34" y="42"/>
                    <a:pt x="38" y="45"/>
                    <a:pt x="44" y="46"/>
                  </a:cubicBezTo>
                  <a:cubicBezTo>
                    <a:pt x="59" y="48"/>
                    <a:pt x="59" y="48"/>
                    <a:pt x="59" y="48"/>
                  </a:cubicBezTo>
                  <a:cubicBezTo>
                    <a:pt x="81" y="51"/>
                    <a:pt x="91" y="62"/>
                    <a:pt x="91" y="83"/>
                  </a:cubicBezTo>
                  <a:cubicBezTo>
                    <a:pt x="91" y="106"/>
                    <a:pt x="73" y="121"/>
                    <a:pt x="43" y="121"/>
                  </a:cubicBezTo>
                  <a:cubicBezTo>
                    <a:pt x="33" y="121"/>
                    <a:pt x="24" y="119"/>
                    <a:pt x="16" y="116"/>
                  </a:cubicBezTo>
                  <a:cubicBezTo>
                    <a:pt x="10" y="114"/>
                    <a:pt x="7" y="111"/>
                    <a:pt x="0" y="105"/>
                  </a:cubicBezTo>
                  <a:cubicBezTo>
                    <a:pt x="19" y="86"/>
                    <a:pt x="19" y="86"/>
                    <a:pt x="19" y="86"/>
                  </a:cubicBezTo>
                  <a:cubicBezTo>
                    <a:pt x="22" y="89"/>
                    <a:pt x="23" y="90"/>
                    <a:pt x="27" y="91"/>
                  </a:cubicBezTo>
                  <a:cubicBezTo>
                    <a:pt x="32" y="94"/>
                    <a:pt x="38" y="95"/>
                    <a:pt x="45" y="95"/>
                  </a:cubicBezTo>
                  <a:cubicBezTo>
                    <a:pt x="57" y="95"/>
                    <a:pt x="62" y="91"/>
                    <a:pt x="62" y="84"/>
                  </a:cubicBezTo>
                  <a:cubicBezTo>
                    <a:pt x="62" y="78"/>
                    <a:pt x="59" y="75"/>
                    <a:pt x="52" y="74"/>
                  </a:cubicBezTo>
                  <a:cubicBezTo>
                    <a:pt x="38" y="72"/>
                    <a:pt x="38" y="72"/>
                    <a:pt x="38" y="72"/>
                  </a:cubicBezTo>
                  <a:cubicBezTo>
                    <a:pt x="16" y="69"/>
                    <a:pt x="6" y="58"/>
                    <a:pt x="6" y="38"/>
                  </a:cubicBezTo>
                  <a:cubicBezTo>
                    <a:pt x="6" y="15"/>
                    <a:pt x="23" y="0"/>
                    <a:pt x="51" y="0"/>
                  </a:cubicBezTo>
                  <a:cubicBezTo>
                    <a:pt x="59" y="0"/>
                    <a:pt x="68" y="2"/>
                    <a:pt x="74" y="5"/>
                  </a:cubicBezTo>
                  <a:cubicBezTo>
                    <a:pt x="80" y="7"/>
                    <a:pt x="83" y="9"/>
                    <a:pt x="89" y="14"/>
                  </a:cubicBezTo>
                  <a:cubicBezTo>
                    <a:pt x="71" y="33"/>
                    <a:pt x="71" y="33"/>
                    <a:pt x="71" y="33"/>
                  </a:cubicBezTo>
                  <a:cubicBezTo>
                    <a:pt x="68" y="30"/>
                    <a:pt x="66" y="29"/>
                    <a:pt x="63" y="28"/>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5" name="Freeform 11"/>
            <p:cNvSpPr>
              <a:spLocks noChangeAspect="1"/>
            </p:cNvSpPr>
            <p:nvPr userDrawn="1"/>
          </p:nvSpPr>
          <p:spPr bwMode="auto">
            <a:xfrm>
              <a:off x="380"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6" name="Freeform 12"/>
            <p:cNvSpPr>
              <a:spLocks noChangeAspect="1" noEditPoints="1"/>
            </p:cNvSpPr>
            <p:nvPr userDrawn="1"/>
          </p:nvSpPr>
          <p:spPr bwMode="auto">
            <a:xfrm>
              <a:off x="447" y="918"/>
              <a:ext cx="44" cy="57"/>
            </a:xfrm>
            <a:custGeom>
              <a:avLst/>
              <a:gdLst>
                <a:gd name="T0" fmla="*/ 59 w 93"/>
                <a:gd name="T1" fmla="*/ 119 h 119"/>
                <a:gd name="T2" fmla="*/ 38 w 93"/>
                <a:gd name="T3" fmla="*/ 75 h 119"/>
                <a:gd name="T4" fmla="*/ 29 w 93"/>
                <a:gd name="T5" fmla="*/ 75 h 119"/>
                <a:gd name="T6" fmla="*/ 29 w 93"/>
                <a:gd name="T7" fmla="*/ 119 h 119"/>
                <a:gd name="T8" fmla="*/ 0 w 93"/>
                <a:gd name="T9" fmla="*/ 119 h 119"/>
                <a:gd name="T10" fmla="*/ 0 w 93"/>
                <a:gd name="T11" fmla="*/ 0 h 119"/>
                <a:gd name="T12" fmla="*/ 46 w 93"/>
                <a:gd name="T13" fmla="*/ 0 h 119"/>
                <a:gd name="T14" fmla="*/ 87 w 93"/>
                <a:gd name="T15" fmla="*/ 38 h 119"/>
                <a:gd name="T16" fmla="*/ 78 w 93"/>
                <a:gd name="T17" fmla="*/ 61 h 119"/>
                <a:gd name="T18" fmla="*/ 68 w 93"/>
                <a:gd name="T19" fmla="*/ 69 h 119"/>
                <a:gd name="T20" fmla="*/ 93 w 93"/>
                <a:gd name="T21" fmla="*/ 119 h 119"/>
                <a:gd name="T22" fmla="*/ 59 w 93"/>
                <a:gd name="T23" fmla="*/ 119 h 119"/>
                <a:gd name="T24" fmla="*/ 45 w 93"/>
                <a:gd name="T25" fmla="*/ 50 h 119"/>
                <a:gd name="T26" fmla="*/ 58 w 93"/>
                <a:gd name="T27" fmla="*/ 38 h 119"/>
                <a:gd name="T28" fmla="*/ 45 w 93"/>
                <a:gd name="T29" fmla="*/ 26 h 119"/>
                <a:gd name="T30" fmla="*/ 29 w 93"/>
                <a:gd name="T31" fmla="*/ 26 h 119"/>
                <a:gd name="T32" fmla="*/ 29 w 93"/>
                <a:gd name="T33" fmla="*/ 50 h 119"/>
                <a:gd name="T34" fmla="*/ 45 w 93"/>
                <a:gd name="T35" fmla="*/ 5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19">
                  <a:moveTo>
                    <a:pt x="59" y="119"/>
                  </a:moveTo>
                  <a:cubicBezTo>
                    <a:pt x="38" y="75"/>
                    <a:pt x="38" y="75"/>
                    <a:pt x="38" y="75"/>
                  </a:cubicBezTo>
                  <a:cubicBezTo>
                    <a:pt x="29" y="75"/>
                    <a:pt x="29" y="75"/>
                    <a:pt x="29" y="75"/>
                  </a:cubicBezTo>
                  <a:cubicBezTo>
                    <a:pt x="29" y="119"/>
                    <a:pt x="29" y="119"/>
                    <a:pt x="29" y="119"/>
                  </a:cubicBezTo>
                  <a:cubicBezTo>
                    <a:pt x="0" y="119"/>
                    <a:pt x="0" y="119"/>
                    <a:pt x="0" y="119"/>
                  </a:cubicBezTo>
                  <a:cubicBezTo>
                    <a:pt x="0" y="0"/>
                    <a:pt x="0" y="0"/>
                    <a:pt x="0" y="0"/>
                  </a:cubicBezTo>
                  <a:cubicBezTo>
                    <a:pt x="46" y="0"/>
                    <a:pt x="46" y="0"/>
                    <a:pt x="46" y="0"/>
                  </a:cubicBezTo>
                  <a:cubicBezTo>
                    <a:pt x="70" y="0"/>
                    <a:pt x="87" y="16"/>
                    <a:pt x="87" y="38"/>
                  </a:cubicBezTo>
                  <a:cubicBezTo>
                    <a:pt x="87" y="47"/>
                    <a:pt x="84" y="55"/>
                    <a:pt x="78" y="61"/>
                  </a:cubicBezTo>
                  <a:cubicBezTo>
                    <a:pt x="75" y="64"/>
                    <a:pt x="73" y="66"/>
                    <a:pt x="68" y="69"/>
                  </a:cubicBezTo>
                  <a:cubicBezTo>
                    <a:pt x="93" y="119"/>
                    <a:pt x="93" y="119"/>
                    <a:pt x="93" y="119"/>
                  </a:cubicBezTo>
                  <a:lnTo>
                    <a:pt x="59" y="119"/>
                  </a:lnTo>
                  <a:close/>
                  <a:moveTo>
                    <a:pt x="45" y="50"/>
                  </a:moveTo>
                  <a:cubicBezTo>
                    <a:pt x="52" y="50"/>
                    <a:pt x="58" y="45"/>
                    <a:pt x="58" y="38"/>
                  </a:cubicBezTo>
                  <a:cubicBezTo>
                    <a:pt x="58" y="32"/>
                    <a:pt x="52" y="26"/>
                    <a:pt x="45" y="26"/>
                  </a:cubicBezTo>
                  <a:cubicBezTo>
                    <a:pt x="29" y="26"/>
                    <a:pt x="29" y="26"/>
                    <a:pt x="29" y="26"/>
                  </a:cubicBezTo>
                  <a:cubicBezTo>
                    <a:pt x="29" y="50"/>
                    <a:pt x="29" y="50"/>
                    <a:pt x="29" y="50"/>
                  </a:cubicBezTo>
                  <a:lnTo>
                    <a:pt x="45"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7" name="Freeform 13"/>
            <p:cNvSpPr>
              <a:spLocks noChangeAspect="1" noEditPoints="1"/>
            </p:cNvSpPr>
            <p:nvPr userDrawn="1"/>
          </p:nvSpPr>
          <p:spPr bwMode="auto">
            <a:xfrm>
              <a:off x="509" y="918"/>
              <a:ext cx="52" cy="57"/>
            </a:xfrm>
            <a:custGeom>
              <a:avLst/>
              <a:gdLst>
                <a:gd name="T0" fmla="*/ 38 w 53"/>
                <a:gd name="T1" fmla="*/ 58 h 58"/>
                <a:gd name="T2" fmla="*/ 35 w 53"/>
                <a:gd name="T3" fmla="*/ 49 h 58"/>
                <a:gd name="T4" fmla="*/ 18 w 53"/>
                <a:gd name="T5" fmla="*/ 49 h 58"/>
                <a:gd name="T6" fmla="*/ 15 w 53"/>
                <a:gd name="T7" fmla="*/ 58 h 58"/>
                <a:gd name="T8" fmla="*/ 0 w 53"/>
                <a:gd name="T9" fmla="*/ 58 h 58"/>
                <a:gd name="T10" fmla="*/ 21 w 53"/>
                <a:gd name="T11" fmla="*/ 0 h 58"/>
                <a:gd name="T12" fmla="*/ 32 w 53"/>
                <a:gd name="T13" fmla="*/ 0 h 58"/>
                <a:gd name="T14" fmla="*/ 53 w 53"/>
                <a:gd name="T15" fmla="*/ 58 h 58"/>
                <a:gd name="T16" fmla="*/ 38 w 53"/>
                <a:gd name="T17" fmla="*/ 58 h 58"/>
                <a:gd name="T18" fmla="*/ 27 w 53"/>
                <a:gd name="T19" fmla="*/ 22 h 58"/>
                <a:gd name="T20" fmla="*/ 22 w 53"/>
                <a:gd name="T21" fmla="*/ 38 h 58"/>
                <a:gd name="T22" fmla="*/ 32 w 53"/>
                <a:gd name="T23" fmla="*/ 38 h 58"/>
                <a:gd name="T24" fmla="*/ 27 w 53"/>
                <a:gd name="T25" fmla="*/ 22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8">
                  <a:moveTo>
                    <a:pt x="38" y="58"/>
                  </a:moveTo>
                  <a:lnTo>
                    <a:pt x="35" y="49"/>
                  </a:lnTo>
                  <a:lnTo>
                    <a:pt x="18" y="49"/>
                  </a:lnTo>
                  <a:lnTo>
                    <a:pt x="15" y="58"/>
                  </a:lnTo>
                  <a:lnTo>
                    <a:pt x="0" y="58"/>
                  </a:lnTo>
                  <a:lnTo>
                    <a:pt x="21" y="0"/>
                  </a:lnTo>
                  <a:lnTo>
                    <a:pt x="32" y="0"/>
                  </a:lnTo>
                  <a:lnTo>
                    <a:pt x="53" y="58"/>
                  </a:lnTo>
                  <a:lnTo>
                    <a:pt x="38" y="58"/>
                  </a:lnTo>
                  <a:close/>
                  <a:moveTo>
                    <a:pt x="27" y="22"/>
                  </a:moveTo>
                  <a:lnTo>
                    <a:pt x="22" y="38"/>
                  </a:lnTo>
                  <a:lnTo>
                    <a:pt x="32" y="38"/>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8" name="Freeform 14"/>
            <p:cNvSpPr>
              <a:spLocks noChangeAspect="1"/>
            </p:cNvSpPr>
            <p:nvPr userDrawn="1"/>
          </p:nvSpPr>
          <p:spPr bwMode="auto">
            <a:xfrm>
              <a:off x="575"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9" name="Freeform 15"/>
            <p:cNvSpPr>
              <a:spLocks noChangeAspect="1"/>
            </p:cNvSpPr>
            <p:nvPr userDrawn="1"/>
          </p:nvSpPr>
          <p:spPr bwMode="auto">
            <a:xfrm>
              <a:off x="641" y="918"/>
              <a:ext cx="41" cy="57"/>
            </a:xfrm>
            <a:custGeom>
              <a:avLst/>
              <a:gdLst>
                <a:gd name="T0" fmla="*/ 0 w 39"/>
                <a:gd name="T1" fmla="*/ 58 h 58"/>
                <a:gd name="T2" fmla="*/ 0 w 39"/>
                <a:gd name="T3" fmla="*/ 0 h 58"/>
                <a:gd name="T4" fmla="*/ 39 w 39"/>
                <a:gd name="T5" fmla="*/ 0 h 58"/>
                <a:gd name="T6" fmla="*/ 39 w 39"/>
                <a:gd name="T7" fmla="*/ 13 h 58"/>
                <a:gd name="T8" fmla="*/ 14 w 39"/>
                <a:gd name="T9" fmla="*/ 13 h 58"/>
                <a:gd name="T10" fmla="*/ 14 w 39"/>
                <a:gd name="T11" fmla="*/ 23 h 58"/>
                <a:gd name="T12" fmla="*/ 36 w 39"/>
                <a:gd name="T13" fmla="*/ 23 h 58"/>
                <a:gd name="T14" fmla="*/ 36 w 39"/>
                <a:gd name="T15" fmla="*/ 35 h 58"/>
                <a:gd name="T16" fmla="*/ 14 w 39"/>
                <a:gd name="T17" fmla="*/ 35 h 58"/>
                <a:gd name="T18" fmla="*/ 14 w 39"/>
                <a:gd name="T19" fmla="*/ 45 h 58"/>
                <a:gd name="T20" fmla="*/ 39 w 39"/>
                <a:gd name="T21" fmla="*/ 45 h 58"/>
                <a:gd name="T22" fmla="*/ 39 w 39"/>
                <a:gd name="T23" fmla="*/ 58 h 58"/>
                <a:gd name="T24" fmla="*/ 0 w 3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8">
                  <a:moveTo>
                    <a:pt x="0" y="58"/>
                  </a:moveTo>
                  <a:lnTo>
                    <a:pt x="0" y="0"/>
                  </a:lnTo>
                  <a:lnTo>
                    <a:pt x="39" y="0"/>
                  </a:lnTo>
                  <a:lnTo>
                    <a:pt x="39" y="13"/>
                  </a:lnTo>
                  <a:lnTo>
                    <a:pt x="14" y="13"/>
                  </a:lnTo>
                  <a:lnTo>
                    <a:pt x="14" y="23"/>
                  </a:lnTo>
                  <a:lnTo>
                    <a:pt x="36" y="23"/>
                  </a:lnTo>
                  <a:lnTo>
                    <a:pt x="36" y="35"/>
                  </a:lnTo>
                  <a:lnTo>
                    <a:pt x="14" y="35"/>
                  </a:lnTo>
                  <a:lnTo>
                    <a:pt x="14" y="45"/>
                  </a:lnTo>
                  <a:lnTo>
                    <a:pt x="39" y="45"/>
                  </a:lnTo>
                  <a:lnTo>
                    <a:pt x="39" y="58"/>
                  </a:lnTo>
                  <a:lnTo>
                    <a:pt x="0" y="58"/>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0" name="Freeform 16"/>
            <p:cNvSpPr>
              <a:spLocks noChangeAspect="1"/>
            </p:cNvSpPr>
            <p:nvPr userDrawn="1"/>
          </p:nvSpPr>
          <p:spPr bwMode="auto">
            <a:xfrm>
              <a:off x="705" y="918"/>
              <a:ext cx="43" cy="57"/>
            </a:xfrm>
            <a:custGeom>
              <a:avLst/>
              <a:gdLst>
                <a:gd name="T0" fmla="*/ 90 w 90"/>
                <a:gd name="T1" fmla="*/ 67 h 121"/>
                <a:gd name="T2" fmla="*/ 78 w 90"/>
                <a:gd name="T3" fmla="*/ 107 h 121"/>
                <a:gd name="T4" fmla="*/ 45 w 90"/>
                <a:gd name="T5" fmla="*/ 121 h 121"/>
                <a:gd name="T6" fmla="*/ 12 w 90"/>
                <a:gd name="T7" fmla="*/ 107 h 121"/>
                <a:gd name="T8" fmla="*/ 1 w 90"/>
                <a:gd name="T9" fmla="*/ 87 h 121"/>
                <a:gd name="T10" fmla="*/ 0 w 90"/>
                <a:gd name="T11" fmla="*/ 60 h 121"/>
                <a:gd name="T12" fmla="*/ 0 w 90"/>
                <a:gd name="T13" fmla="*/ 56 h 121"/>
                <a:gd name="T14" fmla="*/ 12 w 90"/>
                <a:gd name="T15" fmla="*/ 14 h 121"/>
                <a:gd name="T16" fmla="*/ 46 w 90"/>
                <a:gd name="T17" fmla="*/ 0 h 121"/>
                <a:gd name="T18" fmla="*/ 65 w 90"/>
                <a:gd name="T19" fmla="*/ 4 h 121"/>
                <a:gd name="T20" fmla="*/ 81 w 90"/>
                <a:gd name="T21" fmla="*/ 15 h 121"/>
                <a:gd name="T22" fmla="*/ 62 w 90"/>
                <a:gd name="T23" fmla="*/ 35 h 121"/>
                <a:gd name="T24" fmla="*/ 45 w 90"/>
                <a:gd name="T25" fmla="*/ 26 h 121"/>
                <a:gd name="T26" fmla="*/ 33 w 90"/>
                <a:gd name="T27" fmla="*/ 31 h 121"/>
                <a:gd name="T28" fmla="*/ 30 w 90"/>
                <a:gd name="T29" fmla="*/ 40 h 121"/>
                <a:gd name="T30" fmla="*/ 29 w 90"/>
                <a:gd name="T31" fmla="*/ 60 h 121"/>
                <a:gd name="T32" fmla="*/ 29 w 90"/>
                <a:gd name="T33" fmla="*/ 63 h 121"/>
                <a:gd name="T34" fmla="*/ 33 w 90"/>
                <a:gd name="T35" fmla="*/ 90 h 121"/>
                <a:gd name="T36" fmla="*/ 45 w 90"/>
                <a:gd name="T37" fmla="*/ 95 h 121"/>
                <a:gd name="T38" fmla="*/ 61 w 90"/>
                <a:gd name="T39" fmla="*/ 77 h 121"/>
                <a:gd name="T40" fmla="*/ 61 w 90"/>
                <a:gd name="T41" fmla="*/ 76 h 121"/>
                <a:gd name="T42" fmla="*/ 45 w 90"/>
                <a:gd name="T43" fmla="*/ 76 h 121"/>
                <a:gd name="T44" fmla="*/ 45 w 90"/>
                <a:gd name="T45" fmla="*/ 52 h 121"/>
                <a:gd name="T46" fmla="*/ 90 w 90"/>
                <a:gd name="T47" fmla="*/ 52 h 121"/>
                <a:gd name="T48" fmla="*/ 90 w 90"/>
                <a:gd name="T49" fmla="*/ 6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21">
                  <a:moveTo>
                    <a:pt x="90" y="67"/>
                  </a:moveTo>
                  <a:cubicBezTo>
                    <a:pt x="90" y="88"/>
                    <a:pt x="87" y="98"/>
                    <a:pt x="78" y="107"/>
                  </a:cubicBezTo>
                  <a:cubicBezTo>
                    <a:pt x="70" y="116"/>
                    <a:pt x="59" y="121"/>
                    <a:pt x="45" y="121"/>
                  </a:cubicBezTo>
                  <a:cubicBezTo>
                    <a:pt x="32" y="121"/>
                    <a:pt x="20" y="116"/>
                    <a:pt x="12" y="107"/>
                  </a:cubicBezTo>
                  <a:cubicBezTo>
                    <a:pt x="6" y="102"/>
                    <a:pt x="2" y="94"/>
                    <a:pt x="1" y="87"/>
                  </a:cubicBezTo>
                  <a:cubicBezTo>
                    <a:pt x="1" y="82"/>
                    <a:pt x="0" y="73"/>
                    <a:pt x="0" y="60"/>
                  </a:cubicBezTo>
                  <a:cubicBezTo>
                    <a:pt x="0" y="56"/>
                    <a:pt x="0" y="56"/>
                    <a:pt x="0" y="56"/>
                  </a:cubicBezTo>
                  <a:cubicBezTo>
                    <a:pt x="0" y="33"/>
                    <a:pt x="3" y="23"/>
                    <a:pt x="12" y="14"/>
                  </a:cubicBezTo>
                  <a:cubicBezTo>
                    <a:pt x="21" y="4"/>
                    <a:pt x="31" y="0"/>
                    <a:pt x="46" y="0"/>
                  </a:cubicBezTo>
                  <a:cubicBezTo>
                    <a:pt x="53" y="0"/>
                    <a:pt x="60" y="1"/>
                    <a:pt x="65" y="4"/>
                  </a:cubicBezTo>
                  <a:cubicBezTo>
                    <a:pt x="71" y="6"/>
                    <a:pt x="74" y="8"/>
                    <a:pt x="81" y="15"/>
                  </a:cubicBezTo>
                  <a:cubicBezTo>
                    <a:pt x="62" y="35"/>
                    <a:pt x="62" y="35"/>
                    <a:pt x="62" y="35"/>
                  </a:cubicBezTo>
                  <a:cubicBezTo>
                    <a:pt x="55" y="28"/>
                    <a:pt x="51" y="26"/>
                    <a:pt x="45" y="26"/>
                  </a:cubicBezTo>
                  <a:cubicBezTo>
                    <a:pt x="40" y="26"/>
                    <a:pt x="36" y="28"/>
                    <a:pt x="33" y="31"/>
                  </a:cubicBezTo>
                  <a:cubicBezTo>
                    <a:pt x="32" y="34"/>
                    <a:pt x="30" y="37"/>
                    <a:pt x="30" y="40"/>
                  </a:cubicBezTo>
                  <a:cubicBezTo>
                    <a:pt x="29" y="45"/>
                    <a:pt x="29" y="52"/>
                    <a:pt x="29" y="60"/>
                  </a:cubicBezTo>
                  <a:cubicBezTo>
                    <a:pt x="29" y="63"/>
                    <a:pt x="29" y="63"/>
                    <a:pt x="29" y="63"/>
                  </a:cubicBezTo>
                  <a:cubicBezTo>
                    <a:pt x="29" y="79"/>
                    <a:pt x="30" y="86"/>
                    <a:pt x="33" y="90"/>
                  </a:cubicBezTo>
                  <a:cubicBezTo>
                    <a:pt x="36" y="93"/>
                    <a:pt x="40" y="95"/>
                    <a:pt x="45" y="95"/>
                  </a:cubicBezTo>
                  <a:cubicBezTo>
                    <a:pt x="55" y="95"/>
                    <a:pt x="61" y="88"/>
                    <a:pt x="61" y="77"/>
                  </a:cubicBezTo>
                  <a:cubicBezTo>
                    <a:pt x="61" y="76"/>
                    <a:pt x="61" y="76"/>
                    <a:pt x="61" y="76"/>
                  </a:cubicBezTo>
                  <a:cubicBezTo>
                    <a:pt x="45" y="76"/>
                    <a:pt x="45" y="76"/>
                    <a:pt x="45" y="76"/>
                  </a:cubicBezTo>
                  <a:cubicBezTo>
                    <a:pt x="45" y="52"/>
                    <a:pt x="45" y="52"/>
                    <a:pt x="45" y="52"/>
                  </a:cubicBezTo>
                  <a:cubicBezTo>
                    <a:pt x="90" y="52"/>
                    <a:pt x="90" y="52"/>
                    <a:pt x="90" y="52"/>
                  </a:cubicBezTo>
                  <a:lnTo>
                    <a:pt x="90" y="6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1" name="Freeform 17"/>
            <p:cNvSpPr>
              <a:spLocks noChangeAspect="1"/>
            </p:cNvSpPr>
            <p:nvPr userDrawn="1"/>
          </p:nvSpPr>
          <p:spPr bwMode="auto">
            <a:xfrm>
              <a:off x="766" y="918"/>
              <a:ext cx="41" cy="57"/>
            </a:xfrm>
            <a:custGeom>
              <a:avLst/>
              <a:gdLst>
                <a:gd name="T0" fmla="*/ 32 w 49"/>
                <a:gd name="T1" fmla="*/ 34 h 58"/>
                <a:gd name="T2" fmla="*/ 32 w 49"/>
                <a:gd name="T3" fmla="*/ 58 h 58"/>
                <a:gd name="T4" fmla="*/ 18 w 49"/>
                <a:gd name="T5" fmla="*/ 58 h 58"/>
                <a:gd name="T6" fmla="*/ 18 w 49"/>
                <a:gd name="T7" fmla="*/ 34 h 58"/>
                <a:gd name="T8" fmla="*/ 0 w 49"/>
                <a:gd name="T9" fmla="*/ 0 h 58"/>
                <a:gd name="T10" fmla="*/ 16 w 49"/>
                <a:gd name="T11" fmla="*/ 0 h 58"/>
                <a:gd name="T12" fmla="*/ 25 w 49"/>
                <a:gd name="T13" fmla="*/ 21 h 58"/>
                <a:gd name="T14" fmla="*/ 34 w 49"/>
                <a:gd name="T15" fmla="*/ 0 h 58"/>
                <a:gd name="T16" fmla="*/ 49 w 49"/>
                <a:gd name="T17" fmla="*/ 0 h 58"/>
                <a:gd name="T18" fmla="*/ 32 w 49"/>
                <a:gd name="T19" fmla="*/ 3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8">
                  <a:moveTo>
                    <a:pt x="32" y="34"/>
                  </a:moveTo>
                  <a:lnTo>
                    <a:pt x="32" y="58"/>
                  </a:lnTo>
                  <a:lnTo>
                    <a:pt x="18" y="58"/>
                  </a:lnTo>
                  <a:lnTo>
                    <a:pt x="18" y="34"/>
                  </a:lnTo>
                  <a:lnTo>
                    <a:pt x="0" y="0"/>
                  </a:lnTo>
                  <a:lnTo>
                    <a:pt x="16" y="0"/>
                  </a:lnTo>
                  <a:lnTo>
                    <a:pt x="25" y="21"/>
                  </a:lnTo>
                  <a:lnTo>
                    <a:pt x="34" y="0"/>
                  </a:lnTo>
                  <a:lnTo>
                    <a:pt x="49" y="0"/>
                  </a:lnTo>
                  <a:lnTo>
                    <a:pt x="32" y="34"/>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2" name="Freeform 18"/>
            <p:cNvSpPr>
              <a:spLocks noChangeAspect="1" noEditPoints="1"/>
            </p:cNvSpPr>
            <p:nvPr userDrawn="1"/>
          </p:nvSpPr>
          <p:spPr bwMode="auto">
            <a:xfrm>
              <a:off x="315" y="1079"/>
              <a:ext cx="41" cy="57"/>
            </a:xfrm>
            <a:custGeom>
              <a:avLst/>
              <a:gdLst>
                <a:gd name="T0" fmla="*/ 47 w 87"/>
                <a:gd name="T1" fmla="*/ 0 h 118"/>
                <a:gd name="T2" fmla="*/ 87 w 87"/>
                <a:gd name="T3" fmla="*/ 38 h 118"/>
                <a:gd name="T4" fmla="*/ 47 w 87"/>
                <a:gd name="T5" fmla="*/ 76 h 118"/>
                <a:gd name="T6" fmla="*/ 29 w 87"/>
                <a:gd name="T7" fmla="*/ 76 h 118"/>
                <a:gd name="T8" fmla="*/ 29 w 87"/>
                <a:gd name="T9" fmla="*/ 118 h 118"/>
                <a:gd name="T10" fmla="*/ 0 w 87"/>
                <a:gd name="T11" fmla="*/ 118 h 118"/>
                <a:gd name="T12" fmla="*/ 0 w 87"/>
                <a:gd name="T13" fmla="*/ 0 h 118"/>
                <a:gd name="T14" fmla="*/ 47 w 87"/>
                <a:gd name="T15" fmla="*/ 0 h 118"/>
                <a:gd name="T16" fmla="*/ 46 w 87"/>
                <a:gd name="T17" fmla="*/ 50 h 118"/>
                <a:gd name="T18" fmla="*/ 58 w 87"/>
                <a:gd name="T19" fmla="*/ 38 h 118"/>
                <a:gd name="T20" fmla="*/ 46 w 87"/>
                <a:gd name="T21" fmla="*/ 26 h 118"/>
                <a:gd name="T22" fmla="*/ 29 w 87"/>
                <a:gd name="T23" fmla="*/ 26 h 118"/>
                <a:gd name="T24" fmla="*/ 29 w 87"/>
                <a:gd name="T25" fmla="*/ 50 h 118"/>
                <a:gd name="T26" fmla="*/ 46 w 87"/>
                <a:gd name="T27" fmla="*/ 5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18">
                  <a:moveTo>
                    <a:pt x="47" y="0"/>
                  </a:moveTo>
                  <a:cubicBezTo>
                    <a:pt x="71" y="0"/>
                    <a:pt x="87" y="16"/>
                    <a:pt x="87" y="38"/>
                  </a:cubicBezTo>
                  <a:cubicBezTo>
                    <a:pt x="87" y="60"/>
                    <a:pt x="71" y="76"/>
                    <a:pt x="47" y="76"/>
                  </a:cubicBezTo>
                  <a:cubicBezTo>
                    <a:pt x="29" y="76"/>
                    <a:pt x="29" y="76"/>
                    <a:pt x="29" y="76"/>
                  </a:cubicBezTo>
                  <a:cubicBezTo>
                    <a:pt x="29" y="118"/>
                    <a:pt x="29" y="118"/>
                    <a:pt x="29" y="118"/>
                  </a:cubicBezTo>
                  <a:cubicBezTo>
                    <a:pt x="0" y="118"/>
                    <a:pt x="0" y="118"/>
                    <a:pt x="0" y="118"/>
                  </a:cubicBezTo>
                  <a:cubicBezTo>
                    <a:pt x="0" y="0"/>
                    <a:pt x="0" y="0"/>
                    <a:pt x="0" y="0"/>
                  </a:cubicBezTo>
                  <a:lnTo>
                    <a:pt x="47" y="0"/>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3" name="Freeform 19"/>
            <p:cNvSpPr>
              <a:spLocks noChangeAspect="1" noEditPoints="1"/>
            </p:cNvSpPr>
            <p:nvPr userDrawn="1"/>
          </p:nvSpPr>
          <p:spPr bwMode="auto">
            <a:xfrm>
              <a:off x="371" y="1079"/>
              <a:ext cx="53" cy="57"/>
            </a:xfrm>
            <a:custGeom>
              <a:avLst/>
              <a:gdLst>
                <a:gd name="T0" fmla="*/ 38 w 53"/>
                <a:gd name="T1" fmla="*/ 57 h 57"/>
                <a:gd name="T2" fmla="*/ 35 w 53"/>
                <a:gd name="T3" fmla="*/ 49 h 57"/>
                <a:gd name="T4" fmla="*/ 18 w 53"/>
                <a:gd name="T5" fmla="*/ 49 h 57"/>
                <a:gd name="T6" fmla="*/ 15 w 53"/>
                <a:gd name="T7" fmla="*/ 57 h 57"/>
                <a:gd name="T8" fmla="*/ 0 w 53"/>
                <a:gd name="T9" fmla="*/ 57 h 57"/>
                <a:gd name="T10" fmla="*/ 21 w 53"/>
                <a:gd name="T11" fmla="*/ 0 h 57"/>
                <a:gd name="T12" fmla="*/ 32 w 53"/>
                <a:gd name="T13" fmla="*/ 0 h 57"/>
                <a:gd name="T14" fmla="*/ 53 w 53"/>
                <a:gd name="T15" fmla="*/ 57 h 57"/>
                <a:gd name="T16" fmla="*/ 38 w 53"/>
                <a:gd name="T17" fmla="*/ 57 h 57"/>
                <a:gd name="T18" fmla="*/ 27 w 53"/>
                <a:gd name="T19" fmla="*/ 22 h 57"/>
                <a:gd name="T20" fmla="*/ 22 w 53"/>
                <a:gd name="T21" fmla="*/ 37 h 57"/>
                <a:gd name="T22" fmla="*/ 32 w 53"/>
                <a:gd name="T23" fmla="*/ 37 h 57"/>
                <a:gd name="T24" fmla="*/ 27 w 53"/>
                <a:gd name="T25" fmla="*/ 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7">
                  <a:moveTo>
                    <a:pt x="38" y="57"/>
                  </a:moveTo>
                  <a:lnTo>
                    <a:pt x="35" y="49"/>
                  </a:lnTo>
                  <a:lnTo>
                    <a:pt x="18" y="49"/>
                  </a:lnTo>
                  <a:lnTo>
                    <a:pt x="15" y="57"/>
                  </a:lnTo>
                  <a:lnTo>
                    <a:pt x="0" y="57"/>
                  </a:lnTo>
                  <a:lnTo>
                    <a:pt x="21" y="0"/>
                  </a:lnTo>
                  <a:lnTo>
                    <a:pt x="32" y="0"/>
                  </a:lnTo>
                  <a:lnTo>
                    <a:pt x="53" y="57"/>
                  </a:lnTo>
                  <a:lnTo>
                    <a:pt x="38" y="57"/>
                  </a:lnTo>
                  <a:close/>
                  <a:moveTo>
                    <a:pt x="27" y="22"/>
                  </a:moveTo>
                  <a:lnTo>
                    <a:pt x="22" y="37"/>
                  </a:lnTo>
                  <a:lnTo>
                    <a:pt x="32" y="37"/>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4" name="Freeform 20"/>
            <p:cNvSpPr>
              <a:spLocks noChangeAspect="1" noEditPoints="1"/>
            </p:cNvSpPr>
            <p:nvPr userDrawn="1"/>
          </p:nvSpPr>
          <p:spPr bwMode="auto">
            <a:xfrm>
              <a:off x="446" y="1079"/>
              <a:ext cx="44"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5" y="54"/>
                    <a:pt x="79" y="61"/>
                  </a:cubicBezTo>
                  <a:cubicBezTo>
                    <a:pt x="76" y="64"/>
                    <a:pt x="74"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5" name="Freeform 21"/>
            <p:cNvSpPr>
              <a:spLocks noChangeAspect="1"/>
            </p:cNvSpPr>
            <p:nvPr userDrawn="1"/>
          </p:nvSpPr>
          <p:spPr bwMode="auto">
            <a:xfrm>
              <a:off x="511" y="1079"/>
              <a:ext cx="41" cy="57"/>
            </a:xfrm>
            <a:custGeom>
              <a:avLst/>
              <a:gdLst>
                <a:gd name="T0" fmla="*/ 28 w 42"/>
                <a:gd name="T1" fmla="*/ 13 h 57"/>
                <a:gd name="T2" fmla="*/ 28 w 42"/>
                <a:gd name="T3" fmla="*/ 57 h 57"/>
                <a:gd name="T4" fmla="*/ 14 w 42"/>
                <a:gd name="T5" fmla="*/ 57 h 57"/>
                <a:gd name="T6" fmla="*/ 14 w 42"/>
                <a:gd name="T7" fmla="*/ 13 h 57"/>
                <a:gd name="T8" fmla="*/ 0 w 42"/>
                <a:gd name="T9" fmla="*/ 13 h 57"/>
                <a:gd name="T10" fmla="*/ 0 w 42"/>
                <a:gd name="T11" fmla="*/ 0 h 57"/>
                <a:gd name="T12" fmla="*/ 42 w 42"/>
                <a:gd name="T13" fmla="*/ 0 h 57"/>
                <a:gd name="T14" fmla="*/ 42 w 42"/>
                <a:gd name="T15" fmla="*/ 13 h 57"/>
                <a:gd name="T16" fmla="*/ 28 w 42"/>
                <a:gd name="T17" fmla="*/ 1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7">
                  <a:moveTo>
                    <a:pt x="28" y="13"/>
                  </a:moveTo>
                  <a:lnTo>
                    <a:pt x="28" y="57"/>
                  </a:lnTo>
                  <a:lnTo>
                    <a:pt x="14" y="57"/>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6" name="Freeform 22"/>
            <p:cNvSpPr>
              <a:spLocks noChangeAspect="1"/>
            </p:cNvSpPr>
            <p:nvPr userDrawn="1"/>
          </p:nvSpPr>
          <p:spPr bwMode="auto">
            <a:xfrm>
              <a:off x="577" y="1079"/>
              <a:ext cx="41" cy="57"/>
            </a:xfrm>
            <a:custGeom>
              <a:avLst/>
              <a:gdLst>
                <a:gd name="T0" fmla="*/ 32 w 45"/>
                <a:gd name="T1" fmla="*/ 57 h 57"/>
                <a:gd name="T2" fmla="*/ 14 w 45"/>
                <a:gd name="T3" fmla="*/ 29 h 57"/>
                <a:gd name="T4" fmla="*/ 14 w 45"/>
                <a:gd name="T5" fmla="*/ 57 h 57"/>
                <a:gd name="T6" fmla="*/ 0 w 45"/>
                <a:gd name="T7" fmla="*/ 57 h 57"/>
                <a:gd name="T8" fmla="*/ 0 w 45"/>
                <a:gd name="T9" fmla="*/ 0 h 57"/>
                <a:gd name="T10" fmla="*/ 12 w 45"/>
                <a:gd name="T11" fmla="*/ 0 h 57"/>
                <a:gd name="T12" fmla="*/ 30 w 45"/>
                <a:gd name="T13" fmla="*/ 29 h 57"/>
                <a:gd name="T14" fmla="*/ 30 w 45"/>
                <a:gd name="T15" fmla="*/ 0 h 57"/>
                <a:gd name="T16" fmla="*/ 45 w 45"/>
                <a:gd name="T17" fmla="*/ 0 h 57"/>
                <a:gd name="T18" fmla="*/ 45 w 45"/>
                <a:gd name="T19" fmla="*/ 57 h 57"/>
                <a:gd name="T20" fmla="*/ 32 w 45"/>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32" y="57"/>
                  </a:moveTo>
                  <a:lnTo>
                    <a:pt x="14" y="29"/>
                  </a:lnTo>
                  <a:lnTo>
                    <a:pt x="14" y="57"/>
                  </a:lnTo>
                  <a:lnTo>
                    <a:pt x="0" y="57"/>
                  </a:lnTo>
                  <a:lnTo>
                    <a:pt x="0" y="0"/>
                  </a:lnTo>
                  <a:lnTo>
                    <a:pt x="12" y="0"/>
                  </a:lnTo>
                  <a:lnTo>
                    <a:pt x="30" y="29"/>
                  </a:lnTo>
                  <a:lnTo>
                    <a:pt x="30" y="0"/>
                  </a:lnTo>
                  <a:lnTo>
                    <a:pt x="45" y="0"/>
                  </a:lnTo>
                  <a:lnTo>
                    <a:pt x="45" y="57"/>
                  </a:lnTo>
                  <a:lnTo>
                    <a:pt x="32"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7" name="Freeform 23"/>
            <p:cNvSpPr>
              <a:spLocks noChangeAspect="1"/>
            </p:cNvSpPr>
            <p:nvPr userDrawn="1"/>
          </p:nvSpPr>
          <p:spPr bwMode="auto">
            <a:xfrm>
              <a:off x="649" y="1079"/>
              <a:ext cx="41" cy="57"/>
            </a:xfrm>
            <a:custGeom>
              <a:avLst/>
              <a:gdLst>
                <a:gd name="T0" fmla="*/ 0 w 39"/>
                <a:gd name="T1" fmla="*/ 57 h 57"/>
                <a:gd name="T2" fmla="*/ 0 w 39"/>
                <a:gd name="T3" fmla="*/ 0 h 57"/>
                <a:gd name="T4" fmla="*/ 39 w 39"/>
                <a:gd name="T5" fmla="*/ 0 h 57"/>
                <a:gd name="T6" fmla="*/ 39 w 39"/>
                <a:gd name="T7" fmla="*/ 13 h 57"/>
                <a:gd name="T8" fmla="*/ 14 w 39"/>
                <a:gd name="T9" fmla="*/ 13 h 57"/>
                <a:gd name="T10" fmla="*/ 14 w 39"/>
                <a:gd name="T11" fmla="*/ 22 h 57"/>
                <a:gd name="T12" fmla="*/ 35 w 39"/>
                <a:gd name="T13" fmla="*/ 22 h 57"/>
                <a:gd name="T14" fmla="*/ 35 w 39"/>
                <a:gd name="T15" fmla="*/ 35 h 57"/>
                <a:gd name="T16" fmla="*/ 14 w 39"/>
                <a:gd name="T17" fmla="*/ 35 h 57"/>
                <a:gd name="T18" fmla="*/ 14 w 39"/>
                <a:gd name="T19" fmla="*/ 45 h 57"/>
                <a:gd name="T20" fmla="*/ 39 w 39"/>
                <a:gd name="T21" fmla="*/ 45 h 57"/>
                <a:gd name="T22" fmla="*/ 39 w 39"/>
                <a:gd name="T23" fmla="*/ 57 h 57"/>
                <a:gd name="T24" fmla="*/ 0 w 39"/>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7">
                  <a:moveTo>
                    <a:pt x="0" y="57"/>
                  </a:moveTo>
                  <a:lnTo>
                    <a:pt x="0" y="0"/>
                  </a:lnTo>
                  <a:lnTo>
                    <a:pt x="39" y="0"/>
                  </a:lnTo>
                  <a:lnTo>
                    <a:pt x="39" y="13"/>
                  </a:lnTo>
                  <a:lnTo>
                    <a:pt x="14" y="13"/>
                  </a:lnTo>
                  <a:lnTo>
                    <a:pt x="14" y="22"/>
                  </a:lnTo>
                  <a:lnTo>
                    <a:pt x="35" y="22"/>
                  </a:lnTo>
                  <a:lnTo>
                    <a:pt x="35" y="35"/>
                  </a:lnTo>
                  <a:lnTo>
                    <a:pt x="14" y="35"/>
                  </a:lnTo>
                  <a:lnTo>
                    <a:pt x="14" y="45"/>
                  </a:lnTo>
                  <a:lnTo>
                    <a:pt x="39" y="45"/>
                  </a:lnTo>
                  <a:lnTo>
                    <a:pt x="39" y="57"/>
                  </a:lnTo>
                  <a:lnTo>
                    <a:pt x="0"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8" name="Freeform 24"/>
            <p:cNvSpPr>
              <a:spLocks noChangeAspect="1" noEditPoints="1"/>
            </p:cNvSpPr>
            <p:nvPr userDrawn="1"/>
          </p:nvSpPr>
          <p:spPr bwMode="auto">
            <a:xfrm>
              <a:off x="714" y="1079"/>
              <a:ext cx="41"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4" y="54"/>
                    <a:pt x="79" y="61"/>
                  </a:cubicBezTo>
                  <a:cubicBezTo>
                    <a:pt x="76" y="64"/>
                    <a:pt x="73"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9" name="Freeform 25"/>
            <p:cNvSpPr>
              <a:spLocks noChangeAspect="1"/>
            </p:cNvSpPr>
            <p:nvPr userDrawn="1"/>
          </p:nvSpPr>
          <p:spPr bwMode="auto">
            <a:xfrm>
              <a:off x="776" y="1079"/>
              <a:ext cx="44" cy="58"/>
            </a:xfrm>
            <a:custGeom>
              <a:avLst/>
              <a:gdLst>
                <a:gd name="T0" fmla="*/ 64 w 91"/>
                <a:gd name="T1" fmla="*/ 27 h 120"/>
                <a:gd name="T2" fmla="*/ 51 w 91"/>
                <a:gd name="T3" fmla="*/ 25 h 120"/>
                <a:gd name="T4" fmla="*/ 34 w 91"/>
                <a:gd name="T5" fmla="*/ 36 h 120"/>
                <a:gd name="T6" fmla="*/ 45 w 91"/>
                <a:gd name="T7" fmla="*/ 45 h 120"/>
                <a:gd name="T8" fmla="*/ 59 w 91"/>
                <a:gd name="T9" fmla="*/ 47 h 120"/>
                <a:gd name="T10" fmla="*/ 91 w 91"/>
                <a:gd name="T11" fmla="*/ 82 h 120"/>
                <a:gd name="T12" fmla="*/ 43 w 91"/>
                <a:gd name="T13" fmla="*/ 120 h 120"/>
                <a:gd name="T14" fmla="*/ 16 w 91"/>
                <a:gd name="T15" fmla="*/ 115 h 120"/>
                <a:gd name="T16" fmla="*/ 0 w 91"/>
                <a:gd name="T17" fmla="*/ 104 h 120"/>
                <a:gd name="T18" fmla="*/ 19 w 91"/>
                <a:gd name="T19" fmla="*/ 86 h 120"/>
                <a:gd name="T20" fmla="*/ 27 w 91"/>
                <a:gd name="T21" fmla="*/ 91 h 120"/>
                <a:gd name="T22" fmla="*/ 45 w 91"/>
                <a:gd name="T23" fmla="*/ 94 h 120"/>
                <a:gd name="T24" fmla="*/ 62 w 91"/>
                <a:gd name="T25" fmla="*/ 83 h 120"/>
                <a:gd name="T26" fmla="*/ 52 w 91"/>
                <a:gd name="T27" fmla="*/ 73 h 120"/>
                <a:gd name="T28" fmla="*/ 38 w 91"/>
                <a:gd name="T29" fmla="*/ 71 h 120"/>
                <a:gd name="T30" fmla="*/ 6 w 91"/>
                <a:gd name="T31" fmla="*/ 38 h 120"/>
                <a:gd name="T32" fmla="*/ 51 w 91"/>
                <a:gd name="T33" fmla="*/ 0 h 120"/>
                <a:gd name="T34" fmla="*/ 75 w 91"/>
                <a:gd name="T35" fmla="*/ 4 h 120"/>
                <a:gd name="T36" fmla="*/ 89 w 91"/>
                <a:gd name="T37" fmla="*/ 14 h 120"/>
                <a:gd name="T38" fmla="*/ 71 w 91"/>
                <a:gd name="T39" fmla="*/ 32 h 120"/>
                <a:gd name="T40" fmla="*/ 64 w 91"/>
                <a:gd name="T41" fmla="*/ 2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0">
                  <a:moveTo>
                    <a:pt x="64" y="27"/>
                  </a:moveTo>
                  <a:cubicBezTo>
                    <a:pt x="60" y="26"/>
                    <a:pt x="56" y="25"/>
                    <a:pt x="51" y="25"/>
                  </a:cubicBezTo>
                  <a:cubicBezTo>
                    <a:pt x="40" y="25"/>
                    <a:pt x="34" y="29"/>
                    <a:pt x="34" y="36"/>
                  </a:cubicBezTo>
                  <a:cubicBezTo>
                    <a:pt x="34" y="41"/>
                    <a:pt x="38" y="44"/>
                    <a:pt x="45" y="45"/>
                  </a:cubicBezTo>
                  <a:cubicBezTo>
                    <a:pt x="59" y="47"/>
                    <a:pt x="59" y="47"/>
                    <a:pt x="59" y="47"/>
                  </a:cubicBezTo>
                  <a:cubicBezTo>
                    <a:pt x="81" y="50"/>
                    <a:pt x="91" y="61"/>
                    <a:pt x="91" y="82"/>
                  </a:cubicBezTo>
                  <a:cubicBezTo>
                    <a:pt x="91" y="106"/>
                    <a:pt x="73" y="120"/>
                    <a:pt x="43" y="120"/>
                  </a:cubicBezTo>
                  <a:cubicBezTo>
                    <a:pt x="33" y="120"/>
                    <a:pt x="24" y="118"/>
                    <a:pt x="16" y="115"/>
                  </a:cubicBezTo>
                  <a:cubicBezTo>
                    <a:pt x="10" y="113"/>
                    <a:pt x="7" y="111"/>
                    <a:pt x="0" y="104"/>
                  </a:cubicBezTo>
                  <a:cubicBezTo>
                    <a:pt x="19" y="86"/>
                    <a:pt x="19" y="86"/>
                    <a:pt x="19" y="86"/>
                  </a:cubicBezTo>
                  <a:cubicBezTo>
                    <a:pt x="22" y="89"/>
                    <a:pt x="24" y="89"/>
                    <a:pt x="27" y="91"/>
                  </a:cubicBezTo>
                  <a:cubicBezTo>
                    <a:pt x="32" y="93"/>
                    <a:pt x="38" y="94"/>
                    <a:pt x="45" y="94"/>
                  </a:cubicBezTo>
                  <a:cubicBezTo>
                    <a:pt x="57" y="94"/>
                    <a:pt x="62" y="90"/>
                    <a:pt x="62" y="83"/>
                  </a:cubicBezTo>
                  <a:cubicBezTo>
                    <a:pt x="62" y="77"/>
                    <a:pt x="59" y="74"/>
                    <a:pt x="52" y="73"/>
                  </a:cubicBezTo>
                  <a:cubicBezTo>
                    <a:pt x="38" y="71"/>
                    <a:pt x="38" y="71"/>
                    <a:pt x="38" y="71"/>
                  </a:cubicBezTo>
                  <a:cubicBezTo>
                    <a:pt x="17" y="68"/>
                    <a:pt x="6" y="57"/>
                    <a:pt x="6" y="38"/>
                  </a:cubicBezTo>
                  <a:cubicBezTo>
                    <a:pt x="6" y="14"/>
                    <a:pt x="23" y="0"/>
                    <a:pt x="51" y="0"/>
                  </a:cubicBezTo>
                  <a:cubicBezTo>
                    <a:pt x="59" y="0"/>
                    <a:pt x="68" y="1"/>
                    <a:pt x="75" y="4"/>
                  </a:cubicBezTo>
                  <a:cubicBezTo>
                    <a:pt x="80" y="6"/>
                    <a:pt x="83" y="8"/>
                    <a:pt x="89" y="14"/>
                  </a:cubicBezTo>
                  <a:cubicBezTo>
                    <a:pt x="71" y="32"/>
                    <a:pt x="71" y="32"/>
                    <a:pt x="71" y="32"/>
                  </a:cubicBezTo>
                  <a:cubicBezTo>
                    <a:pt x="68" y="29"/>
                    <a:pt x="66" y="28"/>
                    <a:pt x="64" y="27"/>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grpSp>
      <p:pic>
        <p:nvPicPr>
          <p:cNvPr id="40" name="Picture 3" descr="C:\Users\popov\Desktop\airi.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236299" y="331346"/>
            <a:ext cx="889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41" name="Рисунок 40" descr="logo_strategy_KAZ_2.png"/>
          <p:cNvPicPr/>
          <p:nvPr userDrawn="1"/>
        </p:nvPicPr>
        <p:blipFill>
          <a:blip r:embed="rId8" cstate="print"/>
          <a:stretch>
            <a:fillRect/>
          </a:stretch>
        </p:blipFill>
        <p:spPr>
          <a:xfrm>
            <a:off x="2051737" y="752719"/>
            <a:ext cx="3027887" cy="633606"/>
          </a:xfrm>
          <a:prstGeom prst="rect">
            <a:avLst/>
          </a:prstGeom>
        </p:spPr>
      </p:pic>
      <p:pic>
        <p:nvPicPr>
          <p:cNvPr id="42"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697790" y="529325"/>
            <a:ext cx="920324"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338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Баз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8"/>
          <p:cNvSpPr>
            <a:spLocks noGrp="1"/>
          </p:cNvSpPr>
          <p:nvPr>
            <p:ph type="body" sz="quarter" idx="12" hasCustomPrompt="1"/>
          </p:nvPr>
        </p:nvSpPr>
        <p:spPr>
          <a:xfrm>
            <a:off x="250825" y="6337300"/>
            <a:ext cx="8640000" cy="288000"/>
          </a:xfrm>
        </p:spPr>
        <p:txBody>
          <a:bodyPr lIns="0" tIns="0" rIns="0" bIns="0" anchor="b" anchorCtr="0"/>
          <a:lstStyle>
            <a:lvl1pPr>
              <a:spcBef>
                <a:spcPts val="314"/>
              </a:spcBef>
              <a:defRPr sz="800" baseline="0">
                <a:solidFill>
                  <a:schemeClr val="tx1"/>
                </a:solidFill>
              </a:defRPr>
            </a:lvl1pPr>
          </a:lstStyle>
          <a:p>
            <a:pPr lvl="0"/>
            <a:r>
              <a:rPr lang="ru-RU" dirty="0" smtClean="0"/>
              <a:t>Примечания:</a:t>
            </a:r>
            <a:r>
              <a:rPr lang="ru-RU" dirty="0"/>
              <a:t> </a:t>
            </a:r>
            <a:r>
              <a:rPr lang="ru-RU" dirty="0" smtClean="0"/>
              <a:t>1 –</a:t>
            </a:r>
            <a:br>
              <a:rPr lang="ru-RU" dirty="0" smtClean="0"/>
            </a:br>
            <a:r>
              <a:rPr lang="ru-RU" dirty="0" smtClean="0"/>
              <a:t>Источники:</a:t>
            </a:r>
          </a:p>
        </p:txBody>
      </p:sp>
    </p:spTree>
    <p:extLst>
      <p:ext uri="{BB962C8B-B14F-4D97-AF65-F5344CB8AC3E}">
        <p14:creationId xmlns:p14="http://schemas.microsoft.com/office/powerpoint/2010/main" val="24024313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Текст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0"/>
          <p:cNvSpPr>
            <a:spLocks noGrp="1"/>
          </p:cNvSpPr>
          <p:nvPr>
            <p:ph type="body" sz="quarter" idx="12"/>
          </p:nvPr>
        </p:nvSpPr>
        <p:spPr>
          <a:xfrm>
            <a:off x="250825" y="1260000"/>
            <a:ext cx="8640000" cy="5040312"/>
          </a:xfrm>
        </p:spPr>
        <p:txBody>
          <a:bodyPr/>
          <a:lstStyle>
            <a:lvl1pPr>
              <a:spcBef>
                <a:spcPts val="628"/>
              </a:spcBef>
              <a:defRPr sz="1500"/>
            </a:lvl1pPr>
            <a:lvl2pPr>
              <a:spcBef>
                <a:spcPts val="628"/>
              </a:spcBef>
              <a:defRPr sz="1500"/>
            </a:lvl2pPr>
            <a:lvl3pPr>
              <a:defRPr sz="1500"/>
            </a:lvl3pPr>
            <a:lvl4pPr>
              <a:defRPr sz="1500"/>
            </a:lvl4pPr>
            <a:lvl5pPr>
              <a:defRPr sz="15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3"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3743421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Этапы">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9"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4" name="Текст 13"/>
          <p:cNvSpPr>
            <a:spLocks noGrp="1"/>
          </p:cNvSpPr>
          <p:nvPr>
            <p:ph type="body" sz="quarter" idx="13" hasCustomPrompt="1"/>
          </p:nvPr>
        </p:nvSpPr>
        <p:spPr>
          <a:xfrm>
            <a:off x="360000"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5" name="Текст 13"/>
          <p:cNvSpPr>
            <a:spLocks noGrp="1"/>
          </p:cNvSpPr>
          <p:nvPr>
            <p:ph type="body" sz="quarter" idx="14" hasCustomPrompt="1"/>
          </p:nvPr>
        </p:nvSpPr>
        <p:spPr>
          <a:xfrm>
            <a:off x="3258588"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6" name="Текст 13"/>
          <p:cNvSpPr>
            <a:spLocks noGrp="1"/>
          </p:cNvSpPr>
          <p:nvPr>
            <p:ph type="body" sz="quarter" idx="15" hasCustomPrompt="1"/>
          </p:nvPr>
        </p:nvSpPr>
        <p:spPr>
          <a:xfrm>
            <a:off x="6157175"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7" name="Текст 12"/>
          <p:cNvSpPr>
            <a:spLocks noGrp="1"/>
          </p:cNvSpPr>
          <p:nvPr>
            <p:ph type="body" sz="quarter" idx="18"/>
            <p:custDataLst>
              <p:tags r:id="rId1"/>
            </p:custDataLst>
          </p:nvPr>
        </p:nvSpPr>
        <p:spPr>
          <a:xfrm>
            <a:off x="360000"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12"/>
          <p:cNvSpPr>
            <a:spLocks noGrp="1"/>
          </p:cNvSpPr>
          <p:nvPr>
            <p:ph type="body" sz="quarter" idx="19"/>
            <p:custDataLst>
              <p:tags r:id="rId2"/>
            </p:custDataLst>
          </p:nvPr>
        </p:nvSpPr>
        <p:spPr>
          <a:xfrm>
            <a:off x="3258588"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12"/>
          <p:cNvSpPr>
            <a:spLocks noGrp="1"/>
          </p:cNvSpPr>
          <p:nvPr>
            <p:ph type="body" sz="quarter" idx="20"/>
            <p:custDataLst>
              <p:tags r:id="rId3"/>
            </p:custDataLst>
          </p:nvPr>
        </p:nvSpPr>
        <p:spPr>
          <a:xfrm>
            <a:off x="6157175"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12"/>
          <p:cNvSpPr>
            <a:spLocks noGrp="1"/>
          </p:cNvSpPr>
          <p:nvPr>
            <p:ph type="body" sz="quarter" idx="21"/>
            <p:custDataLst>
              <p:tags r:id="rId4"/>
            </p:custDataLst>
          </p:nvPr>
        </p:nvSpPr>
        <p:spPr>
          <a:xfrm>
            <a:off x="360000" y="5472000"/>
            <a:ext cx="2736000" cy="828000"/>
          </a:xfrm>
          <a:ln>
            <a:solidFill>
              <a:schemeClr val="bg2"/>
            </a:solidFill>
          </a:ln>
        </p:spPr>
        <p:txBody>
          <a:bodyPr/>
          <a:lstStyle/>
          <a:p>
            <a:pPr lvl="0"/>
            <a:r>
              <a:rPr lang="ru-RU" smtClean="0"/>
              <a:t>Образец текста</a:t>
            </a:r>
          </a:p>
        </p:txBody>
      </p:sp>
      <p:sp>
        <p:nvSpPr>
          <p:cNvPr id="21" name="Текст 12"/>
          <p:cNvSpPr>
            <a:spLocks noGrp="1"/>
          </p:cNvSpPr>
          <p:nvPr>
            <p:ph type="body" sz="quarter" idx="22"/>
            <p:custDataLst>
              <p:tags r:id="rId5"/>
            </p:custDataLst>
          </p:nvPr>
        </p:nvSpPr>
        <p:spPr>
          <a:xfrm>
            <a:off x="3258588" y="5472000"/>
            <a:ext cx="2736000" cy="828000"/>
          </a:xfrm>
          <a:ln>
            <a:solidFill>
              <a:schemeClr val="bg2"/>
            </a:solidFill>
          </a:ln>
        </p:spPr>
        <p:txBody>
          <a:bodyPr/>
          <a:lstStyle/>
          <a:p>
            <a:pPr lvl="0"/>
            <a:r>
              <a:rPr lang="ru-RU" smtClean="0"/>
              <a:t>Образец текста</a:t>
            </a:r>
          </a:p>
        </p:txBody>
      </p:sp>
      <p:sp>
        <p:nvSpPr>
          <p:cNvPr id="22" name="Текст 12"/>
          <p:cNvSpPr>
            <a:spLocks noGrp="1"/>
          </p:cNvSpPr>
          <p:nvPr>
            <p:ph type="body" sz="quarter" idx="23"/>
            <p:custDataLst>
              <p:tags r:id="rId6"/>
            </p:custDataLst>
          </p:nvPr>
        </p:nvSpPr>
        <p:spPr>
          <a:xfrm>
            <a:off x="6157175" y="5472000"/>
            <a:ext cx="2736000" cy="828000"/>
          </a:xfrm>
          <a:ln>
            <a:solidFill>
              <a:schemeClr val="bg2"/>
            </a:solidFill>
          </a:ln>
        </p:spPr>
        <p:txBody>
          <a:bodyPr/>
          <a:lstStyle/>
          <a:p>
            <a:pPr lvl="0"/>
            <a:r>
              <a:rPr lang="ru-RU" smtClean="0"/>
              <a:t>Образец текста</a:t>
            </a:r>
          </a:p>
        </p:txBody>
      </p:sp>
      <p:sp>
        <p:nvSpPr>
          <p:cNvPr id="23" name="Текст 12"/>
          <p:cNvSpPr>
            <a:spLocks noGrp="1"/>
          </p:cNvSpPr>
          <p:nvPr>
            <p:ph type="body" sz="quarter" idx="24"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Содержание">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90156" name="think-cell Slide" r:id="rId8" imgW="6350000" imgH="6350000" progId="">
                  <p:embed/>
                </p:oleObj>
              </mc:Choice>
              <mc:Fallback>
                <p:oleObj name="think-cell Slide" r:id="rId8" imgW="6350000" imgH="6350000" progId="">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3"/>
          <p:cNvSpPr>
            <a:spLocks noGrp="1"/>
          </p:cNvSpPr>
          <p:nvPr>
            <p:ph type="body" sz="quarter" idx="13"/>
            <p:custDataLst>
              <p:tags r:id="rId3"/>
            </p:custDataLst>
          </p:nvPr>
        </p:nvSpPr>
        <p:spPr>
          <a:xfrm>
            <a:off x="972000" y="1692000"/>
            <a:ext cx="7200000" cy="432000"/>
          </a:xfrm>
          <a:solidFill>
            <a:schemeClr val="tx2"/>
          </a:solidFill>
          <a:ln>
            <a:solidFill>
              <a:schemeClr val="tx2"/>
            </a:solidFill>
          </a:ln>
        </p:spPr>
        <p:txBody>
          <a:bodyPr anchor="ctr" anchorCtr="0"/>
          <a:lstStyle>
            <a:lvl1pPr>
              <a:defRPr sz="1600">
                <a:solidFill>
                  <a:schemeClr val="tx2"/>
                </a:solidFill>
              </a:defRPr>
            </a:lvl1pPr>
          </a:lstStyle>
          <a:p>
            <a:pPr lvl="0"/>
            <a:r>
              <a:rPr lang="ru-RU" smtClean="0"/>
              <a:t>Образец текста</a:t>
            </a:r>
          </a:p>
        </p:txBody>
      </p:sp>
      <p:sp>
        <p:nvSpPr>
          <p:cNvPr id="2" name="Заголовок 1"/>
          <p:cNvSpPr>
            <a:spLocks noGrp="1"/>
          </p:cNvSpPr>
          <p:nvPr>
            <p:ph type="title" hasCustomPrompt="1"/>
            <p:custDataLst>
              <p:tags r:id="rId4"/>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5"/>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10"/>
          <p:cNvSpPr>
            <a:spLocks noGrp="1"/>
          </p:cNvSpPr>
          <p:nvPr>
            <p:ph type="body" sz="quarter" idx="12"/>
            <p:custDataLst>
              <p:tags r:id="rId6"/>
            </p:custDataLst>
          </p:nvPr>
        </p:nvSpPr>
        <p:spPr>
          <a:xfrm>
            <a:off x="1332000" y="1260000"/>
            <a:ext cx="6480000" cy="5040312"/>
          </a:xfrm>
        </p:spPr>
        <p:txBody>
          <a:bodyPr/>
          <a:lstStyle>
            <a:lvl1pPr>
              <a:spcBef>
                <a:spcPts val="1885"/>
              </a:spcBef>
              <a:defRPr sz="1600"/>
            </a:lvl1pPr>
            <a:lvl2pPr marL="0" indent="0">
              <a:spcBef>
                <a:spcPts val="1885"/>
              </a:spcBef>
              <a:buNone/>
              <a:defRPr sz="1600" b="1">
                <a:solidFill>
                  <a:schemeClr val="bg1"/>
                </a:solidFill>
              </a:defRPr>
            </a:lvl2pPr>
            <a:lvl3pPr>
              <a:defRPr sz="1600"/>
            </a:lvl3pPr>
            <a:lvl4pPr>
              <a:defRPr sz="1600"/>
            </a:lvl4pPr>
            <a:lvl5pPr>
              <a:defRPr sz="1600"/>
            </a:lvl5pPr>
          </a:lstStyle>
          <a:p>
            <a:pPr lvl="0"/>
            <a:r>
              <a:rPr lang="ru-RU" smtClean="0"/>
              <a:t>Образец текста</a:t>
            </a:r>
          </a:p>
          <a:p>
            <a:pPr lvl="1"/>
            <a:r>
              <a:rPr lang="ru-RU" smtClean="0"/>
              <a:t>Второй уровень</a:t>
            </a:r>
          </a:p>
        </p:txBody>
      </p:sp>
      <p:sp>
        <p:nvSpPr>
          <p:cNvPr id="16" name="Текст 12"/>
          <p:cNvSpPr>
            <a:spLocks noGrp="1"/>
          </p:cNvSpPr>
          <p:nvPr>
            <p:ph type="body" sz="quarter" idx="14"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15083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91180"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8"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4716463"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4716462"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41174564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92204"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4" y="1692000"/>
            <a:ext cx="561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561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745670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93228"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28" name="Текст 12"/>
          <p:cNvSpPr>
            <a:spLocks noGrp="1"/>
          </p:cNvSpPr>
          <p:nvPr>
            <p:ph type="body" sz="quarter" idx="15"/>
            <p:custDataLst>
              <p:tags r:id="rId5"/>
            </p:custDataLst>
          </p:nvPr>
        </p:nvSpPr>
        <p:spPr>
          <a:xfrm>
            <a:off x="250828"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12"/>
          <p:cNvSpPr>
            <a:spLocks noGrp="1"/>
          </p:cNvSpPr>
          <p:nvPr>
            <p:ph type="body" sz="quarter" idx="16"/>
            <p:custDataLst>
              <p:tags r:id="rId6"/>
            </p:custDataLst>
          </p:nvPr>
        </p:nvSpPr>
        <p:spPr>
          <a:xfrm>
            <a:off x="4716463"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12"/>
          <p:cNvSpPr>
            <a:spLocks noGrp="1"/>
          </p:cNvSpPr>
          <p:nvPr>
            <p:ph type="body" sz="quarter" idx="17"/>
            <p:custDataLst>
              <p:tags r:id="rId7"/>
            </p:custDataLst>
          </p:nvPr>
        </p:nvSpPr>
        <p:spPr>
          <a:xfrm>
            <a:off x="4716463" y="4356512"/>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25"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6" name="Текст 7"/>
          <p:cNvSpPr>
            <a:spLocks noGrp="1"/>
          </p:cNvSpPr>
          <p:nvPr>
            <p:ph type="body" sz="quarter" idx="13"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7" name="Текст 7"/>
          <p:cNvSpPr>
            <a:spLocks noGrp="1"/>
          </p:cNvSpPr>
          <p:nvPr>
            <p:ph type="body" sz="quarter" idx="14" hasCustomPrompt="1"/>
            <p:custDataLst>
              <p:tags r:id="rId11"/>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42223171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1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94252"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30" name="Текст 12"/>
          <p:cNvSpPr>
            <a:spLocks noGrp="1"/>
          </p:cNvSpPr>
          <p:nvPr>
            <p:ph type="body" sz="quarter" idx="15"/>
            <p:custDataLst>
              <p:tags r:id="rId5"/>
            </p:custDataLst>
          </p:nvPr>
        </p:nvSpPr>
        <p:spPr>
          <a:xfrm>
            <a:off x="250828"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6"/>
            <p:custDataLst>
              <p:tags r:id="rId6"/>
            </p:custDataLst>
          </p:nvPr>
        </p:nvSpPr>
        <p:spPr>
          <a:xfrm>
            <a:off x="250828"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12"/>
          <p:cNvSpPr>
            <a:spLocks noGrp="1"/>
          </p:cNvSpPr>
          <p:nvPr>
            <p:ph type="body" sz="quarter" idx="17"/>
            <p:custDataLst>
              <p:tags r:id="rId7"/>
            </p:custDataLst>
          </p:nvPr>
        </p:nvSpPr>
        <p:spPr>
          <a:xfrm>
            <a:off x="4716463" y="1692000"/>
            <a:ext cx="4176713" cy="4608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9" name="Текст 7"/>
          <p:cNvSpPr>
            <a:spLocks noGrp="1"/>
          </p:cNvSpPr>
          <p:nvPr>
            <p:ph type="body" sz="quarter" idx="14"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8" name="Текст 7"/>
          <p:cNvSpPr>
            <a:spLocks noGrp="1"/>
          </p:cNvSpPr>
          <p:nvPr>
            <p:ph type="body" sz="quarter" idx="13" hasCustomPrompt="1"/>
            <p:custDataLst>
              <p:tags r:id="rId11"/>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16406620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95276"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2"/>
          <p:cNvSpPr>
            <a:spLocks noGrp="1"/>
          </p:cNvSpPr>
          <p:nvPr>
            <p:ph type="body" sz="quarter" idx="15"/>
            <p:custDataLst>
              <p:tags r:id="rId5"/>
            </p:custDataLst>
          </p:nvPr>
        </p:nvSpPr>
        <p:spPr>
          <a:xfrm>
            <a:off x="250825"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Текст 12"/>
          <p:cNvSpPr>
            <a:spLocks noGrp="1"/>
          </p:cNvSpPr>
          <p:nvPr>
            <p:ph type="body" sz="quarter" idx="16"/>
            <p:custDataLst>
              <p:tags r:id="rId6"/>
            </p:custDataLst>
          </p:nvPr>
        </p:nvSpPr>
        <p:spPr>
          <a:xfrm>
            <a:off x="3204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7"/>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Текст 7"/>
          <p:cNvSpPr>
            <a:spLocks noGrp="1"/>
          </p:cNvSpPr>
          <p:nvPr>
            <p:ph type="body" sz="quarter" idx="12" hasCustomPrompt="1"/>
            <p:custDataLst>
              <p:tags r:id="rId9"/>
            </p:custDataLst>
          </p:nvPr>
        </p:nvSpPr>
        <p:spPr>
          <a:xfrm>
            <a:off x="250825"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3204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12086346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 блока">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96300" name="think-cell Slide" r:id="rId15" imgW="6350000" imgH="6350000" progId="">
                  <p:embed/>
                </p:oleObj>
              </mc:Choice>
              <mc:Fallback>
                <p:oleObj name="think-cell Slide" r:id="rId15" imgW="6350000" imgH="6350000" progId="">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2" name="Текст 12"/>
          <p:cNvSpPr>
            <a:spLocks noGrp="1"/>
          </p:cNvSpPr>
          <p:nvPr>
            <p:ph type="body" sz="quarter" idx="16"/>
            <p:custDataLst>
              <p:tags r:id="rId5"/>
            </p:custDataLst>
          </p:nvPr>
        </p:nvSpPr>
        <p:spPr>
          <a:xfrm>
            <a:off x="250828"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6"/>
            </p:custDataLst>
          </p:nvPr>
        </p:nvSpPr>
        <p:spPr>
          <a:xfrm>
            <a:off x="250828"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p:custDataLst>
              <p:tags r:id="rId7"/>
            </p:custDataLst>
          </p:nvPr>
        </p:nvSpPr>
        <p:spPr>
          <a:xfrm>
            <a:off x="4716463"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5" name="Текст 12"/>
          <p:cNvSpPr>
            <a:spLocks noGrp="1"/>
          </p:cNvSpPr>
          <p:nvPr>
            <p:ph type="body" sz="quarter" idx="19"/>
            <p:custDataLst>
              <p:tags r:id="rId8"/>
            </p:custDataLst>
          </p:nvPr>
        </p:nvSpPr>
        <p:spPr>
          <a:xfrm>
            <a:off x="4716463"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7"/>
          <p:cNvSpPr>
            <a:spLocks noGrp="1"/>
          </p:cNvSpPr>
          <p:nvPr>
            <p:ph type="body" sz="quarter" idx="15" hasCustomPrompt="1"/>
            <p:custDataLst>
              <p:tags r:id="rId12"/>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7" name="Текст 12"/>
          <p:cNvSpPr>
            <a:spLocks noGrp="1"/>
          </p:cNvSpPr>
          <p:nvPr>
            <p:ph type="body" sz="quarter" idx="20" hasCustomPrompt="1"/>
            <p:custDataLst>
              <p:tags r:id="rId13"/>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1399849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Этапы">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4" name="Текст 13"/>
          <p:cNvSpPr>
            <a:spLocks noGrp="1"/>
          </p:cNvSpPr>
          <p:nvPr>
            <p:ph type="body" sz="quarter" idx="13" hasCustomPrompt="1"/>
          </p:nvPr>
        </p:nvSpPr>
        <p:spPr>
          <a:xfrm>
            <a:off x="360000"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5" name="Текст 13"/>
          <p:cNvSpPr>
            <a:spLocks noGrp="1"/>
          </p:cNvSpPr>
          <p:nvPr>
            <p:ph type="body" sz="quarter" idx="14" hasCustomPrompt="1"/>
          </p:nvPr>
        </p:nvSpPr>
        <p:spPr>
          <a:xfrm>
            <a:off x="3258588"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6" name="Текст 13"/>
          <p:cNvSpPr>
            <a:spLocks noGrp="1"/>
          </p:cNvSpPr>
          <p:nvPr>
            <p:ph type="body" sz="quarter" idx="15" hasCustomPrompt="1"/>
          </p:nvPr>
        </p:nvSpPr>
        <p:spPr>
          <a:xfrm>
            <a:off x="6157175"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7" name="Текст 12"/>
          <p:cNvSpPr>
            <a:spLocks noGrp="1"/>
          </p:cNvSpPr>
          <p:nvPr>
            <p:ph type="body" sz="quarter" idx="18"/>
            <p:custDataLst>
              <p:tags r:id="rId1"/>
            </p:custDataLst>
          </p:nvPr>
        </p:nvSpPr>
        <p:spPr>
          <a:xfrm>
            <a:off x="360000"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12"/>
          <p:cNvSpPr>
            <a:spLocks noGrp="1"/>
          </p:cNvSpPr>
          <p:nvPr>
            <p:ph type="body" sz="quarter" idx="19"/>
            <p:custDataLst>
              <p:tags r:id="rId2"/>
            </p:custDataLst>
          </p:nvPr>
        </p:nvSpPr>
        <p:spPr>
          <a:xfrm>
            <a:off x="3258588"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12"/>
          <p:cNvSpPr>
            <a:spLocks noGrp="1"/>
          </p:cNvSpPr>
          <p:nvPr>
            <p:ph type="body" sz="quarter" idx="20"/>
            <p:custDataLst>
              <p:tags r:id="rId3"/>
            </p:custDataLst>
          </p:nvPr>
        </p:nvSpPr>
        <p:spPr>
          <a:xfrm>
            <a:off x="6157175"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12"/>
          <p:cNvSpPr>
            <a:spLocks noGrp="1"/>
          </p:cNvSpPr>
          <p:nvPr>
            <p:ph type="body" sz="quarter" idx="21"/>
            <p:custDataLst>
              <p:tags r:id="rId4"/>
            </p:custDataLst>
          </p:nvPr>
        </p:nvSpPr>
        <p:spPr>
          <a:xfrm>
            <a:off x="360000" y="5472000"/>
            <a:ext cx="2736000" cy="828000"/>
          </a:xfrm>
          <a:ln>
            <a:solidFill>
              <a:schemeClr val="bg2"/>
            </a:solidFill>
          </a:ln>
        </p:spPr>
        <p:txBody>
          <a:bodyPr/>
          <a:lstStyle/>
          <a:p>
            <a:pPr lvl="0"/>
            <a:r>
              <a:rPr lang="ru-RU" smtClean="0"/>
              <a:t>Образец текста</a:t>
            </a:r>
          </a:p>
        </p:txBody>
      </p:sp>
      <p:sp>
        <p:nvSpPr>
          <p:cNvPr id="21" name="Текст 12"/>
          <p:cNvSpPr>
            <a:spLocks noGrp="1"/>
          </p:cNvSpPr>
          <p:nvPr>
            <p:ph type="body" sz="quarter" idx="22"/>
            <p:custDataLst>
              <p:tags r:id="rId5"/>
            </p:custDataLst>
          </p:nvPr>
        </p:nvSpPr>
        <p:spPr>
          <a:xfrm>
            <a:off x="3258588" y="5472000"/>
            <a:ext cx="2736000" cy="828000"/>
          </a:xfrm>
          <a:ln>
            <a:solidFill>
              <a:schemeClr val="bg2"/>
            </a:solidFill>
          </a:ln>
        </p:spPr>
        <p:txBody>
          <a:bodyPr/>
          <a:lstStyle/>
          <a:p>
            <a:pPr lvl="0"/>
            <a:r>
              <a:rPr lang="ru-RU" smtClean="0"/>
              <a:t>Образец текста</a:t>
            </a:r>
          </a:p>
        </p:txBody>
      </p:sp>
      <p:sp>
        <p:nvSpPr>
          <p:cNvPr id="22" name="Текст 12"/>
          <p:cNvSpPr>
            <a:spLocks noGrp="1"/>
          </p:cNvSpPr>
          <p:nvPr>
            <p:ph type="body" sz="quarter" idx="23"/>
            <p:custDataLst>
              <p:tags r:id="rId6"/>
            </p:custDataLst>
          </p:nvPr>
        </p:nvSpPr>
        <p:spPr>
          <a:xfrm>
            <a:off x="6157175" y="5472000"/>
            <a:ext cx="2736000" cy="828000"/>
          </a:xfrm>
          <a:ln>
            <a:solidFill>
              <a:schemeClr val="bg2"/>
            </a:solidFill>
          </a:ln>
        </p:spPr>
        <p:txBody>
          <a:bodyPr/>
          <a:lstStyle/>
          <a:p>
            <a:pPr lvl="0"/>
            <a:r>
              <a:rPr lang="ru-RU" smtClean="0"/>
              <a:t>Образец текста</a:t>
            </a:r>
          </a:p>
        </p:txBody>
      </p:sp>
      <p:sp>
        <p:nvSpPr>
          <p:cNvPr id="23" name="Текст 12"/>
          <p:cNvSpPr>
            <a:spLocks noGrp="1"/>
          </p:cNvSpPr>
          <p:nvPr>
            <p:ph type="body" sz="quarter" idx="24"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35885317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928845799"/>
              </p:ext>
            </p:ext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98349"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0134" name="Picture 502" descr="Stock chart, grey translucent calculator and blue pen."/>
          <p:cNvPicPr>
            <a:picLocks noChangeArrowheads="1"/>
          </p:cNvPicPr>
          <p:nvPr userDrawn="1"/>
        </p:nvPicPr>
        <p:blipFill rotWithShape="1">
          <a:blip r:embed="rId6" cstate="print">
            <a:extLst>
              <a:ext uri="{28A0092B-C50C-407E-A947-70E740481C1C}">
                <a14:useLocalDpi xmlns:a14="http://schemas.microsoft.com/office/drawing/2010/main" val="0"/>
              </a:ext>
            </a:extLst>
          </a:blip>
          <a:srcRect l="4704" r="21137"/>
          <a:stretch/>
        </p:blipFill>
        <p:spPr bwMode="auto">
          <a:xfrm>
            <a:off x="0" y="2159950"/>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4"/>
          <p:cNvSpPr>
            <a:spLocks noChangeArrowheads="1"/>
          </p:cNvSpPr>
          <p:nvPr userDrawn="1"/>
        </p:nvSpPr>
        <p:spPr bwMode="auto">
          <a:xfrm>
            <a:off x="2663829" y="2159950"/>
            <a:ext cx="6480175" cy="2519362"/>
          </a:xfrm>
          <a:prstGeom prst="rect">
            <a:avLst/>
          </a:prstGeom>
          <a:solidFill>
            <a:srgbClr val="376092"/>
          </a:solidFill>
          <a:ln w="9525">
            <a:noFill/>
            <a:round/>
            <a:headEnd/>
            <a:tailEnd/>
          </a:ln>
        </p:spPr>
        <p:txBody>
          <a:bodyPr lIns="0" tIns="0" rIns="0" bIns="0"/>
          <a:lstStyle/>
          <a:p>
            <a:pPr>
              <a:defRPr/>
            </a:pPr>
            <a:endParaRPr lang="ru-RU">
              <a:solidFill>
                <a:srgbClr val="000000"/>
              </a:solidFill>
            </a:endParaRPr>
          </a:p>
        </p:txBody>
      </p:sp>
      <p:sp>
        <p:nvSpPr>
          <p:cNvPr id="2" name="Заголовок 1"/>
          <p:cNvSpPr>
            <a:spLocks noGrp="1"/>
          </p:cNvSpPr>
          <p:nvPr>
            <p:ph type="ctrTitle" hasCustomPrompt="1"/>
          </p:nvPr>
        </p:nvSpPr>
        <p:spPr>
          <a:xfrm>
            <a:off x="3024000" y="2519999"/>
            <a:ext cx="5760000" cy="1080000"/>
          </a:xfrm>
          <a:prstGeom prst="rect">
            <a:avLst/>
          </a:prstGeom>
        </p:spPr>
        <p:txBody>
          <a:bodyPr/>
          <a:lstStyle>
            <a:lvl1pPr>
              <a:defRPr sz="2500" b="0">
                <a:solidFill>
                  <a:schemeClr val="bg1"/>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nvPr>
        </p:nvSpPr>
        <p:spPr>
          <a:xfrm>
            <a:off x="3024000" y="4104000"/>
            <a:ext cx="3600000" cy="216000"/>
          </a:xfrm>
        </p:spPr>
        <p:txBody>
          <a:bodyPr lIns="0" tIns="0" rIns="0" bIns="0" anchor="b" anchorCtr="0"/>
          <a:lstStyle>
            <a:lvl1pPr marL="0" indent="0" algn="l">
              <a:buNone/>
              <a:defRPr sz="1500">
                <a:solidFill>
                  <a:schemeClr val="bg1"/>
                </a:solidFill>
              </a:defRPr>
            </a:lvl1pPr>
            <a:lvl2pPr marL="478564" indent="0" algn="ctr">
              <a:buNone/>
              <a:defRPr>
                <a:solidFill>
                  <a:schemeClr val="tx1">
                    <a:tint val="75000"/>
                  </a:schemeClr>
                </a:solidFill>
              </a:defRPr>
            </a:lvl2pPr>
            <a:lvl3pPr marL="957127" indent="0" algn="ctr">
              <a:buNone/>
              <a:defRPr>
                <a:solidFill>
                  <a:schemeClr val="tx1">
                    <a:tint val="75000"/>
                  </a:schemeClr>
                </a:solidFill>
              </a:defRPr>
            </a:lvl3pPr>
            <a:lvl4pPr marL="1435688" indent="0" algn="ctr">
              <a:buNone/>
              <a:defRPr>
                <a:solidFill>
                  <a:schemeClr val="tx1">
                    <a:tint val="75000"/>
                  </a:schemeClr>
                </a:solidFill>
              </a:defRPr>
            </a:lvl4pPr>
            <a:lvl5pPr marL="1914251" indent="0" algn="ctr">
              <a:buNone/>
              <a:defRPr>
                <a:solidFill>
                  <a:schemeClr val="tx1">
                    <a:tint val="75000"/>
                  </a:schemeClr>
                </a:solidFill>
              </a:defRPr>
            </a:lvl5pPr>
            <a:lvl6pPr marL="2392812" indent="0" algn="ctr">
              <a:buNone/>
              <a:defRPr>
                <a:solidFill>
                  <a:schemeClr val="tx1">
                    <a:tint val="75000"/>
                  </a:schemeClr>
                </a:solidFill>
              </a:defRPr>
            </a:lvl6pPr>
            <a:lvl7pPr marL="2871375" indent="0" algn="ctr">
              <a:buNone/>
              <a:defRPr>
                <a:solidFill>
                  <a:schemeClr val="tx1">
                    <a:tint val="75000"/>
                  </a:schemeClr>
                </a:solidFill>
              </a:defRPr>
            </a:lvl7pPr>
            <a:lvl8pPr marL="3349937" indent="0" algn="ctr">
              <a:buNone/>
              <a:defRPr>
                <a:solidFill>
                  <a:schemeClr val="tx1">
                    <a:tint val="75000"/>
                  </a:schemeClr>
                </a:solidFill>
              </a:defRPr>
            </a:lvl8pPr>
            <a:lvl9pPr marL="3828500" indent="0" algn="ctr">
              <a:buNone/>
              <a:defRPr>
                <a:solidFill>
                  <a:schemeClr val="tx1">
                    <a:tint val="75000"/>
                  </a:schemeClr>
                </a:solidFill>
              </a:defRPr>
            </a:lvl9pPr>
          </a:lstStyle>
          <a:p>
            <a:r>
              <a:rPr lang="ru-RU" dirty="0" smtClean="0"/>
              <a:t>Содержание презентации</a:t>
            </a:r>
            <a:endParaRPr lang="ru-RU" dirty="0"/>
          </a:p>
        </p:txBody>
      </p:sp>
      <p:sp>
        <p:nvSpPr>
          <p:cNvPr id="4" name="Дата 3"/>
          <p:cNvSpPr>
            <a:spLocks noGrp="1"/>
          </p:cNvSpPr>
          <p:nvPr>
            <p:ph type="dt" sz="half" idx="10"/>
          </p:nvPr>
        </p:nvSpPr>
        <p:spPr>
          <a:xfrm>
            <a:off x="7020000" y="4104000"/>
            <a:ext cx="1800000" cy="216000"/>
          </a:xfrm>
          <a:prstGeom prst="rect">
            <a:avLst/>
          </a:prstGeom>
        </p:spPr>
        <p:txBody>
          <a:bodyPr lIns="0" tIns="0" rIns="0" bIns="0" anchor="b" anchorCtr="0"/>
          <a:lstStyle>
            <a:lvl1pPr algn="r">
              <a:defRPr sz="1500">
                <a:solidFill>
                  <a:schemeClr val="bg1"/>
                </a:solidFill>
              </a:defRPr>
            </a:lvl1pPr>
          </a:lstStyle>
          <a:p>
            <a:r>
              <a:rPr lang="ru-RU" dirty="0" smtClean="0">
                <a:solidFill>
                  <a:srgbClr val="FFFFFF"/>
                </a:solidFill>
              </a:rPr>
              <a:t>Октябрь 2013 г </a:t>
            </a:r>
            <a:endParaRPr lang="ru-RU" dirty="0">
              <a:solidFill>
                <a:srgbClr val="FFFFFF"/>
              </a:solidFill>
            </a:endParaRPr>
          </a:p>
        </p:txBody>
      </p:sp>
      <p:grpSp>
        <p:nvGrpSpPr>
          <p:cNvPr id="5" name="Group 7"/>
          <p:cNvGrpSpPr>
            <a:grpSpLocks/>
          </p:cNvGrpSpPr>
          <p:nvPr userDrawn="1"/>
        </p:nvGrpSpPr>
        <p:grpSpPr bwMode="auto">
          <a:xfrm>
            <a:off x="1" y="720004"/>
            <a:ext cx="1800225" cy="719137"/>
            <a:chOff x="201" y="819"/>
            <a:chExt cx="1094" cy="413"/>
          </a:xfrm>
        </p:grpSpPr>
        <p:sp>
          <p:nvSpPr>
            <p:cNvPr id="22" name="Freeform 8"/>
            <p:cNvSpPr>
              <a:spLocks noChangeAspect="1"/>
            </p:cNvSpPr>
            <p:nvPr userDrawn="1"/>
          </p:nvSpPr>
          <p:spPr bwMode="auto">
            <a:xfrm>
              <a:off x="201" y="819"/>
              <a:ext cx="1094" cy="207"/>
            </a:xfrm>
            <a:custGeom>
              <a:avLst/>
              <a:gdLst>
                <a:gd name="T0" fmla="*/ 1094 w 1094"/>
                <a:gd name="T1" fmla="*/ 207 h 207"/>
                <a:gd name="T2" fmla="*/ 999 w 1094"/>
                <a:gd name="T3" fmla="*/ 0 h 207"/>
                <a:gd name="T4" fmla="*/ 0 w 1094"/>
                <a:gd name="T5" fmla="*/ 0 h 207"/>
                <a:gd name="T6" fmla="*/ 0 w 1094"/>
                <a:gd name="T7" fmla="*/ 207 h 207"/>
                <a:gd name="T8" fmla="*/ 1094 w 109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7">
                  <a:moveTo>
                    <a:pt x="1094" y="207"/>
                  </a:moveTo>
                  <a:lnTo>
                    <a:pt x="999" y="0"/>
                  </a:lnTo>
                  <a:lnTo>
                    <a:pt x="0" y="0"/>
                  </a:lnTo>
                  <a:lnTo>
                    <a:pt x="0" y="207"/>
                  </a:lnTo>
                  <a:lnTo>
                    <a:pt x="1094" y="207"/>
                  </a:lnTo>
                  <a:close/>
                </a:path>
              </a:pathLst>
            </a:custGeom>
            <a:solidFill>
              <a:srgbClr val="7A1600"/>
            </a:solidFill>
            <a:ln w="9525">
              <a:noFill/>
              <a:round/>
              <a:headEnd/>
              <a:tailEnd/>
            </a:ln>
          </p:spPr>
          <p:txBody>
            <a:bodyPr lIns="0" tIns="0" rIns="0" bIns="0"/>
            <a:lstStyle/>
            <a:p>
              <a:pPr>
                <a:defRPr/>
              </a:pPr>
              <a:endParaRPr lang="ru-RU">
                <a:solidFill>
                  <a:srgbClr val="000000"/>
                </a:solidFill>
              </a:endParaRPr>
            </a:p>
          </p:txBody>
        </p:sp>
        <p:sp>
          <p:nvSpPr>
            <p:cNvPr id="23" name="Freeform 9"/>
            <p:cNvSpPr>
              <a:spLocks noChangeAspect="1"/>
            </p:cNvSpPr>
            <p:nvPr userDrawn="1"/>
          </p:nvSpPr>
          <p:spPr bwMode="auto">
            <a:xfrm>
              <a:off x="201" y="1026"/>
              <a:ext cx="1094" cy="206"/>
            </a:xfrm>
            <a:custGeom>
              <a:avLst/>
              <a:gdLst>
                <a:gd name="T0" fmla="*/ 1094 w 1094"/>
                <a:gd name="T1" fmla="*/ 0 h 206"/>
                <a:gd name="T2" fmla="*/ 999 w 1094"/>
                <a:gd name="T3" fmla="*/ 206 h 206"/>
                <a:gd name="T4" fmla="*/ 0 w 1094"/>
                <a:gd name="T5" fmla="*/ 206 h 206"/>
                <a:gd name="T6" fmla="*/ 0 w 1094"/>
                <a:gd name="T7" fmla="*/ 0 h 206"/>
                <a:gd name="T8" fmla="*/ 1094 w 1094"/>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6">
                  <a:moveTo>
                    <a:pt x="1094" y="0"/>
                  </a:moveTo>
                  <a:lnTo>
                    <a:pt x="999" y="206"/>
                  </a:lnTo>
                  <a:lnTo>
                    <a:pt x="0" y="206"/>
                  </a:lnTo>
                  <a:lnTo>
                    <a:pt x="0" y="0"/>
                  </a:lnTo>
                  <a:lnTo>
                    <a:pt x="1094"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24" name="Freeform 10"/>
            <p:cNvSpPr>
              <a:spLocks noChangeAspect="1"/>
            </p:cNvSpPr>
            <p:nvPr userDrawn="1"/>
          </p:nvSpPr>
          <p:spPr bwMode="auto">
            <a:xfrm>
              <a:off x="315" y="918"/>
              <a:ext cx="43" cy="57"/>
            </a:xfrm>
            <a:custGeom>
              <a:avLst/>
              <a:gdLst>
                <a:gd name="T0" fmla="*/ 63 w 91"/>
                <a:gd name="T1" fmla="*/ 28 h 121"/>
                <a:gd name="T2" fmla="*/ 50 w 91"/>
                <a:gd name="T3" fmla="*/ 26 h 121"/>
                <a:gd name="T4" fmla="*/ 34 w 91"/>
                <a:gd name="T5" fmla="*/ 37 h 121"/>
                <a:gd name="T6" fmla="*/ 44 w 91"/>
                <a:gd name="T7" fmla="*/ 46 h 121"/>
                <a:gd name="T8" fmla="*/ 59 w 91"/>
                <a:gd name="T9" fmla="*/ 48 h 121"/>
                <a:gd name="T10" fmla="*/ 91 w 91"/>
                <a:gd name="T11" fmla="*/ 83 h 121"/>
                <a:gd name="T12" fmla="*/ 43 w 91"/>
                <a:gd name="T13" fmla="*/ 121 h 121"/>
                <a:gd name="T14" fmla="*/ 16 w 91"/>
                <a:gd name="T15" fmla="*/ 116 h 121"/>
                <a:gd name="T16" fmla="*/ 0 w 91"/>
                <a:gd name="T17" fmla="*/ 105 h 121"/>
                <a:gd name="T18" fmla="*/ 19 w 91"/>
                <a:gd name="T19" fmla="*/ 86 h 121"/>
                <a:gd name="T20" fmla="*/ 27 w 91"/>
                <a:gd name="T21" fmla="*/ 91 h 121"/>
                <a:gd name="T22" fmla="*/ 45 w 91"/>
                <a:gd name="T23" fmla="*/ 95 h 121"/>
                <a:gd name="T24" fmla="*/ 62 w 91"/>
                <a:gd name="T25" fmla="*/ 84 h 121"/>
                <a:gd name="T26" fmla="*/ 52 w 91"/>
                <a:gd name="T27" fmla="*/ 74 h 121"/>
                <a:gd name="T28" fmla="*/ 38 w 91"/>
                <a:gd name="T29" fmla="*/ 72 h 121"/>
                <a:gd name="T30" fmla="*/ 6 w 91"/>
                <a:gd name="T31" fmla="*/ 38 h 121"/>
                <a:gd name="T32" fmla="*/ 51 w 91"/>
                <a:gd name="T33" fmla="*/ 0 h 121"/>
                <a:gd name="T34" fmla="*/ 74 w 91"/>
                <a:gd name="T35" fmla="*/ 5 h 121"/>
                <a:gd name="T36" fmla="*/ 89 w 91"/>
                <a:gd name="T37" fmla="*/ 14 h 121"/>
                <a:gd name="T38" fmla="*/ 71 w 91"/>
                <a:gd name="T39" fmla="*/ 33 h 121"/>
                <a:gd name="T40" fmla="*/ 63 w 91"/>
                <a:gd name="T41" fmla="*/ 28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1">
                  <a:moveTo>
                    <a:pt x="63" y="28"/>
                  </a:moveTo>
                  <a:cubicBezTo>
                    <a:pt x="60" y="26"/>
                    <a:pt x="56" y="26"/>
                    <a:pt x="50" y="26"/>
                  </a:cubicBezTo>
                  <a:cubicBezTo>
                    <a:pt x="40" y="26"/>
                    <a:pt x="34" y="30"/>
                    <a:pt x="34" y="37"/>
                  </a:cubicBezTo>
                  <a:cubicBezTo>
                    <a:pt x="34" y="42"/>
                    <a:pt x="38" y="45"/>
                    <a:pt x="44" y="46"/>
                  </a:cubicBezTo>
                  <a:cubicBezTo>
                    <a:pt x="59" y="48"/>
                    <a:pt x="59" y="48"/>
                    <a:pt x="59" y="48"/>
                  </a:cubicBezTo>
                  <a:cubicBezTo>
                    <a:pt x="81" y="51"/>
                    <a:pt x="91" y="62"/>
                    <a:pt x="91" y="83"/>
                  </a:cubicBezTo>
                  <a:cubicBezTo>
                    <a:pt x="91" y="106"/>
                    <a:pt x="73" y="121"/>
                    <a:pt x="43" y="121"/>
                  </a:cubicBezTo>
                  <a:cubicBezTo>
                    <a:pt x="33" y="121"/>
                    <a:pt x="24" y="119"/>
                    <a:pt x="16" y="116"/>
                  </a:cubicBezTo>
                  <a:cubicBezTo>
                    <a:pt x="10" y="114"/>
                    <a:pt x="7" y="111"/>
                    <a:pt x="0" y="105"/>
                  </a:cubicBezTo>
                  <a:cubicBezTo>
                    <a:pt x="19" y="86"/>
                    <a:pt x="19" y="86"/>
                    <a:pt x="19" y="86"/>
                  </a:cubicBezTo>
                  <a:cubicBezTo>
                    <a:pt x="22" y="89"/>
                    <a:pt x="23" y="90"/>
                    <a:pt x="27" y="91"/>
                  </a:cubicBezTo>
                  <a:cubicBezTo>
                    <a:pt x="32" y="94"/>
                    <a:pt x="38" y="95"/>
                    <a:pt x="45" y="95"/>
                  </a:cubicBezTo>
                  <a:cubicBezTo>
                    <a:pt x="57" y="95"/>
                    <a:pt x="62" y="91"/>
                    <a:pt x="62" y="84"/>
                  </a:cubicBezTo>
                  <a:cubicBezTo>
                    <a:pt x="62" y="78"/>
                    <a:pt x="59" y="75"/>
                    <a:pt x="52" y="74"/>
                  </a:cubicBezTo>
                  <a:cubicBezTo>
                    <a:pt x="38" y="72"/>
                    <a:pt x="38" y="72"/>
                    <a:pt x="38" y="72"/>
                  </a:cubicBezTo>
                  <a:cubicBezTo>
                    <a:pt x="16" y="69"/>
                    <a:pt x="6" y="58"/>
                    <a:pt x="6" y="38"/>
                  </a:cubicBezTo>
                  <a:cubicBezTo>
                    <a:pt x="6" y="15"/>
                    <a:pt x="23" y="0"/>
                    <a:pt x="51" y="0"/>
                  </a:cubicBezTo>
                  <a:cubicBezTo>
                    <a:pt x="59" y="0"/>
                    <a:pt x="68" y="2"/>
                    <a:pt x="74" y="5"/>
                  </a:cubicBezTo>
                  <a:cubicBezTo>
                    <a:pt x="80" y="7"/>
                    <a:pt x="83" y="9"/>
                    <a:pt x="89" y="14"/>
                  </a:cubicBezTo>
                  <a:cubicBezTo>
                    <a:pt x="71" y="33"/>
                    <a:pt x="71" y="33"/>
                    <a:pt x="71" y="33"/>
                  </a:cubicBezTo>
                  <a:cubicBezTo>
                    <a:pt x="68" y="30"/>
                    <a:pt x="66" y="29"/>
                    <a:pt x="63" y="28"/>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5" name="Freeform 11"/>
            <p:cNvSpPr>
              <a:spLocks noChangeAspect="1"/>
            </p:cNvSpPr>
            <p:nvPr userDrawn="1"/>
          </p:nvSpPr>
          <p:spPr bwMode="auto">
            <a:xfrm>
              <a:off x="380"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6" name="Freeform 12"/>
            <p:cNvSpPr>
              <a:spLocks noChangeAspect="1" noEditPoints="1"/>
            </p:cNvSpPr>
            <p:nvPr userDrawn="1"/>
          </p:nvSpPr>
          <p:spPr bwMode="auto">
            <a:xfrm>
              <a:off x="447" y="918"/>
              <a:ext cx="44" cy="57"/>
            </a:xfrm>
            <a:custGeom>
              <a:avLst/>
              <a:gdLst>
                <a:gd name="T0" fmla="*/ 59 w 93"/>
                <a:gd name="T1" fmla="*/ 119 h 119"/>
                <a:gd name="T2" fmla="*/ 38 w 93"/>
                <a:gd name="T3" fmla="*/ 75 h 119"/>
                <a:gd name="T4" fmla="*/ 29 w 93"/>
                <a:gd name="T5" fmla="*/ 75 h 119"/>
                <a:gd name="T6" fmla="*/ 29 w 93"/>
                <a:gd name="T7" fmla="*/ 119 h 119"/>
                <a:gd name="T8" fmla="*/ 0 w 93"/>
                <a:gd name="T9" fmla="*/ 119 h 119"/>
                <a:gd name="T10" fmla="*/ 0 w 93"/>
                <a:gd name="T11" fmla="*/ 0 h 119"/>
                <a:gd name="T12" fmla="*/ 46 w 93"/>
                <a:gd name="T13" fmla="*/ 0 h 119"/>
                <a:gd name="T14" fmla="*/ 87 w 93"/>
                <a:gd name="T15" fmla="*/ 38 h 119"/>
                <a:gd name="T16" fmla="*/ 78 w 93"/>
                <a:gd name="T17" fmla="*/ 61 h 119"/>
                <a:gd name="T18" fmla="*/ 68 w 93"/>
                <a:gd name="T19" fmla="*/ 69 h 119"/>
                <a:gd name="T20" fmla="*/ 93 w 93"/>
                <a:gd name="T21" fmla="*/ 119 h 119"/>
                <a:gd name="T22" fmla="*/ 59 w 93"/>
                <a:gd name="T23" fmla="*/ 119 h 119"/>
                <a:gd name="T24" fmla="*/ 45 w 93"/>
                <a:gd name="T25" fmla="*/ 50 h 119"/>
                <a:gd name="T26" fmla="*/ 58 w 93"/>
                <a:gd name="T27" fmla="*/ 38 h 119"/>
                <a:gd name="T28" fmla="*/ 45 w 93"/>
                <a:gd name="T29" fmla="*/ 26 h 119"/>
                <a:gd name="T30" fmla="*/ 29 w 93"/>
                <a:gd name="T31" fmla="*/ 26 h 119"/>
                <a:gd name="T32" fmla="*/ 29 w 93"/>
                <a:gd name="T33" fmla="*/ 50 h 119"/>
                <a:gd name="T34" fmla="*/ 45 w 93"/>
                <a:gd name="T35" fmla="*/ 5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19">
                  <a:moveTo>
                    <a:pt x="59" y="119"/>
                  </a:moveTo>
                  <a:cubicBezTo>
                    <a:pt x="38" y="75"/>
                    <a:pt x="38" y="75"/>
                    <a:pt x="38" y="75"/>
                  </a:cubicBezTo>
                  <a:cubicBezTo>
                    <a:pt x="29" y="75"/>
                    <a:pt x="29" y="75"/>
                    <a:pt x="29" y="75"/>
                  </a:cubicBezTo>
                  <a:cubicBezTo>
                    <a:pt x="29" y="119"/>
                    <a:pt x="29" y="119"/>
                    <a:pt x="29" y="119"/>
                  </a:cubicBezTo>
                  <a:cubicBezTo>
                    <a:pt x="0" y="119"/>
                    <a:pt x="0" y="119"/>
                    <a:pt x="0" y="119"/>
                  </a:cubicBezTo>
                  <a:cubicBezTo>
                    <a:pt x="0" y="0"/>
                    <a:pt x="0" y="0"/>
                    <a:pt x="0" y="0"/>
                  </a:cubicBezTo>
                  <a:cubicBezTo>
                    <a:pt x="46" y="0"/>
                    <a:pt x="46" y="0"/>
                    <a:pt x="46" y="0"/>
                  </a:cubicBezTo>
                  <a:cubicBezTo>
                    <a:pt x="70" y="0"/>
                    <a:pt x="87" y="16"/>
                    <a:pt x="87" y="38"/>
                  </a:cubicBezTo>
                  <a:cubicBezTo>
                    <a:pt x="87" y="47"/>
                    <a:pt x="84" y="55"/>
                    <a:pt x="78" y="61"/>
                  </a:cubicBezTo>
                  <a:cubicBezTo>
                    <a:pt x="75" y="64"/>
                    <a:pt x="73" y="66"/>
                    <a:pt x="68" y="69"/>
                  </a:cubicBezTo>
                  <a:cubicBezTo>
                    <a:pt x="93" y="119"/>
                    <a:pt x="93" y="119"/>
                    <a:pt x="93" y="119"/>
                  </a:cubicBezTo>
                  <a:lnTo>
                    <a:pt x="59" y="119"/>
                  </a:lnTo>
                  <a:close/>
                  <a:moveTo>
                    <a:pt x="45" y="50"/>
                  </a:moveTo>
                  <a:cubicBezTo>
                    <a:pt x="52" y="50"/>
                    <a:pt x="58" y="45"/>
                    <a:pt x="58" y="38"/>
                  </a:cubicBezTo>
                  <a:cubicBezTo>
                    <a:pt x="58" y="32"/>
                    <a:pt x="52" y="26"/>
                    <a:pt x="45" y="26"/>
                  </a:cubicBezTo>
                  <a:cubicBezTo>
                    <a:pt x="29" y="26"/>
                    <a:pt x="29" y="26"/>
                    <a:pt x="29" y="26"/>
                  </a:cubicBezTo>
                  <a:cubicBezTo>
                    <a:pt x="29" y="50"/>
                    <a:pt x="29" y="50"/>
                    <a:pt x="29" y="50"/>
                  </a:cubicBezTo>
                  <a:lnTo>
                    <a:pt x="45"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7" name="Freeform 13"/>
            <p:cNvSpPr>
              <a:spLocks noChangeAspect="1" noEditPoints="1"/>
            </p:cNvSpPr>
            <p:nvPr userDrawn="1"/>
          </p:nvSpPr>
          <p:spPr bwMode="auto">
            <a:xfrm>
              <a:off x="509" y="918"/>
              <a:ext cx="52" cy="57"/>
            </a:xfrm>
            <a:custGeom>
              <a:avLst/>
              <a:gdLst>
                <a:gd name="T0" fmla="*/ 38 w 53"/>
                <a:gd name="T1" fmla="*/ 58 h 58"/>
                <a:gd name="T2" fmla="*/ 35 w 53"/>
                <a:gd name="T3" fmla="*/ 49 h 58"/>
                <a:gd name="T4" fmla="*/ 18 w 53"/>
                <a:gd name="T5" fmla="*/ 49 h 58"/>
                <a:gd name="T6" fmla="*/ 15 w 53"/>
                <a:gd name="T7" fmla="*/ 58 h 58"/>
                <a:gd name="T8" fmla="*/ 0 w 53"/>
                <a:gd name="T9" fmla="*/ 58 h 58"/>
                <a:gd name="T10" fmla="*/ 21 w 53"/>
                <a:gd name="T11" fmla="*/ 0 h 58"/>
                <a:gd name="T12" fmla="*/ 32 w 53"/>
                <a:gd name="T13" fmla="*/ 0 h 58"/>
                <a:gd name="T14" fmla="*/ 53 w 53"/>
                <a:gd name="T15" fmla="*/ 58 h 58"/>
                <a:gd name="T16" fmla="*/ 38 w 53"/>
                <a:gd name="T17" fmla="*/ 58 h 58"/>
                <a:gd name="T18" fmla="*/ 27 w 53"/>
                <a:gd name="T19" fmla="*/ 22 h 58"/>
                <a:gd name="T20" fmla="*/ 22 w 53"/>
                <a:gd name="T21" fmla="*/ 38 h 58"/>
                <a:gd name="T22" fmla="*/ 32 w 53"/>
                <a:gd name="T23" fmla="*/ 38 h 58"/>
                <a:gd name="T24" fmla="*/ 27 w 53"/>
                <a:gd name="T25" fmla="*/ 22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8">
                  <a:moveTo>
                    <a:pt x="38" y="58"/>
                  </a:moveTo>
                  <a:lnTo>
                    <a:pt x="35" y="49"/>
                  </a:lnTo>
                  <a:lnTo>
                    <a:pt x="18" y="49"/>
                  </a:lnTo>
                  <a:lnTo>
                    <a:pt x="15" y="58"/>
                  </a:lnTo>
                  <a:lnTo>
                    <a:pt x="0" y="58"/>
                  </a:lnTo>
                  <a:lnTo>
                    <a:pt x="21" y="0"/>
                  </a:lnTo>
                  <a:lnTo>
                    <a:pt x="32" y="0"/>
                  </a:lnTo>
                  <a:lnTo>
                    <a:pt x="53" y="58"/>
                  </a:lnTo>
                  <a:lnTo>
                    <a:pt x="38" y="58"/>
                  </a:lnTo>
                  <a:close/>
                  <a:moveTo>
                    <a:pt x="27" y="22"/>
                  </a:moveTo>
                  <a:lnTo>
                    <a:pt x="22" y="38"/>
                  </a:lnTo>
                  <a:lnTo>
                    <a:pt x="32" y="38"/>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8" name="Freeform 14"/>
            <p:cNvSpPr>
              <a:spLocks noChangeAspect="1"/>
            </p:cNvSpPr>
            <p:nvPr userDrawn="1"/>
          </p:nvSpPr>
          <p:spPr bwMode="auto">
            <a:xfrm>
              <a:off x="575"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9" name="Freeform 15"/>
            <p:cNvSpPr>
              <a:spLocks noChangeAspect="1"/>
            </p:cNvSpPr>
            <p:nvPr userDrawn="1"/>
          </p:nvSpPr>
          <p:spPr bwMode="auto">
            <a:xfrm>
              <a:off x="641" y="918"/>
              <a:ext cx="41" cy="57"/>
            </a:xfrm>
            <a:custGeom>
              <a:avLst/>
              <a:gdLst>
                <a:gd name="T0" fmla="*/ 0 w 39"/>
                <a:gd name="T1" fmla="*/ 58 h 58"/>
                <a:gd name="T2" fmla="*/ 0 w 39"/>
                <a:gd name="T3" fmla="*/ 0 h 58"/>
                <a:gd name="T4" fmla="*/ 39 w 39"/>
                <a:gd name="T5" fmla="*/ 0 h 58"/>
                <a:gd name="T6" fmla="*/ 39 w 39"/>
                <a:gd name="T7" fmla="*/ 13 h 58"/>
                <a:gd name="T8" fmla="*/ 14 w 39"/>
                <a:gd name="T9" fmla="*/ 13 h 58"/>
                <a:gd name="T10" fmla="*/ 14 w 39"/>
                <a:gd name="T11" fmla="*/ 23 h 58"/>
                <a:gd name="T12" fmla="*/ 36 w 39"/>
                <a:gd name="T13" fmla="*/ 23 h 58"/>
                <a:gd name="T14" fmla="*/ 36 w 39"/>
                <a:gd name="T15" fmla="*/ 35 h 58"/>
                <a:gd name="T16" fmla="*/ 14 w 39"/>
                <a:gd name="T17" fmla="*/ 35 h 58"/>
                <a:gd name="T18" fmla="*/ 14 w 39"/>
                <a:gd name="T19" fmla="*/ 45 h 58"/>
                <a:gd name="T20" fmla="*/ 39 w 39"/>
                <a:gd name="T21" fmla="*/ 45 h 58"/>
                <a:gd name="T22" fmla="*/ 39 w 39"/>
                <a:gd name="T23" fmla="*/ 58 h 58"/>
                <a:gd name="T24" fmla="*/ 0 w 3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8">
                  <a:moveTo>
                    <a:pt x="0" y="58"/>
                  </a:moveTo>
                  <a:lnTo>
                    <a:pt x="0" y="0"/>
                  </a:lnTo>
                  <a:lnTo>
                    <a:pt x="39" y="0"/>
                  </a:lnTo>
                  <a:lnTo>
                    <a:pt x="39" y="13"/>
                  </a:lnTo>
                  <a:lnTo>
                    <a:pt x="14" y="13"/>
                  </a:lnTo>
                  <a:lnTo>
                    <a:pt x="14" y="23"/>
                  </a:lnTo>
                  <a:lnTo>
                    <a:pt x="36" y="23"/>
                  </a:lnTo>
                  <a:lnTo>
                    <a:pt x="36" y="35"/>
                  </a:lnTo>
                  <a:lnTo>
                    <a:pt x="14" y="35"/>
                  </a:lnTo>
                  <a:lnTo>
                    <a:pt x="14" y="45"/>
                  </a:lnTo>
                  <a:lnTo>
                    <a:pt x="39" y="45"/>
                  </a:lnTo>
                  <a:lnTo>
                    <a:pt x="39" y="58"/>
                  </a:lnTo>
                  <a:lnTo>
                    <a:pt x="0" y="58"/>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0" name="Freeform 16"/>
            <p:cNvSpPr>
              <a:spLocks noChangeAspect="1"/>
            </p:cNvSpPr>
            <p:nvPr userDrawn="1"/>
          </p:nvSpPr>
          <p:spPr bwMode="auto">
            <a:xfrm>
              <a:off x="705" y="918"/>
              <a:ext cx="43" cy="57"/>
            </a:xfrm>
            <a:custGeom>
              <a:avLst/>
              <a:gdLst>
                <a:gd name="T0" fmla="*/ 90 w 90"/>
                <a:gd name="T1" fmla="*/ 67 h 121"/>
                <a:gd name="T2" fmla="*/ 78 w 90"/>
                <a:gd name="T3" fmla="*/ 107 h 121"/>
                <a:gd name="T4" fmla="*/ 45 w 90"/>
                <a:gd name="T5" fmla="*/ 121 h 121"/>
                <a:gd name="T6" fmla="*/ 12 w 90"/>
                <a:gd name="T7" fmla="*/ 107 h 121"/>
                <a:gd name="T8" fmla="*/ 1 w 90"/>
                <a:gd name="T9" fmla="*/ 87 h 121"/>
                <a:gd name="T10" fmla="*/ 0 w 90"/>
                <a:gd name="T11" fmla="*/ 60 h 121"/>
                <a:gd name="T12" fmla="*/ 0 w 90"/>
                <a:gd name="T13" fmla="*/ 56 h 121"/>
                <a:gd name="T14" fmla="*/ 12 w 90"/>
                <a:gd name="T15" fmla="*/ 14 h 121"/>
                <a:gd name="T16" fmla="*/ 46 w 90"/>
                <a:gd name="T17" fmla="*/ 0 h 121"/>
                <a:gd name="T18" fmla="*/ 65 w 90"/>
                <a:gd name="T19" fmla="*/ 4 h 121"/>
                <a:gd name="T20" fmla="*/ 81 w 90"/>
                <a:gd name="T21" fmla="*/ 15 h 121"/>
                <a:gd name="T22" fmla="*/ 62 w 90"/>
                <a:gd name="T23" fmla="*/ 35 h 121"/>
                <a:gd name="T24" fmla="*/ 45 w 90"/>
                <a:gd name="T25" fmla="*/ 26 h 121"/>
                <a:gd name="T26" fmla="*/ 33 w 90"/>
                <a:gd name="T27" fmla="*/ 31 h 121"/>
                <a:gd name="T28" fmla="*/ 30 w 90"/>
                <a:gd name="T29" fmla="*/ 40 h 121"/>
                <a:gd name="T30" fmla="*/ 29 w 90"/>
                <a:gd name="T31" fmla="*/ 60 h 121"/>
                <a:gd name="T32" fmla="*/ 29 w 90"/>
                <a:gd name="T33" fmla="*/ 63 h 121"/>
                <a:gd name="T34" fmla="*/ 33 w 90"/>
                <a:gd name="T35" fmla="*/ 90 h 121"/>
                <a:gd name="T36" fmla="*/ 45 w 90"/>
                <a:gd name="T37" fmla="*/ 95 h 121"/>
                <a:gd name="T38" fmla="*/ 61 w 90"/>
                <a:gd name="T39" fmla="*/ 77 h 121"/>
                <a:gd name="T40" fmla="*/ 61 w 90"/>
                <a:gd name="T41" fmla="*/ 76 h 121"/>
                <a:gd name="T42" fmla="*/ 45 w 90"/>
                <a:gd name="T43" fmla="*/ 76 h 121"/>
                <a:gd name="T44" fmla="*/ 45 w 90"/>
                <a:gd name="T45" fmla="*/ 52 h 121"/>
                <a:gd name="T46" fmla="*/ 90 w 90"/>
                <a:gd name="T47" fmla="*/ 52 h 121"/>
                <a:gd name="T48" fmla="*/ 90 w 90"/>
                <a:gd name="T49" fmla="*/ 6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21">
                  <a:moveTo>
                    <a:pt x="90" y="67"/>
                  </a:moveTo>
                  <a:cubicBezTo>
                    <a:pt x="90" y="88"/>
                    <a:pt x="87" y="98"/>
                    <a:pt x="78" y="107"/>
                  </a:cubicBezTo>
                  <a:cubicBezTo>
                    <a:pt x="70" y="116"/>
                    <a:pt x="59" y="121"/>
                    <a:pt x="45" y="121"/>
                  </a:cubicBezTo>
                  <a:cubicBezTo>
                    <a:pt x="32" y="121"/>
                    <a:pt x="20" y="116"/>
                    <a:pt x="12" y="107"/>
                  </a:cubicBezTo>
                  <a:cubicBezTo>
                    <a:pt x="6" y="102"/>
                    <a:pt x="2" y="94"/>
                    <a:pt x="1" y="87"/>
                  </a:cubicBezTo>
                  <a:cubicBezTo>
                    <a:pt x="1" y="82"/>
                    <a:pt x="0" y="73"/>
                    <a:pt x="0" y="60"/>
                  </a:cubicBezTo>
                  <a:cubicBezTo>
                    <a:pt x="0" y="56"/>
                    <a:pt x="0" y="56"/>
                    <a:pt x="0" y="56"/>
                  </a:cubicBezTo>
                  <a:cubicBezTo>
                    <a:pt x="0" y="33"/>
                    <a:pt x="3" y="23"/>
                    <a:pt x="12" y="14"/>
                  </a:cubicBezTo>
                  <a:cubicBezTo>
                    <a:pt x="21" y="4"/>
                    <a:pt x="31" y="0"/>
                    <a:pt x="46" y="0"/>
                  </a:cubicBezTo>
                  <a:cubicBezTo>
                    <a:pt x="53" y="0"/>
                    <a:pt x="60" y="1"/>
                    <a:pt x="65" y="4"/>
                  </a:cubicBezTo>
                  <a:cubicBezTo>
                    <a:pt x="71" y="6"/>
                    <a:pt x="74" y="8"/>
                    <a:pt x="81" y="15"/>
                  </a:cubicBezTo>
                  <a:cubicBezTo>
                    <a:pt x="62" y="35"/>
                    <a:pt x="62" y="35"/>
                    <a:pt x="62" y="35"/>
                  </a:cubicBezTo>
                  <a:cubicBezTo>
                    <a:pt x="55" y="28"/>
                    <a:pt x="51" y="26"/>
                    <a:pt x="45" y="26"/>
                  </a:cubicBezTo>
                  <a:cubicBezTo>
                    <a:pt x="40" y="26"/>
                    <a:pt x="36" y="28"/>
                    <a:pt x="33" y="31"/>
                  </a:cubicBezTo>
                  <a:cubicBezTo>
                    <a:pt x="32" y="34"/>
                    <a:pt x="30" y="37"/>
                    <a:pt x="30" y="40"/>
                  </a:cubicBezTo>
                  <a:cubicBezTo>
                    <a:pt x="29" y="45"/>
                    <a:pt x="29" y="52"/>
                    <a:pt x="29" y="60"/>
                  </a:cubicBezTo>
                  <a:cubicBezTo>
                    <a:pt x="29" y="63"/>
                    <a:pt x="29" y="63"/>
                    <a:pt x="29" y="63"/>
                  </a:cubicBezTo>
                  <a:cubicBezTo>
                    <a:pt x="29" y="79"/>
                    <a:pt x="30" y="86"/>
                    <a:pt x="33" y="90"/>
                  </a:cubicBezTo>
                  <a:cubicBezTo>
                    <a:pt x="36" y="93"/>
                    <a:pt x="40" y="95"/>
                    <a:pt x="45" y="95"/>
                  </a:cubicBezTo>
                  <a:cubicBezTo>
                    <a:pt x="55" y="95"/>
                    <a:pt x="61" y="88"/>
                    <a:pt x="61" y="77"/>
                  </a:cubicBezTo>
                  <a:cubicBezTo>
                    <a:pt x="61" y="76"/>
                    <a:pt x="61" y="76"/>
                    <a:pt x="61" y="76"/>
                  </a:cubicBezTo>
                  <a:cubicBezTo>
                    <a:pt x="45" y="76"/>
                    <a:pt x="45" y="76"/>
                    <a:pt x="45" y="76"/>
                  </a:cubicBezTo>
                  <a:cubicBezTo>
                    <a:pt x="45" y="52"/>
                    <a:pt x="45" y="52"/>
                    <a:pt x="45" y="52"/>
                  </a:cubicBezTo>
                  <a:cubicBezTo>
                    <a:pt x="90" y="52"/>
                    <a:pt x="90" y="52"/>
                    <a:pt x="90" y="52"/>
                  </a:cubicBezTo>
                  <a:lnTo>
                    <a:pt x="90" y="6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1" name="Freeform 17"/>
            <p:cNvSpPr>
              <a:spLocks noChangeAspect="1"/>
            </p:cNvSpPr>
            <p:nvPr userDrawn="1"/>
          </p:nvSpPr>
          <p:spPr bwMode="auto">
            <a:xfrm>
              <a:off x="766" y="918"/>
              <a:ext cx="41" cy="57"/>
            </a:xfrm>
            <a:custGeom>
              <a:avLst/>
              <a:gdLst>
                <a:gd name="T0" fmla="*/ 32 w 49"/>
                <a:gd name="T1" fmla="*/ 34 h 58"/>
                <a:gd name="T2" fmla="*/ 32 w 49"/>
                <a:gd name="T3" fmla="*/ 58 h 58"/>
                <a:gd name="T4" fmla="*/ 18 w 49"/>
                <a:gd name="T5" fmla="*/ 58 h 58"/>
                <a:gd name="T6" fmla="*/ 18 w 49"/>
                <a:gd name="T7" fmla="*/ 34 h 58"/>
                <a:gd name="T8" fmla="*/ 0 w 49"/>
                <a:gd name="T9" fmla="*/ 0 h 58"/>
                <a:gd name="T10" fmla="*/ 16 w 49"/>
                <a:gd name="T11" fmla="*/ 0 h 58"/>
                <a:gd name="T12" fmla="*/ 25 w 49"/>
                <a:gd name="T13" fmla="*/ 21 h 58"/>
                <a:gd name="T14" fmla="*/ 34 w 49"/>
                <a:gd name="T15" fmla="*/ 0 h 58"/>
                <a:gd name="T16" fmla="*/ 49 w 49"/>
                <a:gd name="T17" fmla="*/ 0 h 58"/>
                <a:gd name="T18" fmla="*/ 32 w 49"/>
                <a:gd name="T19" fmla="*/ 3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8">
                  <a:moveTo>
                    <a:pt x="32" y="34"/>
                  </a:moveTo>
                  <a:lnTo>
                    <a:pt x="32" y="58"/>
                  </a:lnTo>
                  <a:lnTo>
                    <a:pt x="18" y="58"/>
                  </a:lnTo>
                  <a:lnTo>
                    <a:pt x="18" y="34"/>
                  </a:lnTo>
                  <a:lnTo>
                    <a:pt x="0" y="0"/>
                  </a:lnTo>
                  <a:lnTo>
                    <a:pt x="16" y="0"/>
                  </a:lnTo>
                  <a:lnTo>
                    <a:pt x="25" y="21"/>
                  </a:lnTo>
                  <a:lnTo>
                    <a:pt x="34" y="0"/>
                  </a:lnTo>
                  <a:lnTo>
                    <a:pt x="49" y="0"/>
                  </a:lnTo>
                  <a:lnTo>
                    <a:pt x="32" y="34"/>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2" name="Freeform 18"/>
            <p:cNvSpPr>
              <a:spLocks noChangeAspect="1" noEditPoints="1"/>
            </p:cNvSpPr>
            <p:nvPr userDrawn="1"/>
          </p:nvSpPr>
          <p:spPr bwMode="auto">
            <a:xfrm>
              <a:off x="315" y="1079"/>
              <a:ext cx="41" cy="57"/>
            </a:xfrm>
            <a:custGeom>
              <a:avLst/>
              <a:gdLst>
                <a:gd name="T0" fmla="*/ 47 w 87"/>
                <a:gd name="T1" fmla="*/ 0 h 118"/>
                <a:gd name="T2" fmla="*/ 87 w 87"/>
                <a:gd name="T3" fmla="*/ 38 h 118"/>
                <a:gd name="T4" fmla="*/ 47 w 87"/>
                <a:gd name="T5" fmla="*/ 76 h 118"/>
                <a:gd name="T6" fmla="*/ 29 w 87"/>
                <a:gd name="T7" fmla="*/ 76 h 118"/>
                <a:gd name="T8" fmla="*/ 29 w 87"/>
                <a:gd name="T9" fmla="*/ 118 h 118"/>
                <a:gd name="T10" fmla="*/ 0 w 87"/>
                <a:gd name="T11" fmla="*/ 118 h 118"/>
                <a:gd name="T12" fmla="*/ 0 w 87"/>
                <a:gd name="T13" fmla="*/ 0 h 118"/>
                <a:gd name="T14" fmla="*/ 47 w 87"/>
                <a:gd name="T15" fmla="*/ 0 h 118"/>
                <a:gd name="T16" fmla="*/ 46 w 87"/>
                <a:gd name="T17" fmla="*/ 50 h 118"/>
                <a:gd name="T18" fmla="*/ 58 w 87"/>
                <a:gd name="T19" fmla="*/ 38 h 118"/>
                <a:gd name="T20" fmla="*/ 46 w 87"/>
                <a:gd name="T21" fmla="*/ 26 h 118"/>
                <a:gd name="T22" fmla="*/ 29 w 87"/>
                <a:gd name="T23" fmla="*/ 26 h 118"/>
                <a:gd name="T24" fmla="*/ 29 w 87"/>
                <a:gd name="T25" fmla="*/ 50 h 118"/>
                <a:gd name="T26" fmla="*/ 46 w 87"/>
                <a:gd name="T27" fmla="*/ 5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18">
                  <a:moveTo>
                    <a:pt x="47" y="0"/>
                  </a:moveTo>
                  <a:cubicBezTo>
                    <a:pt x="71" y="0"/>
                    <a:pt x="87" y="16"/>
                    <a:pt x="87" y="38"/>
                  </a:cubicBezTo>
                  <a:cubicBezTo>
                    <a:pt x="87" y="60"/>
                    <a:pt x="71" y="76"/>
                    <a:pt x="47" y="76"/>
                  </a:cubicBezTo>
                  <a:cubicBezTo>
                    <a:pt x="29" y="76"/>
                    <a:pt x="29" y="76"/>
                    <a:pt x="29" y="76"/>
                  </a:cubicBezTo>
                  <a:cubicBezTo>
                    <a:pt x="29" y="118"/>
                    <a:pt x="29" y="118"/>
                    <a:pt x="29" y="118"/>
                  </a:cubicBezTo>
                  <a:cubicBezTo>
                    <a:pt x="0" y="118"/>
                    <a:pt x="0" y="118"/>
                    <a:pt x="0" y="118"/>
                  </a:cubicBezTo>
                  <a:cubicBezTo>
                    <a:pt x="0" y="0"/>
                    <a:pt x="0" y="0"/>
                    <a:pt x="0" y="0"/>
                  </a:cubicBezTo>
                  <a:lnTo>
                    <a:pt x="47" y="0"/>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3" name="Freeform 19"/>
            <p:cNvSpPr>
              <a:spLocks noChangeAspect="1" noEditPoints="1"/>
            </p:cNvSpPr>
            <p:nvPr userDrawn="1"/>
          </p:nvSpPr>
          <p:spPr bwMode="auto">
            <a:xfrm>
              <a:off x="371" y="1079"/>
              <a:ext cx="53" cy="57"/>
            </a:xfrm>
            <a:custGeom>
              <a:avLst/>
              <a:gdLst>
                <a:gd name="T0" fmla="*/ 38 w 53"/>
                <a:gd name="T1" fmla="*/ 57 h 57"/>
                <a:gd name="T2" fmla="*/ 35 w 53"/>
                <a:gd name="T3" fmla="*/ 49 h 57"/>
                <a:gd name="T4" fmla="*/ 18 w 53"/>
                <a:gd name="T5" fmla="*/ 49 h 57"/>
                <a:gd name="T6" fmla="*/ 15 w 53"/>
                <a:gd name="T7" fmla="*/ 57 h 57"/>
                <a:gd name="T8" fmla="*/ 0 w 53"/>
                <a:gd name="T9" fmla="*/ 57 h 57"/>
                <a:gd name="T10" fmla="*/ 21 w 53"/>
                <a:gd name="T11" fmla="*/ 0 h 57"/>
                <a:gd name="T12" fmla="*/ 32 w 53"/>
                <a:gd name="T13" fmla="*/ 0 h 57"/>
                <a:gd name="T14" fmla="*/ 53 w 53"/>
                <a:gd name="T15" fmla="*/ 57 h 57"/>
                <a:gd name="T16" fmla="*/ 38 w 53"/>
                <a:gd name="T17" fmla="*/ 57 h 57"/>
                <a:gd name="T18" fmla="*/ 27 w 53"/>
                <a:gd name="T19" fmla="*/ 22 h 57"/>
                <a:gd name="T20" fmla="*/ 22 w 53"/>
                <a:gd name="T21" fmla="*/ 37 h 57"/>
                <a:gd name="T22" fmla="*/ 32 w 53"/>
                <a:gd name="T23" fmla="*/ 37 h 57"/>
                <a:gd name="T24" fmla="*/ 27 w 53"/>
                <a:gd name="T25" fmla="*/ 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7">
                  <a:moveTo>
                    <a:pt x="38" y="57"/>
                  </a:moveTo>
                  <a:lnTo>
                    <a:pt x="35" y="49"/>
                  </a:lnTo>
                  <a:lnTo>
                    <a:pt x="18" y="49"/>
                  </a:lnTo>
                  <a:lnTo>
                    <a:pt x="15" y="57"/>
                  </a:lnTo>
                  <a:lnTo>
                    <a:pt x="0" y="57"/>
                  </a:lnTo>
                  <a:lnTo>
                    <a:pt x="21" y="0"/>
                  </a:lnTo>
                  <a:lnTo>
                    <a:pt x="32" y="0"/>
                  </a:lnTo>
                  <a:lnTo>
                    <a:pt x="53" y="57"/>
                  </a:lnTo>
                  <a:lnTo>
                    <a:pt x="38" y="57"/>
                  </a:lnTo>
                  <a:close/>
                  <a:moveTo>
                    <a:pt x="27" y="22"/>
                  </a:moveTo>
                  <a:lnTo>
                    <a:pt x="22" y="37"/>
                  </a:lnTo>
                  <a:lnTo>
                    <a:pt x="32" y="37"/>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4" name="Freeform 20"/>
            <p:cNvSpPr>
              <a:spLocks noChangeAspect="1" noEditPoints="1"/>
            </p:cNvSpPr>
            <p:nvPr userDrawn="1"/>
          </p:nvSpPr>
          <p:spPr bwMode="auto">
            <a:xfrm>
              <a:off x="446" y="1079"/>
              <a:ext cx="44"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5" y="54"/>
                    <a:pt x="79" y="61"/>
                  </a:cubicBezTo>
                  <a:cubicBezTo>
                    <a:pt x="76" y="64"/>
                    <a:pt x="74"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5" name="Freeform 21"/>
            <p:cNvSpPr>
              <a:spLocks noChangeAspect="1"/>
            </p:cNvSpPr>
            <p:nvPr userDrawn="1"/>
          </p:nvSpPr>
          <p:spPr bwMode="auto">
            <a:xfrm>
              <a:off x="511" y="1079"/>
              <a:ext cx="41" cy="57"/>
            </a:xfrm>
            <a:custGeom>
              <a:avLst/>
              <a:gdLst>
                <a:gd name="T0" fmla="*/ 28 w 42"/>
                <a:gd name="T1" fmla="*/ 13 h 57"/>
                <a:gd name="T2" fmla="*/ 28 w 42"/>
                <a:gd name="T3" fmla="*/ 57 h 57"/>
                <a:gd name="T4" fmla="*/ 14 w 42"/>
                <a:gd name="T5" fmla="*/ 57 h 57"/>
                <a:gd name="T6" fmla="*/ 14 w 42"/>
                <a:gd name="T7" fmla="*/ 13 h 57"/>
                <a:gd name="T8" fmla="*/ 0 w 42"/>
                <a:gd name="T9" fmla="*/ 13 h 57"/>
                <a:gd name="T10" fmla="*/ 0 w 42"/>
                <a:gd name="T11" fmla="*/ 0 h 57"/>
                <a:gd name="T12" fmla="*/ 42 w 42"/>
                <a:gd name="T13" fmla="*/ 0 h 57"/>
                <a:gd name="T14" fmla="*/ 42 w 42"/>
                <a:gd name="T15" fmla="*/ 13 h 57"/>
                <a:gd name="T16" fmla="*/ 28 w 42"/>
                <a:gd name="T17" fmla="*/ 1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7">
                  <a:moveTo>
                    <a:pt x="28" y="13"/>
                  </a:moveTo>
                  <a:lnTo>
                    <a:pt x="28" y="57"/>
                  </a:lnTo>
                  <a:lnTo>
                    <a:pt x="14" y="57"/>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6" name="Freeform 22"/>
            <p:cNvSpPr>
              <a:spLocks noChangeAspect="1"/>
            </p:cNvSpPr>
            <p:nvPr userDrawn="1"/>
          </p:nvSpPr>
          <p:spPr bwMode="auto">
            <a:xfrm>
              <a:off x="577" y="1079"/>
              <a:ext cx="41" cy="57"/>
            </a:xfrm>
            <a:custGeom>
              <a:avLst/>
              <a:gdLst>
                <a:gd name="T0" fmla="*/ 32 w 45"/>
                <a:gd name="T1" fmla="*/ 57 h 57"/>
                <a:gd name="T2" fmla="*/ 14 w 45"/>
                <a:gd name="T3" fmla="*/ 29 h 57"/>
                <a:gd name="T4" fmla="*/ 14 w 45"/>
                <a:gd name="T5" fmla="*/ 57 h 57"/>
                <a:gd name="T6" fmla="*/ 0 w 45"/>
                <a:gd name="T7" fmla="*/ 57 h 57"/>
                <a:gd name="T8" fmla="*/ 0 w 45"/>
                <a:gd name="T9" fmla="*/ 0 h 57"/>
                <a:gd name="T10" fmla="*/ 12 w 45"/>
                <a:gd name="T11" fmla="*/ 0 h 57"/>
                <a:gd name="T12" fmla="*/ 30 w 45"/>
                <a:gd name="T13" fmla="*/ 29 h 57"/>
                <a:gd name="T14" fmla="*/ 30 w 45"/>
                <a:gd name="T15" fmla="*/ 0 h 57"/>
                <a:gd name="T16" fmla="*/ 45 w 45"/>
                <a:gd name="T17" fmla="*/ 0 h 57"/>
                <a:gd name="T18" fmla="*/ 45 w 45"/>
                <a:gd name="T19" fmla="*/ 57 h 57"/>
                <a:gd name="T20" fmla="*/ 32 w 45"/>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32" y="57"/>
                  </a:moveTo>
                  <a:lnTo>
                    <a:pt x="14" y="29"/>
                  </a:lnTo>
                  <a:lnTo>
                    <a:pt x="14" y="57"/>
                  </a:lnTo>
                  <a:lnTo>
                    <a:pt x="0" y="57"/>
                  </a:lnTo>
                  <a:lnTo>
                    <a:pt x="0" y="0"/>
                  </a:lnTo>
                  <a:lnTo>
                    <a:pt x="12" y="0"/>
                  </a:lnTo>
                  <a:lnTo>
                    <a:pt x="30" y="29"/>
                  </a:lnTo>
                  <a:lnTo>
                    <a:pt x="30" y="0"/>
                  </a:lnTo>
                  <a:lnTo>
                    <a:pt x="45" y="0"/>
                  </a:lnTo>
                  <a:lnTo>
                    <a:pt x="45" y="57"/>
                  </a:lnTo>
                  <a:lnTo>
                    <a:pt x="32"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7" name="Freeform 23"/>
            <p:cNvSpPr>
              <a:spLocks noChangeAspect="1"/>
            </p:cNvSpPr>
            <p:nvPr userDrawn="1"/>
          </p:nvSpPr>
          <p:spPr bwMode="auto">
            <a:xfrm>
              <a:off x="649" y="1079"/>
              <a:ext cx="41" cy="57"/>
            </a:xfrm>
            <a:custGeom>
              <a:avLst/>
              <a:gdLst>
                <a:gd name="T0" fmla="*/ 0 w 39"/>
                <a:gd name="T1" fmla="*/ 57 h 57"/>
                <a:gd name="T2" fmla="*/ 0 w 39"/>
                <a:gd name="T3" fmla="*/ 0 h 57"/>
                <a:gd name="T4" fmla="*/ 39 w 39"/>
                <a:gd name="T5" fmla="*/ 0 h 57"/>
                <a:gd name="T6" fmla="*/ 39 w 39"/>
                <a:gd name="T7" fmla="*/ 13 h 57"/>
                <a:gd name="T8" fmla="*/ 14 w 39"/>
                <a:gd name="T9" fmla="*/ 13 h 57"/>
                <a:gd name="T10" fmla="*/ 14 w 39"/>
                <a:gd name="T11" fmla="*/ 22 h 57"/>
                <a:gd name="T12" fmla="*/ 35 w 39"/>
                <a:gd name="T13" fmla="*/ 22 h 57"/>
                <a:gd name="T14" fmla="*/ 35 w 39"/>
                <a:gd name="T15" fmla="*/ 35 h 57"/>
                <a:gd name="T16" fmla="*/ 14 w 39"/>
                <a:gd name="T17" fmla="*/ 35 h 57"/>
                <a:gd name="T18" fmla="*/ 14 w 39"/>
                <a:gd name="T19" fmla="*/ 45 h 57"/>
                <a:gd name="T20" fmla="*/ 39 w 39"/>
                <a:gd name="T21" fmla="*/ 45 h 57"/>
                <a:gd name="T22" fmla="*/ 39 w 39"/>
                <a:gd name="T23" fmla="*/ 57 h 57"/>
                <a:gd name="T24" fmla="*/ 0 w 39"/>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7">
                  <a:moveTo>
                    <a:pt x="0" y="57"/>
                  </a:moveTo>
                  <a:lnTo>
                    <a:pt x="0" y="0"/>
                  </a:lnTo>
                  <a:lnTo>
                    <a:pt x="39" y="0"/>
                  </a:lnTo>
                  <a:lnTo>
                    <a:pt x="39" y="13"/>
                  </a:lnTo>
                  <a:lnTo>
                    <a:pt x="14" y="13"/>
                  </a:lnTo>
                  <a:lnTo>
                    <a:pt x="14" y="22"/>
                  </a:lnTo>
                  <a:lnTo>
                    <a:pt x="35" y="22"/>
                  </a:lnTo>
                  <a:lnTo>
                    <a:pt x="35" y="35"/>
                  </a:lnTo>
                  <a:lnTo>
                    <a:pt x="14" y="35"/>
                  </a:lnTo>
                  <a:lnTo>
                    <a:pt x="14" y="45"/>
                  </a:lnTo>
                  <a:lnTo>
                    <a:pt x="39" y="45"/>
                  </a:lnTo>
                  <a:lnTo>
                    <a:pt x="39" y="57"/>
                  </a:lnTo>
                  <a:lnTo>
                    <a:pt x="0"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8" name="Freeform 24"/>
            <p:cNvSpPr>
              <a:spLocks noChangeAspect="1" noEditPoints="1"/>
            </p:cNvSpPr>
            <p:nvPr userDrawn="1"/>
          </p:nvSpPr>
          <p:spPr bwMode="auto">
            <a:xfrm>
              <a:off x="714" y="1079"/>
              <a:ext cx="41"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4" y="54"/>
                    <a:pt x="79" y="61"/>
                  </a:cubicBezTo>
                  <a:cubicBezTo>
                    <a:pt x="76" y="64"/>
                    <a:pt x="73"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9" name="Freeform 25"/>
            <p:cNvSpPr>
              <a:spLocks noChangeAspect="1"/>
            </p:cNvSpPr>
            <p:nvPr userDrawn="1"/>
          </p:nvSpPr>
          <p:spPr bwMode="auto">
            <a:xfrm>
              <a:off x="776" y="1079"/>
              <a:ext cx="44" cy="58"/>
            </a:xfrm>
            <a:custGeom>
              <a:avLst/>
              <a:gdLst>
                <a:gd name="T0" fmla="*/ 64 w 91"/>
                <a:gd name="T1" fmla="*/ 27 h 120"/>
                <a:gd name="T2" fmla="*/ 51 w 91"/>
                <a:gd name="T3" fmla="*/ 25 h 120"/>
                <a:gd name="T4" fmla="*/ 34 w 91"/>
                <a:gd name="T5" fmla="*/ 36 h 120"/>
                <a:gd name="T6" fmla="*/ 45 w 91"/>
                <a:gd name="T7" fmla="*/ 45 h 120"/>
                <a:gd name="T8" fmla="*/ 59 w 91"/>
                <a:gd name="T9" fmla="*/ 47 h 120"/>
                <a:gd name="T10" fmla="*/ 91 w 91"/>
                <a:gd name="T11" fmla="*/ 82 h 120"/>
                <a:gd name="T12" fmla="*/ 43 w 91"/>
                <a:gd name="T13" fmla="*/ 120 h 120"/>
                <a:gd name="T14" fmla="*/ 16 w 91"/>
                <a:gd name="T15" fmla="*/ 115 h 120"/>
                <a:gd name="T16" fmla="*/ 0 w 91"/>
                <a:gd name="T17" fmla="*/ 104 h 120"/>
                <a:gd name="T18" fmla="*/ 19 w 91"/>
                <a:gd name="T19" fmla="*/ 86 h 120"/>
                <a:gd name="T20" fmla="*/ 27 w 91"/>
                <a:gd name="T21" fmla="*/ 91 h 120"/>
                <a:gd name="T22" fmla="*/ 45 w 91"/>
                <a:gd name="T23" fmla="*/ 94 h 120"/>
                <a:gd name="T24" fmla="*/ 62 w 91"/>
                <a:gd name="T25" fmla="*/ 83 h 120"/>
                <a:gd name="T26" fmla="*/ 52 w 91"/>
                <a:gd name="T27" fmla="*/ 73 h 120"/>
                <a:gd name="T28" fmla="*/ 38 w 91"/>
                <a:gd name="T29" fmla="*/ 71 h 120"/>
                <a:gd name="T30" fmla="*/ 6 w 91"/>
                <a:gd name="T31" fmla="*/ 38 h 120"/>
                <a:gd name="T32" fmla="*/ 51 w 91"/>
                <a:gd name="T33" fmla="*/ 0 h 120"/>
                <a:gd name="T34" fmla="*/ 75 w 91"/>
                <a:gd name="T35" fmla="*/ 4 h 120"/>
                <a:gd name="T36" fmla="*/ 89 w 91"/>
                <a:gd name="T37" fmla="*/ 14 h 120"/>
                <a:gd name="T38" fmla="*/ 71 w 91"/>
                <a:gd name="T39" fmla="*/ 32 h 120"/>
                <a:gd name="T40" fmla="*/ 64 w 91"/>
                <a:gd name="T41" fmla="*/ 2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0">
                  <a:moveTo>
                    <a:pt x="64" y="27"/>
                  </a:moveTo>
                  <a:cubicBezTo>
                    <a:pt x="60" y="26"/>
                    <a:pt x="56" y="25"/>
                    <a:pt x="51" y="25"/>
                  </a:cubicBezTo>
                  <a:cubicBezTo>
                    <a:pt x="40" y="25"/>
                    <a:pt x="34" y="29"/>
                    <a:pt x="34" y="36"/>
                  </a:cubicBezTo>
                  <a:cubicBezTo>
                    <a:pt x="34" y="41"/>
                    <a:pt x="38" y="44"/>
                    <a:pt x="45" y="45"/>
                  </a:cubicBezTo>
                  <a:cubicBezTo>
                    <a:pt x="59" y="47"/>
                    <a:pt x="59" y="47"/>
                    <a:pt x="59" y="47"/>
                  </a:cubicBezTo>
                  <a:cubicBezTo>
                    <a:pt x="81" y="50"/>
                    <a:pt x="91" y="61"/>
                    <a:pt x="91" y="82"/>
                  </a:cubicBezTo>
                  <a:cubicBezTo>
                    <a:pt x="91" y="106"/>
                    <a:pt x="73" y="120"/>
                    <a:pt x="43" y="120"/>
                  </a:cubicBezTo>
                  <a:cubicBezTo>
                    <a:pt x="33" y="120"/>
                    <a:pt x="24" y="118"/>
                    <a:pt x="16" y="115"/>
                  </a:cubicBezTo>
                  <a:cubicBezTo>
                    <a:pt x="10" y="113"/>
                    <a:pt x="7" y="111"/>
                    <a:pt x="0" y="104"/>
                  </a:cubicBezTo>
                  <a:cubicBezTo>
                    <a:pt x="19" y="86"/>
                    <a:pt x="19" y="86"/>
                    <a:pt x="19" y="86"/>
                  </a:cubicBezTo>
                  <a:cubicBezTo>
                    <a:pt x="22" y="89"/>
                    <a:pt x="24" y="89"/>
                    <a:pt x="27" y="91"/>
                  </a:cubicBezTo>
                  <a:cubicBezTo>
                    <a:pt x="32" y="93"/>
                    <a:pt x="38" y="94"/>
                    <a:pt x="45" y="94"/>
                  </a:cubicBezTo>
                  <a:cubicBezTo>
                    <a:pt x="57" y="94"/>
                    <a:pt x="62" y="90"/>
                    <a:pt x="62" y="83"/>
                  </a:cubicBezTo>
                  <a:cubicBezTo>
                    <a:pt x="62" y="77"/>
                    <a:pt x="59" y="74"/>
                    <a:pt x="52" y="73"/>
                  </a:cubicBezTo>
                  <a:cubicBezTo>
                    <a:pt x="38" y="71"/>
                    <a:pt x="38" y="71"/>
                    <a:pt x="38" y="71"/>
                  </a:cubicBezTo>
                  <a:cubicBezTo>
                    <a:pt x="17" y="68"/>
                    <a:pt x="6" y="57"/>
                    <a:pt x="6" y="38"/>
                  </a:cubicBezTo>
                  <a:cubicBezTo>
                    <a:pt x="6" y="14"/>
                    <a:pt x="23" y="0"/>
                    <a:pt x="51" y="0"/>
                  </a:cubicBezTo>
                  <a:cubicBezTo>
                    <a:pt x="59" y="0"/>
                    <a:pt x="68" y="1"/>
                    <a:pt x="75" y="4"/>
                  </a:cubicBezTo>
                  <a:cubicBezTo>
                    <a:pt x="80" y="6"/>
                    <a:pt x="83" y="8"/>
                    <a:pt x="89" y="14"/>
                  </a:cubicBezTo>
                  <a:cubicBezTo>
                    <a:pt x="71" y="32"/>
                    <a:pt x="71" y="32"/>
                    <a:pt x="71" y="32"/>
                  </a:cubicBezTo>
                  <a:cubicBezTo>
                    <a:pt x="68" y="29"/>
                    <a:pt x="66" y="28"/>
                    <a:pt x="64" y="27"/>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grpSp>
      <p:pic>
        <p:nvPicPr>
          <p:cNvPr id="40" name="Picture 3" descr="C:\Users\popov\Desktop\airi.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236299" y="331346"/>
            <a:ext cx="889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41" name="Рисунок 40" descr="logo_strategy_KAZ_2.png"/>
          <p:cNvPicPr/>
          <p:nvPr userDrawn="1"/>
        </p:nvPicPr>
        <p:blipFill>
          <a:blip r:embed="rId8" cstate="print"/>
          <a:stretch>
            <a:fillRect/>
          </a:stretch>
        </p:blipFill>
        <p:spPr>
          <a:xfrm>
            <a:off x="2051738" y="752719"/>
            <a:ext cx="3027887" cy="633606"/>
          </a:xfrm>
          <a:prstGeom prst="rect">
            <a:avLst/>
          </a:prstGeom>
        </p:spPr>
      </p:pic>
      <p:pic>
        <p:nvPicPr>
          <p:cNvPr id="42"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697790" y="529325"/>
            <a:ext cx="920324"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0303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Баз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8"/>
          <p:cNvSpPr>
            <a:spLocks noGrp="1"/>
          </p:cNvSpPr>
          <p:nvPr>
            <p:ph type="body" sz="quarter" idx="12" hasCustomPrompt="1"/>
          </p:nvPr>
        </p:nvSpPr>
        <p:spPr>
          <a:xfrm>
            <a:off x="250825" y="6337300"/>
            <a:ext cx="8640000" cy="288000"/>
          </a:xfrm>
        </p:spPr>
        <p:txBody>
          <a:bodyPr lIns="0" tIns="0" rIns="0" bIns="0" anchor="b" anchorCtr="0"/>
          <a:lstStyle>
            <a:lvl1pPr>
              <a:spcBef>
                <a:spcPts val="314"/>
              </a:spcBef>
              <a:defRPr sz="800" baseline="0">
                <a:solidFill>
                  <a:schemeClr val="tx1"/>
                </a:solidFill>
              </a:defRPr>
            </a:lvl1pPr>
          </a:lstStyle>
          <a:p>
            <a:pPr lvl="0"/>
            <a:r>
              <a:rPr lang="ru-RU" dirty="0" smtClean="0"/>
              <a:t>Примечания:</a:t>
            </a:r>
            <a:r>
              <a:rPr lang="ru-RU" dirty="0"/>
              <a:t> </a:t>
            </a:r>
            <a:r>
              <a:rPr lang="ru-RU" dirty="0" smtClean="0"/>
              <a:t>1 –</a:t>
            </a:r>
            <a:br>
              <a:rPr lang="ru-RU" dirty="0" smtClean="0"/>
            </a:br>
            <a:r>
              <a:rPr lang="ru-RU" dirty="0" smtClean="0"/>
              <a:t>Источники:</a:t>
            </a:r>
          </a:p>
        </p:txBody>
      </p:sp>
    </p:spTree>
    <p:extLst>
      <p:ext uri="{BB962C8B-B14F-4D97-AF65-F5344CB8AC3E}">
        <p14:creationId xmlns:p14="http://schemas.microsoft.com/office/powerpoint/2010/main" val="2473778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676" y="317838"/>
            <a:ext cx="8874000" cy="610832"/>
          </a:xfrm>
        </p:spPr>
        <p:txBody>
          <a:bodyPr lIns="0" tIns="0" rIns="0" bIns="0" anchor="t">
            <a:noAutofit/>
          </a:bodyPr>
          <a:lstStyle>
            <a:lvl1pPr algn="l">
              <a:defRPr sz="2400">
                <a:solidFill>
                  <a:schemeClr val="accent5">
                    <a:lumMod val="50000"/>
                  </a:schemeClr>
                </a:solidFill>
              </a:defRPr>
            </a:lvl1pPr>
          </a:lstStyle>
          <a:p>
            <a:r>
              <a:rPr lang="ru-RU" smtClean="0"/>
              <a:t>Образец заголовка</a:t>
            </a:r>
            <a:endParaRPr lang="ru-RU" dirty="0"/>
          </a:p>
        </p:txBody>
      </p:sp>
      <p:sp>
        <p:nvSpPr>
          <p:cNvPr id="3" name="Номер слайда 5"/>
          <p:cNvSpPr>
            <a:spLocks noGrp="1"/>
          </p:cNvSpPr>
          <p:nvPr>
            <p:ph type="sldNum" sz="quarter" idx="10"/>
          </p:nvPr>
        </p:nvSpPr>
        <p:spPr>
          <a:xfrm>
            <a:off x="244475" y="6461125"/>
            <a:ext cx="307975" cy="254000"/>
          </a:xfrm>
          <a:prstGeom prst="rect">
            <a:avLst/>
          </a:prstGeom>
        </p:spPr>
        <p:txBody>
          <a:bodyPr lIns="0" tIns="0" rIns="0" bIns="0" anchorCtr="1"/>
          <a:lstStyle>
            <a:lvl1pPr algn="ctr">
              <a:defRPr/>
            </a:lvl1pPr>
          </a:lstStyle>
          <a:p>
            <a:pPr>
              <a:defRPr/>
            </a:pPr>
            <a:fld id="{6CABE7D2-4581-4E53-8D84-62E1932CBA5F}" type="slidenum">
              <a:rPr lang="ru-RU"/>
              <a:pPr>
                <a:defRPr/>
              </a:pPr>
              <a:t>‹#›</a:t>
            </a:fld>
            <a:endParaRPr lang="ru-RU"/>
          </a:p>
        </p:txBody>
      </p:sp>
    </p:spTree>
    <p:extLst>
      <p:ext uri="{BB962C8B-B14F-4D97-AF65-F5344CB8AC3E}">
        <p14:creationId xmlns:p14="http://schemas.microsoft.com/office/powerpoint/2010/main" val="16051466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Текст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0"/>
          <p:cNvSpPr>
            <a:spLocks noGrp="1"/>
          </p:cNvSpPr>
          <p:nvPr>
            <p:ph type="body" sz="quarter" idx="12"/>
          </p:nvPr>
        </p:nvSpPr>
        <p:spPr>
          <a:xfrm>
            <a:off x="250825" y="1260000"/>
            <a:ext cx="8640000" cy="5040312"/>
          </a:xfrm>
        </p:spPr>
        <p:txBody>
          <a:bodyPr/>
          <a:lstStyle>
            <a:lvl1pPr>
              <a:spcBef>
                <a:spcPts val="628"/>
              </a:spcBef>
              <a:defRPr sz="1500"/>
            </a:lvl1pPr>
            <a:lvl2pPr>
              <a:spcBef>
                <a:spcPts val="628"/>
              </a:spcBef>
              <a:defRPr sz="1500"/>
            </a:lvl2pPr>
            <a:lvl3pPr>
              <a:defRPr sz="1500"/>
            </a:lvl3pPr>
            <a:lvl4pPr>
              <a:defRPr sz="1500"/>
            </a:lvl4pPr>
            <a:lvl5pPr>
              <a:defRPr sz="15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3"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41049740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Содержание">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99372" name="think-cell Slide" r:id="rId8" imgW="6350000" imgH="6350000" progId="">
                  <p:embed/>
                </p:oleObj>
              </mc:Choice>
              <mc:Fallback>
                <p:oleObj name="think-cell Slide" r:id="rId8" imgW="6350000" imgH="6350000" progId="">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3"/>
          <p:cNvSpPr>
            <a:spLocks noGrp="1"/>
          </p:cNvSpPr>
          <p:nvPr>
            <p:ph type="body" sz="quarter" idx="13"/>
            <p:custDataLst>
              <p:tags r:id="rId3"/>
            </p:custDataLst>
          </p:nvPr>
        </p:nvSpPr>
        <p:spPr>
          <a:xfrm>
            <a:off x="972000" y="1692000"/>
            <a:ext cx="7200000" cy="432000"/>
          </a:xfrm>
          <a:solidFill>
            <a:schemeClr val="tx2"/>
          </a:solidFill>
          <a:ln>
            <a:solidFill>
              <a:schemeClr val="tx2"/>
            </a:solidFill>
          </a:ln>
        </p:spPr>
        <p:txBody>
          <a:bodyPr anchor="ctr" anchorCtr="0"/>
          <a:lstStyle>
            <a:lvl1pPr>
              <a:defRPr sz="1600">
                <a:solidFill>
                  <a:schemeClr val="tx2"/>
                </a:solidFill>
              </a:defRPr>
            </a:lvl1pPr>
          </a:lstStyle>
          <a:p>
            <a:pPr lvl="0"/>
            <a:r>
              <a:rPr lang="ru-RU" smtClean="0"/>
              <a:t>Образец текста</a:t>
            </a:r>
          </a:p>
        </p:txBody>
      </p:sp>
      <p:sp>
        <p:nvSpPr>
          <p:cNvPr id="2" name="Заголовок 1"/>
          <p:cNvSpPr>
            <a:spLocks noGrp="1"/>
          </p:cNvSpPr>
          <p:nvPr>
            <p:ph type="title" hasCustomPrompt="1"/>
            <p:custDataLst>
              <p:tags r:id="rId4"/>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5"/>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10"/>
          <p:cNvSpPr>
            <a:spLocks noGrp="1"/>
          </p:cNvSpPr>
          <p:nvPr>
            <p:ph type="body" sz="quarter" idx="12"/>
            <p:custDataLst>
              <p:tags r:id="rId6"/>
            </p:custDataLst>
          </p:nvPr>
        </p:nvSpPr>
        <p:spPr>
          <a:xfrm>
            <a:off x="1332000" y="1260000"/>
            <a:ext cx="6480000" cy="5040312"/>
          </a:xfrm>
        </p:spPr>
        <p:txBody>
          <a:bodyPr/>
          <a:lstStyle>
            <a:lvl1pPr>
              <a:spcBef>
                <a:spcPts val="1885"/>
              </a:spcBef>
              <a:defRPr sz="1600"/>
            </a:lvl1pPr>
            <a:lvl2pPr marL="0" indent="0">
              <a:spcBef>
                <a:spcPts val="1885"/>
              </a:spcBef>
              <a:buNone/>
              <a:defRPr sz="1600" b="1">
                <a:solidFill>
                  <a:schemeClr val="bg1"/>
                </a:solidFill>
              </a:defRPr>
            </a:lvl2pPr>
            <a:lvl3pPr>
              <a:defRPr sz="1600"/>
            </a:lvl3pPr>
            <a:lvl4pPr>
              <a:defRPr sz="1600"/>
            </a:lvl4pPr>
            <a:lvl5pPr>
              <a:defRPr sz="1600"/>
            </a:lvl5pPr>
          </a:lstStyle>
          <a:p>
            <a:pPr lvl="0"/>
            <a:r>
              <a:rPr lang="ru-RU" smtClean="0"/>
              <a:t>Образец текста</a:t>
            </a:r>
          </a:p>
          <a:p>
            <a:pPr lvl="1"/>
            <a:r>
              <a:rPr lang="ru-RU" smtClean="0"/>
              <a:t>Второй уровень</a:t>
            </a:r>
          </a:p>
        </p:txBody>
      </p:sp>
      <p:sp>
        <p:nvSpPr>
          <p:cNvPr id="16" name="Текст 12"/>
          <p:cNvSpPr>
            <a:spLocks noGrp="1"/>
          </p:cNvSpPr>
          <p:nvPr>
            <p:ph type="body" sz="quarter" idx="14"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25395139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00396"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8"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4716463"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4716462"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16071755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01420"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4" y="1692000"/>
            <a:ext cx="561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561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1327360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02444"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28" name="Текст 12"/>
          <p:cNvSpPr>
            <a:spLocks noGrp="1"/>
          </p:cNvSpPr>
          <p:nvPr>
            <p:ph type="body" sz="quarter" idx="15"/>
            <p:custDataLst>
              <p:tags r:id="rId5"/>
            </p:custDataLst>
          </p:nvPr>
        </p:nvSpPr>
        <p:spPr>
          <a:xfrm>
            <a:off x="250828"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12"/>
          <p:cNvSpPr>
            <a:spLocks noGrp="1"/>
          </p:cNvSpPr>
          <p:nvPr>
            <p:ph type="body" sz="quarter" idx="16"/>
            <p:custDataLst>
              <p:tags r:id="rId6"/>
            </p:custDataLst>
          </p:nvPr>
        </p:nvSpPr>
        <p:spPr>
          <a:xfrm>
            <a:off x="4716463"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12"/>
          <p:cNvSpPr>
            <a:spLocks noGrp="1"/>
          </p:cNvSpPr>
          <p:nvPr>
            <p:ph type="body" sz="quarter" idx="17"/>
            <p:custDataLst>
              <p:tags r:id="rId7"/>
            </p:custDataLst>
          </p:nvPr>
        </p:nvSpPr>
        <p:spPr>
          <a:xfrm>
            <a:off x="4716463" y="4356512"/>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25"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6" name="Текст 7"/>
          <p:cNvSpPr>
            <a:spLocks noGrp="1"/>
          </p:cNvSpPr>
          <p:nvPr>
            <p:ph type="body" sz="quarter" idx="13"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7" name="Текст 7"/>
          <p:cNvSpPr>
            <a:spLocks noGrp="1"/>
          </p:cNvSpPr>
          <p:nvPr>
            <p:ph type="body" sz="quarter" idx="14" hasCustomPrompt="1"/>
            <p:custDataLst>
              <p:tags r:id="rId11"/>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7947617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1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03468"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30" name="Текст 12"/>
          <p:cNvSpPr>
            <a:spLocks noGrp="1"/>
          </p:cNvSpPr>
          <p:nvPr>
            <p:ph type="body" sz="quarter" idx="15"/>
            <p:custDataLst>
              <p:tags r:id="rId5"/>
            </p:custDataLst>
          </p:nvPr>
        </p:nvSpPr>
        <p:spPr>
          <a:xfrm>
            <a:off x="250828"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6"/>
            <p:custDataLst>
              <p:tags r:id="rId6"/>
            </p:custDataLst>
          </p:nvPr>
        </p:nvSpPr>
        <p:spPr>
          <a:xfrm>
            <a:off x="250828"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12"/>
          <p:cNvSpPr>
            <a:spLocks noGrp="1"/>
          </p:cNvSpPr>
          <p:nvPr>
            <p:ph type="body" sz="quarter" idx="17"/>
            <p:custDataLst>
              <p:tags r:id="rId7"/>
            </p:custDataLst>
          </p:nvPr>
        </p:nvSpPr>
        <p:spPr>
          <a:xfrm>
            <a:off x="4716463" y="1692000"/>
            <a:ext cx="4176713" cy="4608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9" name="Текст 7"/>
          <p:cNvSpPr>
            <a:spLocks noGrp="1"/>
          </p:cNvSpPr>
          <p:nvPr>
            <p:ph type="body" sz="quarter" idx="14"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8" name="Текст 7"/>
          <p:cNvSpPr>
            <a:spLocks noGrp="1"/>
          </p:cNvSpPr>
          <p:nvPr>
            <p:ph type="body" sz="quarter" idx="13" hasCustomPrompt="1"/>
            <p:custDataLst>
              <p:tags r:id="rId11"/>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0591218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04492"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2"/>
          <p:cNvSpPr>
            <a:spLocks noGrp="1"/>
          </p:cNvSpPr>
          <p:nvPr>
            <p:ph type="body" sz="quarter" idx="15"/>
            <p:custDataLst>
              <p:tags r:id="rId5"/>
            </p:custDataLst>
          </p:nvPr>
        </p:nvSpPr>
        <p:spPr>
          <a:xfrm>
            <a:off x="250825"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Текст 12"/>
          <p:cNvSpPr>
            <a:spLocks noGrp="1"/>
          </p:cNvSpPr>
          <p:nvPr>
            <p:ph type="body" sz="quarter" idx="16"/>
            <p:custDataLst>
              <p:tags r:id="rId6"/>
            </p:custDataLst>
          </p:nvPr>
        </p:nvSpPr>
        <p:spPr>
          <a:xfrm>
            <a:off x="3204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7"/>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Текст 7"/>
          <p:cNvSpPr>
            <a:spLocks noGrp="1"/>
          </p:cNvSpPr>
          <p:nvPr>
            <p:ph type="body" sz="quarter" idx="12" hasCustomPrompt="1"/>
            <p:custDataLst>
              <p:tags r:id="rId9"/>
            </p:custDataLst>
          </p:nvPr>
        </p:nvSpPr>
        <p:spPr>
          <a:xfrm>
            <a:off x="250825"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3204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36498172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 блока">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05516" name="think-cell Slide" r:id="rId15" imgW="6350000" imgH="6350000" progId="">
                  <p:embed/>
                </p:oleObj>
              </mc:Choice>
              <mc:Fallback>
                <p:oleObj name="think-cell Slide" r:id="rId15" imgW="6350000" imgH="6350000" progId="">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2" name="Текст 12"/>
          <p:cNvSpPr>
            <a:spLocks noGrp="1"/>
          </p:cNvSpPr>
          <p:nvPr>
            <p:ph type="body" sz="quarter" idx="16"/>
            <p:custDataLst>
              <p:tags r:id="rId5"/>
            </p:custDataLst>
          </p:nvPr>
        </p:nvSpPr>
        <p:spPr>
          <a:xfrm>
            <a:off x="250828"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6"/>
            </p:custDataLst>
          </p:nvPr>
        </p:nvSpPr>
        <p:spPr>
          <a:xfrm>
            <a:off x="250828"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p:custDataLst>
              <p:tags r:id="rId7"/>
            </p:custDataLst>
          </p:nvPr>
        </p:nvSpPr>
        <p:spPr>
          <a:xfrm>
            <a:off x="4716463"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5" name="Текст 12"/>
          <p:cNvSpPr>
            <a:spLocks noGrp="1"/>
          </p:cNvSpPr>
          <p:nvPr>
            <p:ph type="body" sz="quarter" idx="19"/>
            <p:custDataLst>
              <p:tags r:id="rId8"/>
            </p:custDataLst>
          </p:nvPr>
        </p:nvSpPr>
        <p:spPr>
          <a:xfrm>
            <a:off x="4716463"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7"/>
          <p:cNvSpPr>
            <a:spLocks noGrp="1"/>
          </p:cNvSpPr>
          <p:nvPr>
            <p:ph type="body" sz="quarter" idx="15" hasCustomPrompt="1"/>
            <p:custDataLst>
              <p:tags r:id="rId12"/>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7" name="Текст 12"/>
          <p:cNvSpPr>
            <a:spLocks noGrp="1"/>
          </p:cNvSpPr>
          <p:nvPr>
            <p:ph type="body" sz="quarter" idx="20" hasCustomPrompt="1"/>
            <p:custDataLst>
              <p:tags r:id="rId13"/>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7808726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Этапы">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4" name="Текст 13"/>
          <p:cNvSpPr>
            <a:spLocks noGrp="1"/>
          </p:cNvSpPr>
          <p:nvPr>
            <p:ph type="body" sz="quarter" idx="13" hasCustomPrompt="1"/>
          </p:nvPr>
        </p:nvSpPr>
        <p:spPr>
          <a:xfrm>
            <a:off x="360000"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5" name="Текст 13"/>
          <p:cNvSpPr>
            <a:spLocks noGrp="1"/>
          </p:cNvSpPr>
          <p:nvPr>
            <p:ph type="body" sz="quarter" idx="14" hasCustomPrompt="1"/>
          </p:nvPr>
        </p:nvSpPr>
        <p:spPr>
          <a:xfrm>
            <a:off x="3258588"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6" name="Текст 13"/>
          <p:cNvSpPr>
            <a:spLocks noGrp="1"/>
          </p:cNvSpPr>
          <p:nvPr>
            <p:ph type="body" sz="quarter" idx="15" hasCustomPrompt="1"/>
          </p:nvPr>
        </p:nvSpPr>
        <p:spPr>
          <a:xfrm>
            <a:off x="6157175"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7" name="Текст 12"/>
          <p:cNvSpPr>
            <a:spLocks noGrp="1"/>
          </p:cNvSpPr>
          <p:nvPr>
            <p:ph type="body" sz="quarter" idx="18"/>
            <p:custDataLst>
              <p:tags r:id="rId1"/>
            </p:custDataLst>
          </p:nvPr>
        </p:nvSpPr>
        <p:spPr>
          <a:xfrm>
            <a:off x="360000"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12"/>
          <p:cNvSpPr>
            <a:spLocks noGrp="1"/>
          </p:cNvSpPr>
          <p:nvPr>
            <p:ph type="body" sz="quarter" idx="19"/>
            <p:custDataLst>
              <p:tags r:id="rId2"/>
            </p:custDataLst>
          </p:nvPr>
        </p:nvSpPr>
        <p:spPr>
          <a:xfrm>
            <a:off x="3258588"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12"/>
          <p:cNvSpPr>
            <a:spLocks noGrp="1"/>
          </p:cNvSpPr>
          <p:nvPr>
            <p:ph type="body" sz="quarter" idx="20"/>
            <p:custDataLst>
              <p:tags r:id="rId3"/>
            </p:custDataLst>
          </p:nvPr>
        </p:nvSpPr>
        <p:spPr>
          <a:xfrm>
            <a:off x="6157175"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12"/>
          <p:cNvSpPr>
            <a:spLocks noGrp="1"/>
          </p:cNvSpPr>
          <p:nvPr>
            <p:ph type="body" sz="quarter" idx="21"/>
            <p:custDataLst>
              <p:tags r:id="rId4"/>
            </p:custDataLst>
          </p:nvPr>
        </p:nvSpPr>
        <p:spPr>
          <a:xfrm>
            <a:off x="360000" y="5472000"/>
            <a:ext cx="2736000" cy="828000"/>
          </a:xfrm>
          <a:ln>
            <a:solidFill>
              <a:schemeClr val="bg2"/>
            </a:solidFill>
          </a:ln>
        </p:spPr>
        <p:txBody>
          <a:bodyPr/>
          <a:lstStyle/>
          <a:p>
            <a:pPr lvl="0"/>
            <a:r>
              <a:rPr lang="ru-RU" smtClean="0"/>
              <a:t>Образец текста</a:t>
            </a:r>
          </a:p>
        </p:txBody>
      </p:sp>
      <p:sp>
        <p:nvSpPr>
          <p:cNvPr id="21" name="Текст 12"/>
          <p:cNvSpPr>
            <a:spLocks noGrp="1"/>
          </p:cNvSpPr>
          <p:nvPr>
            <p:ph type="body" sz="quarter" idx="22"/>
            <p:custDataLst>
              <p:tags r:id="rId5"/>
            </p:custDataLst>
          </p:nvPr>
        </p:nvSpPr>
        <p:spPr>
          <a:xfrm>
            <a:off x="3258588" y="5472000"/>
            <a:ext cx="2736000" cy="828000"/>
          </a:xfrm>
          <a:ln>
            <a:solidFill>
              <a:schemeClr val="bg2"/>
            </a:solidFill>
          </a:ln>
        </p:spPr>
        <p:txBody>
          <a:bodyPr/>
          <a:lstStyle/>
          <a:p>
            <a:pPr lvl="0"/>
            <a:r>
              <a:rPr lang="ru-RU" smtClean="0"/>
              <a:t>Образец текста</a:t>
            </a:r>
          </a:p>
        </p:txBody>
      </p:sp>
      <p:sp>
        <p:nvSpPr>
          <p:cNvPr id="22" name="Текст 12"/>
          <p:cNvSpPr>
            <a:spLocks noGrp="1"/>
          </p:cNvSpPr>
          <p:nvPr>
            <p:ph type="body" sz="quarter" idx="23"/>
            <p:custDataLst>
              <p:tags r:id="rId6"/>
            </p:custDataLst>
          </p:nvPr>
        </p:nvSpPr>
        <p:spPr>
          <a:xfrm>
            <a:off x="6157175" y="5472000"/>
            <a:ext cx="2736000" cy="828000"/>
          </a:xfrm>
          <a:ln>
            <a:solidFill>
              <a:schemeClr val="bg2"/>
            </a:solidFill>
          </a:ln>
        </p:spPr>
        <p:txBody>
          <a:bodyPr/>
          <a:lstStyle/>
          <a:p>
            <a:pPr lvl="0"/>
            <a:r>
              <a:rPr lang="ru-RU" smtClean="0"/>
              <a:t>Образец текста</a:t>
            </a:r>
          </a:p>
        </p:txBody>
      </p:sp>
      <p:sp>
        <p:nvSpPr>
          <p:cNvPr id="23" name="Текст 12"/>
          <p:cNvSpPr>
            <a:spLocks noGrp="1"/>
          </p:cNvSpPr>
          <p:nvPr>
            <p:ph type="body" sz="quarter" idx="24"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10892201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912973437"/>
              </p:ext>
            </p:ext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07565"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0134" name="Picture 502" descr="Stock chart, grey translucent calculator and blue pen."/>
          <p:cNvPicPr>
            <a:picLocks noChangeArrowheads="1"/>
          </p:cNvPicPr>
          <p:nvPr userDrawn="1"/>
        </p:nvPicPr>
        <p:blipFill rotWithShape="1">
          <a:blip r:embed="rId6" cstate="print">
            <a:extLst>
              <a:ext uri="{28A0092B-C50C-407E-A947-70E740481C1C}">
                <a14:useLocalDpi xmlns:a14="http://schemas.microsoft.com/office/drawing/2010/main" val="0"/>
              </a:ext>
            </a:extLst>
          </a:blip>
          <a:srcRect l="4704" r="21137"/>
          <a:stretch/>
        </p:blipFill>
        <p:spPr bwMode="auto">
          <a:xfrm>
            <a:off x="0" y="2159950"/>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4"/>
          <p:cNvSpPr>
            <a:spLocks noChangeArrowheads="1"/>
          </p:cNvSpPr>
          <p:nvPr userDrawn="1"/>
        </p:nvSpPr>
        <p:spPr bwMode="auto">
          <a:xfrm>
            <a:off x="2663829" y="2159950"/>
            <a:ext cx="6480175" cy="2519362"/>
          </a:xfrm>
          <a:prstGeom prst="rect">
            <a:avLst/>
          </a:prstGeom>
          <a:solidFill>
            <a:srgbClr val="376092"/>
          </a:solidFill>
          <a:ln w="9525">
            <a:noFill/>
            <a:round/>
            <a:headEnd/>
            <a:tailEnd/>
          </a:ln>
        </p:spPr>
        <p:txBody>
          <a:bodyPr lIns="0" tIns="0" rIns="0" bIns="0"/>
          <a:lstStyle/>
          <a:p>
            <a:pPr>
              <a:defRPr/>
            </a:pPr>
            <a:endParaRPr lang="ru-RU">
              <a:solidFill>
                <a:srgbClr val="000000"/>
              </a:solidFill>
            </a:endParaRPr>
          </a:p>
        </p:txBody>
      </p:sp>
      <p:sp>
        <p:nvSpPr>
          <p:cNvPr id="2" name="Заголовок 1"/>
          <p:cNvSpPr>
            <a:spLocks noGrp="1"/>
          </p:cNvSpPr>
          <p:nvPr>
            <p:ph type="ctrTitle" hasCustomPrompt="1"/>
          </p:nvPr>
        </p:nvSpPr>
        <p:spPr>
          <a:xfrm>
            <a:off x="3024000" y="2519999"/>
            <a:ext cx="5760000" cy="1080000"/>
          </a:xfrm>
          <a:prstGeom prst="rect">
            <a:avLst/>
          </a:prstGeom>
        </p:spPr>
        <p:txBody>
          <a:bodyPr/>
          <a:lstStyle>
            <a:lvl1pPr>
              <a:defRPr sz="2500" b="0">
                <a:solidFill>
                  <a:schemeClr val="bg1"/>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nvPr>
        </p:nvSpPr>
        <p:spPr>
          <a:xfrm>
            <a:off x="3024000" y="4104000"/>
            <a:ext cx="3600000" cy="216000"/>
          </a:xfrm>
        </p:spPr>
        <p:txBody>
          <a:bodyPr lIns="0" tIns="0" rIns="0" bIns="0" anchor="b" anchorCtr="0"/>
          <a:lstStyle>
            <a:lvl1pPr marL="0" indent="0" algn="l">
              <a:buNone/>
              <a:defRPr sz="1500">
                <a:solidFill>
                  <a:schemeClr val="bg1"/>
                </a:solidFill>
              </a:defRPr>
            </a:lvl1pPr>
            <a:lvl2pPr marL="478564" indent="0" algn="ctr">
              <a:buNone/>
              <a:defRPr>
                <a:solidFill>
                  <a:schemeClr val="tx1">
                    <a:tint val="75000"/>
                  </a:schemeClr>
                </a:solidFill>
              </a:defRPr>
            </a:lvl2pPr>
            <a:lvl3pPr marL="957127" indent="0" algn="ctr">
              <a:buNone/>
              <a:defRPr>
                <a:solidFill>
                  <a:schemeClr val="tx1">
                    <a:tint val="75000"/>
                  </a:schemeClr>
                </a:solidFill>
              </a:defRPr>
            </a:lvl3pPr>
            <a:lvl4pPr marL="1435688" indent="0" algn="ctr">
              <a:buNone/>
              <a:defRPr>
                <a:solidFill>
                  <a:schemeClr val="tx1">
                    <a:tint val="75000"/>
                  </a:schemeClr>
                </a:solidFill>
              </a:defRPr>
            </a:lvl4pPr>
            <a:lvl5pPr marL="1914251" indent="0" algn="ctr">
              <a:buNone/>
              <a:defRPr>
                <a:solidFill>
                  <a:schemeClr val="tx1">
                    <a:tint val="75000"/>
                  </a:schemeClr>
                </a:solidFill>
              </a:defRPr>
            </a:lvl5pPr>
            <a:lvl6pPr marL="2392812" indent="0" algn="ctr">
              <a:buNone/>
              <a:defRPr>
                <a:solidFill>
                  <a:schemeClr val="tx1">
                    <a:tint val="75000"/>
                  </a:schemeClr>
                </a:solidFill>
              </a:defRPr>
            </a:lvl6pPr>
            <a:lvl7pPr marL="2871375" indent="0" algn="ctr">
              <a:buNone/>
              <a:defRPr>
                <a:solidFill>
                  <a:schemeClr val="tx1">
                    <a:tint val="75000"/>
                  </a:schemeClr>
                </a:solidFill>
              </a:defRPr>
            </a:lvl7pPr>
            <a:lvl8pPr marL="3349937" indent="0" algn="ctr">
              <a:buNone/>
              <a:defRPr>
                <a:solidFill>
                  <a:schemeClr val="tx1">
                    <a:tint val="75000"/>
                  </a:schemeClr>
                </a:solidFill>
              </a:defRPr>
            </a:lvl8pPr>
            <a:lvl9pPr marL="3828500" indent="0" algn="ctr">
              <a:buNone/>
              <a:defRPr>
                <a:solidFill>
                  <a:schemeClr val="tx1">
                    <a:tint val="75000"/>
                  </a:schemeClr>
                </a:solidFill>
              </a:defRPr>
            </a:lvl9pPr>
          </a:lstStyle>
          <a:p>
            <a:r>
              <a:rPr lang="ru-RU" dirty="0" smtClean="0"/>
              <a:t>Содержание презентации</a:t>
            </a:r>
            <a:endParaRPr lang="ru-RU" dirty="0"/>
          </a:p>
        </p:txBody>
      </p:sp>
      <p:sp>
        <p:nvSpPr>
          <p:cNvPr id="4" name="Дата 3"/>
          <p:cNvSpPr>
            <a:spLocks noGrp="1"/>
          </p:cNvSpPr>
          <p:nvPr>
            <p:ph type="dt" sz="half" idx="10"/>
          </p:nvPr>
        </p:nvSpPr>
        <p:spPr>
          <a:xfrm>
            <a:off x="7020000" y="4104000"/>
            <a:ext cx="1800000" cy="216000"/>
          </a:xfrm>
          <a:prstGeom prst="rect">
            <a:avLst/>
          </a:prstGeom>
        </p:spPr>
        <p:txBody>
          <a:bodyPr lIns="0" tIns="0" rIns="0" bIns="0" anchor="b" anchorCtr="0"/>
          <a:lstStyle>
            <a:lvl1pPr algn="r">
              <a:defRPr sz="1500">
                <a:solidFill>
                  <a:schemeClr val="bg1"/>
                </a:solidFill>
              </a:defRPr>
            </a:lvl1pPr>
          </a:lstStyle>
          <a:p>
            <a:r>
              <a:rPr lang="ru-RU" dirty="0" smtClean="0">
                <a:solidFill>
                  <a:srgbClr val="FFFFFF"/>
                </a:solidFill>
              </a:rPr>
              <a:t>Октябрь 2013 г </a:t>
            </a:r>
            <a:endParaRPr lang="ru-RU" dirty="0">
              <a:solidFill>
                <a:srgbClr val="FFFFFF"/>
              </a:solidFill>
            </a:endParaRPr>
          </a:p>
        </p:txBody>
      </p:sp>
      <p:grpSp>
        <p:nvGrpSpPr>
          <p:cNvPr id="5" name="Group 7"/>
          <p:cNvGrpSpPr>
            <a:grpSpLocks/>
          </p:cNvGrpSpPr>
          <p:nvPr userDrawn="1"/>
        </p:nvGrpSpPr>
        <p:grpSpPr bwMode="auto">
          <a:xfrm>
            <a:off x="1" y="720004"/>
            <a:ext cx="1800225" cy="719137"/>
            <a:chOff x="201" y="819"/>
            <a:chExt cx="1094" cy="413"/>
          </a:xfrm>
        </p:grpSpPr>
        <p:sp>
          <p:nvSpPr>
            <p:cNvPr id="22" name="Freeform 8"/>
            <p:cNvSpPr>
              <a:spLocks noChangeAspect="1"/>
            </p:cNvSpPr>
            <p:nvPr userDrawn="1"/>
          </p:nvSpPr>
          <p:spPr bwMode="auto">
            <a:xfrm>
              <a:off x="201" y="819"/>
              <a:ext cx="1094" cy="207"/>
            </a:xfrm>
            <a:custGeom>
              <a:avLst/>
              <a:gdLst>
                <a:gd name="T0" fmla="*/ 1094 w 1094"/>
                <a:gd name="T1" fmla="*/ 207 h 207"/>
                <a:gd name="T2" fmla="*/ 999 w 1094"/>
                <a:gd name="T3" fmla="*/ 0 h 207"/>
                <a:gd name="T4" fmla="*/ 0 w 1094"/>
                <a:gd name="T5" fmla="*/ 0 h 207"/>
                <a:gd name="T6" fmla="*/ 0 w 1094"/>
                <a:gd name="T7" fmla="*/ 207 h 207"/>
                <a:gd name="T8" fmla="*/ 1094 w 109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7">
                  <a:moveTo>
                    <a:pt x="1094" y="207"/>
                  </a:moveTo>
                  <a:lnTo>
                    <a:pt x="999" y="0"/>
                  </a:lnTo>
                  <a:lnTo>
                    <a:pt x="0" y="0"/>
                  </a:lnTo>
                  <a:lnTo>
                    <a:pt x="0" y="207"/>
                  </a:lnTo>
                  <a:lnTo>
                    <a:pt x="1094" y="207"/>
                  </a:lnTo>
                  <a:close/>
                </a:path>
              </a:pathLst>
            </a:custGeom>
            <a:solidFill>
              <a:srgbClr val="7A1600"/>
            </a:solidFill>
            <a:ln w="9525">
              <a:noFill/>
              <a:round/>
              <a:headEnd/>
              <a:tailEnd/>
            </a:ln>
          </p:spPr>
          <p:txBody>
            <a:bodyPr lIns="0" tIns="0" rIns="0" bIns="0"/>
            <a:lstStyle/>
            <a:p>
              <a:pPr>
                <a:defRPr/>
              </a:pPr>
              <a:endParaRPr lang="ru-RU">
                <a:solidFill>
                  <a:srgbClr val="000000"/>
                </a:solidFill>
              </a:endParaRPr>
            </a:p>
          </p:txBody>
        </p:sp>
        <p:sp>
          <p:nvSpPr>
            <p:cNvPr id="23" name="Freeform 9"/>
            <p:cNvSpPr>
              <a:spLocks noChangeAspect="1"/>
            </p:cNvSpPr>
            <p:nvPr userDrawn="1"/>
          </p:nvSpPr>
          <p:spPr bwMode="auto">
            <a:xfrm>
              <a:off x="201" y="1026"/>
              <a:ext cx="1094" cy="206"/>
            </a:xfrm>
            <a:custGeom>
              <a:avLst/>
              <a:gdLst>
                <a:gd name="T0" fmla="*/ 1094 w 1094"/>
                <a:gd name="T1" fmla="*/ 0 h 206"/>
                <a:gd name="T2" fmla="*/ 999 w 1094"/>
                <a:gd name="T3" fmla="*/ 206 h 206"/>
                <a:gd name="T4" fmla="*/ 0 w 1094"/>
                <a:gd name="T5" fmla="*/ 206 h 206"/>
                <a:gd name="T6" fmla="*/ 0 w 1094"/>
                <a:gd name="T7" fmla="*/ 0 h 206"/>
                <a:gd name="T8" fmla="*/ 1094 w 1094"/>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6">
                  <a:moveTo>
                    <a:pt x="1094" y="0"/>
                  </a:moveTo>
                  <a:lnTo>
                    <a:pt x="999" y="206"/>
                  </a:lnTo>
                  <a:lnTo>
                    <a:pt x="0" y="206"/>
                  </a:lnTo>
                  <a:lnTo>
                    <a:pt x="0" y="0"/>
                  </a:lnTo>
                  <a:lnTo>
                    <a:pt x="1094"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24" name="Freeform 10"/>
            <p:cNvSpPr>
              <a:spLocks noChangeAspect="1"/>
            </p:cNvSpPr>
            <p:nvPr userDrawn="1"/>
          </p:nvSpPr>
          <p:spPr bwMode="auto">
            <a:xfrm>
              <a:off x="315" y="918"/>
              <a:ext cx="43" cy="57"/>
            </a:xfrm>
            <a:custGeom>
              <a:avLst/>
              <a:gdLst>
                <a:gd name="T0" fmla="*/ 63 w 91"/>
                <a:gd name="T1" fmla="*/ 28 h 121"/>
                <a:gd name="T2" fmla="*/ 50 w 91"/>
                <a:gd name="T3" fmla="*/ 26 h 121"/>
                <a:gd name="T4" fmla="*/ 34 w 91"/>
                <a:gd name="T5" fmla="*/ 37 h 121"/>
                <a:gd name="T6" fmla="*/ 44 w 91"/>
                <a:gd name="T7" fmla="*/ 46 h 121"/>
                <a:gd name="T8" fmla="*/ 59 w 91"/>
                <a:gd name="T9" fmla="*/ 48 h 121"/>
                <a:gd name="T10" fmla="*/ 91 w 91"/>
                <a:gd name="T11" fmla="*/ 83 h 121"/>
                <a:gd name="T12" fmla="*/ 43 w 91"/>
                <a:gd name="T13" fmla="*/ 121 h 121"/>
                <a:gd name="T14" fmla="*/ 16 w 91"/>
                <a:gd name="T15" fmla="*/ 116 h 121"/>
                <a:gd name="T16" fmla="*/ 0 w 91"/>
                <a:gd name="T17" fmla="*/ 105 h 121"/>
                <a:gd name="T18" fmla="*/ 19 w 91"/>
                <a:gd name="T19" fmla="*/ 86 h 121"/>
                <a:gd name="T20" fmla="*/ 27 w 91"/>
                <a:gd name="T21" fmla="*/ 91 h 121"/>
                <a:gd name="T22" fmla="*/ 45 w 91"/>
                <a:gd name="T23" fmla="*/ 95 h 121"/>
                <a:gd name="T24" fmla="*/ 62 w 91"/>
                <a:gd name="T25" fmla="*/ 84 h 121"/>
                <a:gd name="T26" fmla="*/ 52 w 91"/>
                <a:gd name="T27" fmla="*/ 74 h 121"/>
                <a:gd name="T28" fmla="*/ 38 w 91"/>
                <a:gd name="T29" fmla="*/ 72 h 121"/>
                <a:gd name="T30" fmla="*/ 6 w 91"/>
                <a:gd name="T31" fmla="*/ 38 h 121"/>
                <a:gd name="T32" fmla="*/ 51 w 91"/>
                <a:gd name="T33" fmla="*/ 0 h 121"/>
                <a:gd name="T34" fmla="*/ 74 w 91"/>
                <a:gd name="T35" fmla="*/ 5 h 121"/>
                <a:gd name="T36" fmla="*/ 89 w 91"/>
                <a:gd name="T37" fmla="*/ 14 h 121"/>
                <a:gd name="T38" fmla="*/ 71 w 91"/>
                <a:gd name="T39" fmla="*/ 33 h 121"/>
                <a:gd name="T40" fmla="*/ 63 w 91"/>
                <a:gd name="T41" fmla="*/ 28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1">
                  <a:moveTo>
                    <a:pt x="63" y="28"/>
                  </a:moveTo>
                  <a:cubicBezTo>
                    <a:pt x="60" y="26"/>
                    <a:pt x="56" y="26"/>
                    <a:pt x="50" y="26"/>
                  </a:cubicBezTo>
                  <a:cubicBezTo>
                    <a:pt x="40" y="26"/>
                    <a:pt x="34" y="30"/>
                    <a:pt x="34" y="37"/>
                  </a:cubicBezTo>
                  <a:cubicBezTo>
                    <a:pt x="34" y="42"/>
                    <a:pt x="38" y="45"/>
                    <a:pt x="44" y="46"/>
                  </a:cubicBezTo>
                  <a:cubicBezTo>
                    <a:pt x="59" y="48"/>
                    <a:pt x="59" y="48"/>
                    <a:pt x="59" y="48"/>
                  </a:cubicBezTo>
                  <a:cubicBezTo>
                    <a:pt x="81" y="51"/>
                    <a:pt x="91" y="62"/>
                    <a:pt x="91" y="83"/>
                  </a:cubicBezTo>
                  <a:cubicBezTo>
                    <a:pt x="91" y="106"/>
                    <a:pt x="73" y="121"/>
                    <a:pt x="43" y="121"/>
                  </a:cubicBezTo>
                  <a:cubicBezTo>
                    <a:pt x="33" y="121"/>
                    <a:pt x="24" y="119"/>
                    <a:pt x="16" y="116"/>
                  </a:cubicBezTo>
                  <a:cubicBezTo>
                    <a:pt x="10" y="114"/>
                    <a:pt x="7" y="111"/>
                    <a:pt x="0" y="105"/>
                  </a:cubicBezTo>
                  <a:cubicBezTo>
                    <a:pt x="19" y="86"/>
                    <a:pt x="19" y="86"/>
                    <a:pt x="19" y="86"/>
                  </a:cubicBezTo>
                  <a:cubicBezTo>
                    <a:pt x="22" y="89"/>
                    <a:pt x="23" y="90"/>
                    <a:pt x="27" y="91"/>
                  </a:cubicBezTo>
                  <a:cubicBezTo>
                    <a:pt x="32" y="94"/>
                    <a:pt x="38" y="95"/>
                    <a:pt x="45" y="95"/>
                  </a:cubicBezTo>
                  <a:cubicBezTo>
                    <a:pt x="57" y="95"/>
                    <a:pt x="62" y="91"/>
                    <a:pt x="62" y="84"/>
                  </a:cubicBezTo>
                  <a:cubicBezTo>
                    <a:pt x="62" y="78"/>
                    <a:pt x="59" y="75"/>
                    <a:pt x="52" y="74"/>
                  </a:cubicBezTo>
                  <a:cubicBezTo>
                    <a:pt x="38" y="72"/>
                    <a:pt x="38" y="72"/>
                    <a:pt x="38" y="72"/>
                  </a:cubicBezTo>
                  <a:cubicBezTo>
                    <a:pt x="16" y="69"/>
                    <a:pt x="6" y="58"/>
                    <a:pt x="6" y="38"/>
                  </a:cubicBezTo>
                  <a:cubicBezTo>
                    <a:pt x="6" y="15"/>
                    <a:pt x="23" y="0"/>
                    <a:pt x="51" y="0"/>
                  </a:cubicBezTo>
                  <a:cubicBezTo>
                    <a:pt x="59" y="0"/>
                    <a:pt x="68" y="2"/>
                    <a:pt x="74" y="5"/>
                  </a:cubicBezTo>
                  <a:cubicBezTo>
                    <a:pt x="80" y="7"/>
                    <a:pt x="83" y="9"/>
                    <a:pt x="89" y="14"/>
                  </a:cubicBezTo>
                  <a:cubicBezTo>
                    <a:pt x="71" y="33"/>
                    <a:pt x="71" y="33"/>
                    <a:pt x="71" y="33"/>
                  </a:cubicBezTo>
                  <a:cubicBezTo>
                    <a:pt x="68" y="30"/>
                    <a:pt x="66" y="29"/>
                    <a:pt x="63" y="28"/>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5" name="Freeform 11"/>
            <p:cNvSpPr>
              <a:spLocks noChangeAspect="1"/>
            </p:cNvSpPr>
            <p:nvPr userDrawn="1"/>
          </p:nvSpPr>
          <p:spPr bwMode="auto">
            <a:xfrm>
              <a:off x="380"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6" name="Freeform 12"/>
            <p:cNvSpPr>
              <a:spLocks noChangeAspect="1" noEditPoints="1"/>
            </p:cNvSpPr>
            <p:nvPr userDrawn="1"/>
          </p:nvSpPr>
          <p:spPr bwMode="auto">
            <a:xfrm>
              <a:off x="447" y="918"/>
              <a:ext cx="44" cy="57"/>
            </a:xfrm>
            <a:custGeom>
              <a:avLst/>
              <a:gdLst>
                <a:gd name="T0" fmla="*/ 59 w 93"/>
                <a:gd name="T1" fmla="*/ 119 h 119"/>
                <a:gd name="T2" fmla="*/ 38 w 93"/>
                <a:gd name="T3" fmla="*/ 75 h 119"/>
                <a:gd name="T4" fmla="*/ 29 w 93"/>
                <a:gd name="T5" fmla="*/ 75 h 119"/>
                <a:gd name="T6" fmla="*/ 29 w 93"/>
                <a:gd name="T7" fmla="*/ 119 h 119"/>
                <a:gd name="T8" fmla="*/ 0 w 93"/>
                <a:gd name="T9" fmla="*/ 119 h 119"/>
                <a:gd name="T10" fmla="*/ 0 w 93"/>
                <a:gd name="T11" fmla="*/ 0 h 119"/>
                <a:gd name="T12" fmla="*/ 46 w 93"/>
                <a:gd name="T13" fmla="*/ 0 h 119"/>
                <a:gd name="T14" fmla="*/ 87 w 93"/>
                <a:gd name="T15" fmla="*/ 38 h 119"/>
                <a:gd name="T16" fmla="*/ 78 w 93"/>
                <a:gd name="T17" fmla="*/ 61 h 119"/>
                <a:gd name="T18" fmla="*/ 68 w 93"/>
                <a:gd name="T19" fmla="*/ 69 h 119"/>
                <a:gd name="T20" fmla="*/ 93 w 93"/>
                <a:gd name="T21" fmla="*/ 119 h 119"/>
                <a:gd name="T22" fmla="*/ 59 w 93"/>
                <a:gd name="T23" fmla="*/ 119 h 119"/>
                <a:gd name="T24" fmla="*/ 45 w 93"/>
                <a:gd name="T25" fmla="*/ 50 h 119"/>
                <a:gd name="T26" fmla="*/ 58 w 93"/>
                <a:gd name="T27" fmla="*/ 38 h 119"/>
                <a:gd name="T28" fmla="*/ 45 w 93"/>
                <a:gd name="T29" fmla="*/ 26 h 119"/>
                <a:gd name="T30" fmla="*/ 29 w 93"/>
                <a:gd name="T31" fmla="*/ 26 h 119"/>
                <a:gd name="T32" fmla="*/ 29 w 93"/>
                <a:gd name="T33" fmla="*/ 50 h 119"/>
                <a:gd name="T34" fmla="*/ 45 w 93"/>
                <a:gd name="T35" fmla="*/ 5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19">
                  <a:moveTo>
                    <a:pt x="59" y="119"/>
                  </a:moveTo>
                  <a:cubicBezTo>
                    <a:pt x="38" y="75"/>
                    <a:pt x="38" y="75"/>
                    <a:pt x="38" y="75"/>
                  </a:cubicBezTo>
                  <a:cubicBezTo>
                    <a:pt x="29" y="75"/>
                    <a:pt x="29" y="75"/>
                    <a:pt x="29" y="75"/>
                  </a:cubicBezTo>
                  <a:cubicBezTo>
                    <a:pt x="29" y="119"/>
                    <a:pt x="29" y="119"/>
                    <a:pt x="29" y="119"/>
                  </a:cubicBezTo>
                  <a:cubicBezTo>
                    <a:pt x="0" y="119"/>
                    <a:pt x="0" y="119"/>
                    <a:pt x="0" y="119"/>
                  </a:cubicBezTo>
                  <a:cubicBezTo>
                    <a:pt x="0" y="0"/>
                    <a:pt x="0" y="0"/>
                    <a:pt x="0" y="0"/>
                  </a:cubicBezTo>
                  <a:cubicBezTo>
                    <a:pt x="46" y="0"/>
                    <a:pt x="46" y="0"/>
                    <a:pt x="46" y="0"/>
                  </a:cubicBezTo>
                  <a:cubicBezTo>
                    <a:pt x="70" y="0"/>
                    <a:pt x="87" y="16"/>
                    <a:pt x="87" y="38"/>
                  </a:cubicBezTo>
                  <a:cubicBezTo>
                    <a:pt x="87" y="47"/>
                    <a:pt x="84" y="55"/>
                    <a:pt x="78" y="61"/>
                  </a:cubicBezTo>
                  <a:cubicBezTo>
                    <a:pt x="75" y="64"/>
                    <a:pt x="73" y="66"/>
                    <a:pt x="68" y="69"/>
                  </a:cubicBezTo>
                  <a:cubicBezTo>
                    <a:pt x="93" y="119"/>
                    <a:pt x="93" y="119"/>
                    <a:pt x="93" y="119"/>
                  </a:cubicBezTo>
                  <a:lnTo>
                    <a:pt x="59" y="119"/>
                  </a:lnTo>
                  <a:close/>
                  <a:moveTo>
                    <a:pt x="45" y="50"/>
                  </a:moveTo>
                  <a:cubicBezTo>
                    <a:pt x="52" y="50"/>
                    <a:pt x="58" y="45"/>
                    <a:pt x="58" y="38"/>
                  </a:cubicBezTo>
                  <a:cubicBezTo>
                    <a:pt x="58" y="32"/>
                    <a:pt x="52" y="26"/>
                    <a:pt x="45" y="26"/>
                  </a:cubicBezTo>
                  <a:cubicBezTo>
                    <a:pt x="29" y="26"/>
                    <a:pt x="29" y="26"/>
                    <a:pt x="29" y="26"/>
                  </a:cubicBezTo>
                  <a:cubicBezTo>
                    <a:pt x="29" y="50"/>
                    <a:pt x="29" y="50"/>
                    <a:pt x="29" y="50"/>
                  </a:cubicBezTo>
                  <a:lnTo>
                    <a:pt x="45"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7" name="Freeform 13"/>
            <p:cNvSpPr>
              <a:spLocks noChangeAspect="1" noEditPoints="1"/>
            </p:cNvSpPr>
            <p:nvPr userDrawn="1"/>
          </p:nvSpPr>
          <p:spPr bwMode="auto">
            <a:xfrm>
              <a:off x="509" y="918"/>
              <a:ext cx="52" cy="57"/>
            </a:xfrm>
            <a:custGeom>
              <a:avLst/>
              <a:gdLst>
                <a:gd name="T0" fmla="*/ 38 w 53"/>
                <a:gd name="T1" fmla="*/ 58 h 58"/>
                <a:gd name="T2" fmla="*/ 35 w 53"/>
                <a:gd name="T3" fmla="*/ 49 h 58"/>
                <a:gd name="T4" fmla="*/ 18 w 53"/>
                <a:gd name="T5" fmla="*/ 49 h 58"/>
                <a:gd name="T6" fmla="*/ 15 w 53"/>
                <a:gd name="T7" fmla="*/ 58 h 58"/>
                <a:gd name="T8" fmla="*/ 0 w 53"/>
                <a:gd name="T9" fmla="*/ 58 h 58"/>
                <a:gd name="T10" fmla="*/ 21 w 53"/>
                <a:gd name="T11" fmla="*/ 0 h 58"/>
                <a:gd name="T12" fmla="*/ 32 w 53"/>
                <a:gd name="T13" fmla="*/ 0 h 58"/>
                <a:gd name="T14" fmla="*/ 53 w 53"/>
                <a:gd name="T15" fmla="*/ 58 h 58"/>
                <a:gd name="T16" fmla="*/ 38 w 53"/>
                <a:gd name="T17" fmla="*/ 58 h 58"/>
                <a:gd name="T18" fmla="*/ 27 w 53"/>
                <a:gd name="T19" fmla="*/ 22 h 58"/>
                <a:gd name="T20" fmla="*/ 22 w 53"/>
                <a:gd name="T21" fmla="*/ 38 h 58"/>
                <a:gd name="T22" fmla="*/ 32 w 53"/>
                <a:gd name="T23" fmla="*/ 38 h 58"/>
                <a:gd name="T24" fmla="*/ 27 w 53"/>
                <a:gd name="T25" fmla="*/ 22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8">
                  <a:moveTo>
                    <a:pt x="38" y="58"/>
                  </a:moveTo>
                  <a:lnTo>
                    <a:pt x="35" y="49"/>
                  </a:lnTo>
                  <a:lnTo>
                    <a:pt x="18" y="49"/>
                  </a:lnTo>
                  <a:lnTo>
                    <a:pt x="15" y="58"/>
                  </a:lnTo>
                  <a:lnTo>
                    <a:pt x="0" y="58"/>
                  </a:lnTo>
                  <a:lnTo>
                    <a:pt x="21" y="0"/>
                  </a:lnTo>
                  <a:lnTo>
                    <a:pt x="32" y="0"/>
                  </a:lnTo>
                  <a:lnTo>
                    <a:pt x="53" y="58"/>
                  </a:lnTo>
                  <a:lnTo>
                    <a:pt x="38" y="58"/>
                  </a:lnTo>
                  <a:close/>
                  <a:moveTo>
                    <a:pt x="27" y="22"/>
                  </a:moveTo>
                  <a:lnTo>
                    <a:pt x="22" y="38"/>
                  </a:lnTo>
                  <a:lnTo>
                    <a:pt x="32" y="38"/>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8" name="Freeform 14"/>
            <p:cNvSpPr>
              <a:spLocks noChangeAspect="1"/>
            </p:cNvSpPr>
            <p:nvPr userDrawn="1"/>
          </p:nvSpPr>
          <p:spPr bwMode="auto">
            <a:xfrm>
              <a:off x="575"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9" name="Freeform 15"/>
            <p:cNvSpPr>
              <a:spLocks noChangeAspect="1"/>
            </p:cNvSpPr>
            <p:nvPr userDrawn="1"/>
          </p:nvSpPr>
          <p:spPr bwMode="auto">
            <a:xfrm>
              <a:off x="641" y="918"/>
              <a:ext cx="41" cy="57"/>
            </a:xfrm>
            <a:custGeom>
              <a:avLst/>
              <a:gdLst>
                <a:gd name="T0" fmla="*/ 0 w 39"/>
                <a:gd name="T1" fmla="*/ 58 h 58"/>
                <a:gd name="T2" fmla="*/ 0 w 39"/>
                <a:gd name="T3" fmla="*/ 0 h 58"/>
                <a:gd name="T4" fmla="*/ 39 w 39"/>
                <a:gd name="T5" fmla="*/ 0 h 58"/>
                <a:gd name="T6" fmla="*/ 39 w 39"/>
                <a:gd name="T7" fmla="*/ 13 h 58"/>
                <a:gd name="T8" fmla="*/ 14 w 39"/>
                <a:gd name="T9" fmla="*/ 13 h 58"/>
                <a:gd name="T10" fmla="*/ 14 w 39"/>
                <a:gd name="T11" fmla="*/ 23 h 58"/>
                <a:gd name="T12" fmla="*/ 36 w 39"/>
                <a:gd name="T13" fmla="*/ 23 h 58"/>
                <a:gd name="T14" fmla="*/ 36 w 39"/>
                <a:gd name="T15" fmla="*/ 35 h 58"/>
                <a:gd name="T16" fmla="*/ 14 w 39"/>
                <a:gd name="T17" fmla="*/ 35 h 58"/>
                <a:gd name="T18" fmla="*/ 14 w 39"/>
                <a:gd name="T19" fmla="*/ 45 h 58"/>
                <a:gd name="T20" fmla="*/ 39 w 39"/>
                <a:gd name="T21" fmla="*/ 45 h 58"/>
                <a:gd name="T22" fmla="*/ 39 w 39"/>
                <a:gd name="T23" fmla="*/ 58 h 58"/>
                <a:gd name="T24" fmla="*/ 0 w 3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8">
                  <a:moveTo>
                    <a:pt x="0" y="58"/>
                  </a:moveTo>
                  <a:lnTo>
                    <a:pt x="0" y="0"/>
                  </a:lnTo>
                  <a:lnTo>
                    <a:pt x="39" y="0"/>
                  </a:lnTo>
                  <a:lnTo>
                    <a:pt x="39" y="13"/>
                  </a:lnTo>
                  <a:lnTo>
                    <a:pt x="14" y="13"/>
                  </a:lnTo>
                  <a:lnTo>
                    <a:pt x="14" y="23"/>
                  </a:lnTo>
                  <a:lnTo>
                    <a:pt x="36" y="23"/>
                  </a:lnTo>
                  <a:lnTo>
                    <a:pt x="36" y="35"/>
                  </a:lnTo>
                  <a:lnTo>
                    <a:pt x="14" y="35"/>
                  </a:lnTo>
                  <a:lnTo>
                    <a:pt x="14" y="45"/>
                  </a:lnTo>
                  <a:lnTo>
                    <a:pt x="39" y="45"/>
                  </a:lnTo>
                  <a:lnTo>
                    <a:pt x="39" y="58"/>
                  </a:lnTo>
                  <a:lnTo>
                    <a:pt x="0" y="58"/>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0" name="Freeform 16"/>
            <p:cNvSpPr>
              <a:spLocks noChangeAspect="1"/>
            </p:cNvSpPr>
            <p:nvPr userDrawn="1"/>
          </p:nvSpPr>
          <p:spPr bwMode="auto">
            <a:xfrm>
              <a:off x="705" y="918"/>
              <a:ext cx="43" cy="57"/>
            </a:xfrm>
            <a:custGeom>
              <a:avLst/>
              <a:gdLst>
                <a:gd name="T0" fmla="*/ 90 w 90"/>
                <a:gd name="T1" fmla="*/ 67 h 121"/>
                <a:gd name="T2" fmla="*/ 78 w 90"/>
                <a:gd name="T3" fmla="*/ 107 h 121"/>
                <a:gd name="T4" fmla="*/ 45 w 90"/>
                <a:gd name="T5" fmla="*/ 121 h 121"/>
                <a:gd name="T6" fmla="*/ 12 w 90"/>
                <a:gd name="T7" fmla="*/ 107 h 121"/>
                <a:gd name="T8" fmla="*/ 1 w 90"/>
                <a:gd name="T9" fmla="*/ 87 h 121"/>
                <a:gd name="T10" fmla="*/ 0 w 90"/>
                <a:gd name="T11" fmla="*/ 60 h 121"/>
                <a:gd name="T12" fmla="*/ 0 w 90"/>
                <a:gd name="T13" fmla="*/ 56 h 121"/>
                <a:gd name="T14" fmla="*/ 12 w 90"/>
                <a:gd name="T15" fmla="*/ 14 h 121"/>
                <a:gd name="T16" fmla="*/ 46 w 90"/>
                <a:gd name="T17" fmla="*/ 0 h 121"/>
                <a:gd name="T18" fmla="*/ 65 w 90"/>
                <a:gd name="T19" fmla="*/ 4 h 121"/>
                <a:gd name="T20" fmla="*/ 81 w 90"/>
                <a:gd name="T21" fmla="*/ 15 h 121"/>
                <a:gd name="T22" fmla="*/ 62 w 90"/>
                <a:gd name="T23" fmla="*/ 35 h 121"/>
                <a:gd name="T24" fmla="*/ 45 w 90"/>
                <a:gd name="T25" fmla="*/ 26 h 121"/>
                <a:gd name="T26" fmla="*/ 33 w 90"/>
                <a:gd name="T27" fmla="*/ 31 h 121"/>
                <a:gd name="T28" fmla="*/ 30 w 90"/>
                <a:gd name="T29" fmla="*/ 40 h 121"/>
                <a:gd name="T30" fmla="*/ 29 w 90"/>
                <a:gd name="T31" fmla="*/ 60 h 121"/>
                <a:gd name="T32" fmla="*/ 29 w 90"/>
                <a:gd name="T33" fmla="*/ 63 h 121"/>
                <a:gd name="T34" fmla="*/ 33 w 90"/>
                <a:gd name="T35" fmla="*/ 90 h 121"/>
                <a:gd name="T36" fmla="*/ 45 w 90"/>
                <a:gd name="T37" fmla="*/ 95 h 121"/>
                <a:gd name="T38" fmla="*/ 61 w 90"/>
                <a:gd name="T39" fmla="*/ 77 h 121"/>
                <a:gd name="T40" fmla="*/ 61 w 90"/>
                <a:gd name="T41" fmla="*/ 76 h 121"/>
                <a:gd name="T42" fmla="*/ 45 w 90"/>
                <a:gd name="T43" fmla="*/ 76 h 121"/>
                <a:gd name="T44" fmla="*/ 45 w 90"/>
                <a:gd name="T45" fmla="*/ 52 h 121"/>
                <a:gd name="T46" fmla="*/ 90 w 90"/>
                <a:gd name="T47" fmla="*/ 52 h 121"/>
                <a:gd name="T48" fmla="*/ 90 w 90"/>
                <a:gd name="T49" fmla="*/ 6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21">
                  <a:moveTo>
                    <a:pt x="90" y="67"/>
                  </a:moveTo>
                  <a:cubicBezTo>
                    <a:pt x="90" y="88"/>
                    <a:pt x="87" y="98"/>
                    <a:pt x="78" y="107"/>
                  </a:cubicBezTo>
                  <a:cubicBezTo>
                    <a:pt x="70" y="116"/>
                    <a:pt x="59" y="121"/>
                    <a:pt x="45" y="121"/>
                  </a:cubicBezTo>
                  <a:cubicBezTo>
                    <a:pt x="32" y="121"/>
                    <a:pt x="20" y="116"/>
                    <a:pt x="12" y="107"/>
                  </a:cubicBezTo>
                  <a:cubicBezTo>
                    <a:pt x="6" y="102"/>
                    <a:pt x="2" y="94"/>
                    <a:pt x="1" y="87"/>
                  </a:cubicBezTo>
                  <a:cubicBezTo>
                    <a:pt x="1" y="82"/>
                    <a:pt x="0" y="73"/>
                    <a:pt x="0" y="60"/>
                  </a:cubicBezTo>
                  <a:cubicBezTo>
                    <a:pt x="0" y="56"/>
                    <a:pt x="0" y="56"/>
                    <a:pt x="0" y="56"/>
                  </a:cubicBezTo>
                  <a:cubicBezTo>
                    <a:pt x="0" y="33"/>
                    <a:pt x="3" y="23"/>
                    <a:pt x="12" y="14"/>
                  </a:cubicBezTo>
                  <a:cubicBezTo>
                    <a:pt x="21" y="4"/>
                    <a:pt x="31" y="0"/>
                    <a:pt x="46" y="0"/>
                  </a:cubicBezTo>
                  <a:cubicBezTo>
                    <a:pt x="53" y="0"/>
                    <a:pt x="60" y="1"/>
                    <a:pt x="65" y="4"/>
                  </a:cubicBezTo>
                  <a:cubicBezTo>
                    <a:pt x="71" y="6"/>
                    <a:pt x="74" y="8"/>
                    <a:pt x="81" y="15"/>
                  </a:cubicBezTo>
                  <a:cubicBezTo>
                    <a:pt x="62" y="35"/>
                    <a:pt x="62" y="35"/>
                    <a:pt x="62" y="35"/>
                  </a:cubicBezTo>
                  <a:cubicBezTo>
                    <a:pt x="55" y="28"/>
                    <a:pt x="51" y="26"/>
                    <a:pt x="45" y="26"/>
                  </a:cubicBezTo>
                  <a:cubicBezTo>
                    <a:pt x="40" y="26"/>
                    <a:pt x="36" y="28"/>
                    <a:pt x="33" y="31"/>
                  </a:cubicBezTo>
                  <a:cubicBezTo>
                    <a:pt x="32" y="34"/>
                    <a:pt x="30" y="37"/>
                    <a:pt x="30" y="40"/>
                  </a:cubicBezTo>
                  <a:cubicBezTo>
                    <a:pt x="29" y="45"/>
                    <a:pt x="29" y="52"/>
                    <a:pt x="29" y="60"/>
                  </a:cubicBezTo>
                  <a:cubicBezTo>
                    <a:pt x="29" y="63"/>
                    <a:pt x="29" y="63"/>
                    <a:pt x="29" y="63"/>
                  </a:cubicBezTo>
                  <a:cubicBezTo>
                    <a:pt x="29" y="79"/>
                    <a:pt x="30" y="86"/>
                    <a:pt x="33" y="90"/>
                  </a:cubicBezTo>
                  <a:cubicBezTo>
                    <a:pt x="36" y="93"/>
                    <a:pt x="40" y="95"/>
                    <a:pt x="45" y="95"/>
                  </a:cubicBezTo>
                  <a:cubicBezTo>
                    <a:pt x="55" y="95"/>
                    <a:pt x="61" y="88"/>
                    <a:pt x="61" y="77"/>
                  </a:cubicBezTo>
                  <a:cubicBezTo>
                    <a:pt x="61" y="76"/>
                    <a:pt x="61" y="76"/>
                    <a:pt x="61" y="76"/>
                  </a:cubicBezTo>
                  <a:cubicBezTo>
                    <a:pt x="45" y="76"/>
                    <a:pt x="45" y="76"/>
                    <a:pt x="45" y="76"/>
                  </a:cubicBezTo>
                  <a:cubicBezTo>
                    <a:pt x="45" y="52"/>
                    <a:pt x="45" y="52"/>
                    <a:pt x="45" y="52"/>
                  </a:cubicBezTo>
                  <a:cubicBezTo>
                    <a:pt x="90" y="52"/>
                    <a:pt x="90" y="52"/>
                    <a:pt x="90" y="52"/>
                  </a:cubicBezTo>
                  <a:lnTo>
                    <a:pt x="90" y="6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1" name="Freeform 17"/>
            <p:cNvSpPr>
              <a:spLocks noChangeAspect="1"/>
            </p:cNvSpPr>
            <p:nvPr userDrawn="1"/>
          </p:nvSpPr>
          <p:spPr bwMode="auto">
            <a:xfrm>
              <a:off x="766" y="918"/>
              <a:ext cx="41" cy="57"/>
            </a:xfrm>
            <a:custGeom>
              <a:avLst/>
              <a:gdLst>
                <a:gd name="T0" fmla="*/ 32 w 49"/>
                <a:gd name="T1" fmla="*/ 34 h 58"/>
                <a:gd name="T2" fmla="*/ 32 w 49"/>
                <a:gd name="T3" fmla="*/ 58 h 58"/>
                <a:gd name="T4" fmla="*/ 18 w 49"/>
                <a:gd name="T5" fmla="*/ 58 h 58"/>
                <a:gd name="T6" fmla="*/ 18 w 49"/>
                <a:gd name="T7" fmla="*/ 34 h 58"/>
                <a:gd name="T8" fmla="*/ 0 w 49"/>
                <a:gd name="T9" fmla="*/ 0 h 58"/>
                <a:gd name="T10" fmla="*/ 16 w 49"/>
                <a:gd name="T11" fmla="*/ 0 h 58"/>
                <a:gd name="T12" fmla="*/ 25 w 49"/>
                <a:gd name="T13" fmla="*/ 21 h 58"/>
                <a:gd name="T14" fmla="*/ 34 w 49"/>
                <a:gd name="T15" fmla="*/ 0 h 58"/>
                <a:gd name="T16" fmla="*/ 49 w 49"/>
                <a:gd name="T17" fmla="*/ 0 h 58"/>
                <a:gd name="T18" fmla="*/ 32 w 49"/>
                <a:gd name="T19" fmla="*/ 3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8">
                  <a:moveTo>
                    <a:pt x="32" y="34"/>
                  </a:moveTo>
                  <a:lnTo>
                    <a:pt x="32" y="58"/>
                  </a:lnTo>
                  <a:lnTo>
                    <a:pt x="18" y="58"/>
                  </a:lnTo>
                  <a:lnTo>
                    <a:pt x="18" y="34"/>
                  </a:lnTo>
                  <a:lnTo>
                    <a:pt x="0" y="0"/>
                  </a:lnTo>
                  <a:lnTo>
                    <a:pt x="16" y="0"/>
                  </a:lnTo>
                  <a:lnTo>
                    <a:pt x="25" y="21"/>
                  </a:lnTo>
                  <a:lnTo>
                    <a:pt x="34" y="0"/>
                  </a:lnTo>
                  <a:lnTo>
                    <a:pt x="49" y="0"/>
                  </a:lnTo>
                  <a:lnTo>
                    <a:pt x="32" y="34"/>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2" name="Freeform 18"/>
            <p:cNvSpPr>
              <a:spLocks noChangeAspect="1" noEditPoints="1"/>
            </p:cNvSpPr>
            <p:nvPr userDrawn="1"/>
          </p:nvSpPr>
          <p:spPr bwMode="auto">
            <a:xfrm>
              <a:off x="315" y="1079"/>
              <a:ext cx="41" cy="57"/>
            </a:xfrm>
            <a:custGeom>
              <a:avLst/>
              <a:gdLst>
                <a:gd name="T0" fmla="*/ 47 w 87"/>
                <a:gd name="T1" fmla="*/ 0 h 118"/>
                <a:gd name="T2" fmla="*/ 87 w 87"/>
                <a:gd name="T3" fmla="*/ 38 h 118"/>
                <a:gd name="T4" fmla="*/ 47 w 87"/>
                <a:gd name="T5" fmla="*/ 76 h 118"/>
                <a:gd name="T6" fmla="*/ 29 w 87"/>
                <a:gd name="T7" fmla="*/ 76 h 118"/>
                <a:gd name="T8" fmla="*/ 29 w 87"/>
                <a:gd name="T9" fmla="*/ 118 h 118"/>
                <a:gd name="T10" fmla="*/ 0 w 87"/>
                <a:gd name="T11" fmla="*/ 118 h 118"/>
                <a:gd name="T12" fmla="*/ 0 w 87"/>
                <a:gd name="T13" fmla="*/ 0 h 118"/>
                <a:gd name="T14" fmla="*/ 47 w 87"/>
                <a:gd name="T15" fmla="*/ 0 h 118"/>
                <a:gd name="T16" fmla="*/ 46 w 87"/>
                <a:gd name="T17" fmla="*/ 50 h 118"/>
                <a:gd name="T18" fmla="*/ 58 w 87"/>
                <a:gd name="T19" fmla="*/ 38 h 118"/>
                <a:gd name="T20" fmla="*/ 46 w 87"/>
                <a:gd name="T21" fmla="*/ 26 h 118"/>
                <a:gd name="T22" fmla="*/ 29 w 87"/>
                <a:gd name="T23" fmla="*/ 26 h 118"/>
                <a:gd name="T24" fmla="*/ 29 w 87"/>
                <a:gd name="T25" fmla="*/ 50 h 118"/>
                <a:gd name="T26" fmla="*/ 46 w 87"/>
                <a:gd name="T27" fmla="*/ 5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18">
                  <a:moveTo>
                    <a:pt x="47" y="0"/>
                  </a:moveTo>
                  <a:cubicBezTo>
                    <a:pt x="71" y="0"/>
                    <a:pt x="87" y="16"/>
                    <a:pt x="87" y="38"/>
                  </a:cubicBezTo>
                  <a:cubicBezTo>
                    <a:pt x="87" y="60"/>
                    <a:pt x="71" y="76"/>
                    <a:pt x="47" y="76"/>
                  </a:cubicBezTo>
                  <a:cubicBezTo>
                    <a:pt x="29" y="76"/>
                    <a:pt x="29" y="76"/>
                    <a:pt x="29" y="76"/>
                  </a:cubicBezTo>
                  <a:cubicBezTo>
                    <a:pt x="29" y="118"/>
                    <a:pt x="29" y="118"/>
                    <a:pt x="29" y="118"/>
                  </a:cubicBezTo>
                  <a:cubicBezTo>
                    <a:pt x="0" y="118"/>
                    <a:pt x="0" y="118"/>
                    <a:pt x="0" y="118"/>
                  </a:cubicBezTo>
                  <a:cubicBezTo>
                    <a:pt x="0" y="0"/>
                    <a:pt x="0" y="0"/>
                    <a:pt x="0" y="0"/>
                  </a:cubicBezTo>
                  <a:lnTo>
                    <a:pt x="47" y="0"/>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3" name="Freeform 19"/>
            <p:cNvSpPr>
              <a:spLocks noChangeAspect="1" noEditPoints="1"/>
            </p:cNvSpPr>
            <p:nvPr userDrawn="1"/>
          </p:nvSpPr>
          <p:spPr bwMode="auto">
            <a:xfrm>
              <a:off x="371" y="1079"/>
              <a:ext cx="53" cy="57"/>
            </a:xfrm>
            <a:custGeom>
              <a:avLst/>
              <a:gdLst>
                <a:gd name="T0" fmla="*/ 38 w 53"/>
                <a:gd name="T1" fmla="*/ 57 h 57"/>
                <a:gd name="T2" fmla="*/ 35 w 53"/>
                <a:gd name="T3" fmla="*/ 49 h 57"/>
                <a:gd name="T4" fmla="*/ 18 w 53"/>
                <a:gd name="T5" fmla="*/ 49 h 57"/>
                <a:gd name="T6" fmla="*/ 15 w 53"/>
                <a:gd name="T7" fmla="*/ 57 h 57"/>
                <a:gd name="T8" fmla="*/ 0 w 53"/>
                <a:gd name="T9" fmla="*/ 57 h 57"/>
                <a:gd name="T10" fmla="*/ 21 w 53"/>
                <a:gd name="T11" fmla="*/ 0 h 57"/>
                <a:gd name="T12" fmla="*/ 32 w 53"/>
                <a:gd name="T13" fmla="*/ 0 h 57"/>
                <a:gd name="T14" fmla="*/ 53 w 53"/>
                <a:gd name="T15" fmla="*/ 57 h 57"/>
                <a:gd name="T16" fmla="*/ 38 w 53"/>
                <a:gd name="T17" fmla="*/ 57 h 57"/>
                <a:gd name="T18" fmla="*/ 27 w 53"/>
                <a:gd name="T19" fmla="*/ 22 h 57"/>
                <a:gd name="T20" fmla="*/ 22 w 53"/>
                <a:gd name="T21" fmla="*/ 37 h 57"/>
                <a:gd name="T22" fmla="*/ 32 w 53"/>
                <a:gd name="T23" fmla="*/ 37 h 57"/>
                <a:gd name="T24" fmla="*/ 27 w 53"/>
                <a:gd name="T25" fmla="*/ 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7">
                  <a:moveTo>
                    <a:pt x="38" y="57"/>
                  </a:moveTo>
                  <a:lnTo>
                    <a:pt x="35" y="49"/>
                  </a:lnTo>
                  <a:lnTo>
                    <a:pt x="18" y="49"/>
                  </a:lnTo>
                  <a:lnTo>
                    <a:pt x="15" y="57"/>
                  </a:lnTo>
                  <a:lnTo>
                    <a:pt x="0" y="57"/>
                  </a:lnTo>
                  <a:lnTo>
                    <a:pt x="21" y="0"/>
                  </a:lnTo>
                  <a:lnTo>
                    <a:pt x="32" y="0"/>
                  </a:lnTo>
                  <a:lnTo>
                    <a:pt x="53" y="57"/>
                  </a:lnTo>
                  <a:lnTo>
                    <a:pt x="38" y="57"/>
                  </a:lnTo>
                  <a:close/>
                  <a:moveTo>
                    <a:pt x="27" y="22"/>
                  </a:moveTo>
                  <a:lnTo>
                    <a:pt x="22" y="37"/>
                  </a:lnTo>
                  <a:lnTo>
                    <a:pt x="32" y="37"/>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4" name="Freeform 20"/>
            <p:cNvSpPr>
              <a:spLocks noChangeAspect="1" noEditPoints="1"/>
            </p:cNvSpPr>
            <p:nvPr userDrawn="1"/>
          </p:nvSpPr>
          <p:spPr bwMode="auto">
            <a:xfrm>
              <a:off x="446" y="1079"/>
              <a:ext cx="44"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5" y="54"/>
                    <a:pt x="79" y="61"/>
                  </a:cubicBezTo>
                  <a:cubicBezTo>
                    <a:pt x="76" y="64"/>
                    <a:pt x="74"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5" name="Freeform 21"/>
            <p:cNvSpPr>
              <a:spLocks noChangeAspect="1"/>
            </p:cNvSpPr>
            <p:nvPr userDrawn="1"/>
          </p:nvSpPr>
          <p:spPr bwMode="auto">
            <a:xfrm>
              <a:off x="511" y="1079"/>
              <a:ext cx="41" cy="57"/>
            </a:xfrm>
            <a:custGeom>
              <a:avLst/>
              <a:gdLst>
                <a:gd name="T0" fmla="*/ 28 w 42"/>
                <a:gd name="T1" fmla="*/ 13 h 57"/>
                <a:gd name="T2" fmla="*/ 28 w 42"/>
                <a:gd name="T3" fmla="*/ 57 h 57"/>
                <a:gd name="T4" fmla="*/ 14 w 42"/>
                <a:gd name="T5" fmla="*/ 57 h 57"/>
                <a:gd name="T6" fmla="*/ 14 w 42"/>
                <a:gd name="T7" fmla="*/ 13 h 57"/>
                <a:gd name="T8" fmla="*/ 0 w 42"/>
                <a:gd name="T9" fmla="*/ 13 h 57"/>
                <a:gd name="T10" fmla="*/ 0 w 42"/>
                <a:gd name="T11" fmla="*/ 0 h 57"/>
                <a:gd name="T12" fmla="*/ 42 w 42"/>
                <a:gd name="T13" fmla="*/ 0 h 57"/>
                <a:gd name="T14" fmla="*/ 42 w 42"/>
                <a:gd name="T15" fmla="*/ 13 h 57"/>
                <a:gd name="T16" fmla="*/ 28 w 42"/>
                <a:gd name="T17" fmla="*/ 1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7">
                  <a:moveTo>
                    <a:pt x="28" y="13"/>
                  </a:moveTo>
                  <a:lnTo>
                    <a:pt x="28" y="57"/>
                  </a:lnTo>
                  <a:lnTo>
                    <a:pt x="14" y="57"/>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6" name="Freeform 22"/>
            <p:cNvSpPr>
              <a:spLocks noChangeAspect="1"/>
            </p:cNvSpPr>
            <p:nvPr userDrawn="1"/>
          </p:nvSpPr>
          <p:spPr bwMode="auto">
            <a:xfrm>
              <a:off x="577" y="1079"/>
              <a:ext cx="41" cy="57"/>
            </a:xfrm>
            <a:custGeom>
              <a:avLst/>
              <a:gdLst>
                <a:gd name="T0" fmla="*/ 32 w 45"/>
                <a:gd name="T1" fmla="*/ 57 h 57"/>
                <a:gd name="T2" fmla="*/ 14 w 45"/>
                <a:gd name="T3" fmla="*/ 29 h 57"/>
                <a:gd name="T4" fmla="*/ 14 w 45"/>
                <a:gd name="T5" fmla="*/ 57 h 57"/>
                <a:gd name="T6" fmla="*/ 0 w 45"/>
                <a:gd name="T7" fmla="*/ 57 h 57"/>
                <a:gd name="T8" fmla="*/ 0 w 45"/>
                <a:gd name="T9" fmla="*/ 0 h 57"/>
                <a:gd name="T10" fmla="*/ 12 w 45"/>
                <a:gd name="T11" fmla="*/ 0 h 57"/>
                <a:gd name="T12" fmla="*/ 30 w 45"/>
                <a:gd name="T13" fmla="*/ 29 h 57"/>
                <a:gd name="T14" fmla="*/ 30 w 45"/>
                <a:gd name="T15" fmla="*/ 0 h 57"/>
                <a:gd name="T16" fmla="*/ 45 w 45"/>
                <a:gd name="T17" fmla="*/ 0 h 57"/>
                <a:gd name="T18" fmla="*/ 45 w 45"/>
                <a:gd name="T19" fmla="*/ 57 h 57"/>
                <a:gd name="T20" fmla="*/ 32 w 45"/>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32" y="57"/>
                  </a:moveTo>
                  <a:lnTo>
                    <a:pt x="14" y="29"/>
                  </a:lnTo>
                  <a:lnTo>
                    <a:pt x="14" y="57"/>
                  </a:lnTo>
                  <a:lnTo>
                    <a:pt x="0" y="57"/>
                  </a:lnTo>
                  <a:lnTo>
                    <a:pt x="0" y="0"/>
                  </a:lnTo>
                  <a:lnTo>
                    <a:pt x="12" y="0"/>
                  </a:lnTo>
                  <a:lnTo>
                    <a:pt x="30" y="29"/>
                  </a:lnTo>
                  <a:lnTo>
                    <a:pt x="30" y="0"/>
                  </a:lnTo>
                  <a:lnTo>
                    <a:pt x="45" y="0"/>
                  </a:lnTo>
                  <a:lnTo>
                    <a:pt x="45" y="57"/>
                  </a:lnTo>
                  <a:lnTo>
                    <a:pt x="32"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7" name="Freeform 23"/>
            <p:cNvSpPr>
              <a:spLocks noChangeAspect="1"/>
            </p:cNvSpPr>
            <p:nvPr userDrawn="1"/>
          </p:nvSpPr>
          <p:spPr bwMode="auto">
            <a:xfrm>
              <a:off x="649" y="1079"/>
              <a:ext cx="41" cy="57"/>
            </a:xfrm>
            <a:custGeom>
              <a:avLst/>
              <a:gdLst>
                <a:gd name="T0" fmla="*/ 0 w 39"/>
                <a:gd name="T1" fmla="*/ 57 h 57"/>
                <a:gd name="T2" fmla="*/ 0 w 39"/>
                <a:gd name="T3" fmla="*/ 0 h 57"/>
                <a:gd name="T4" fmla="*/ 39 w 39"/>
                <a:gd name="T5" fmla="*/ 0 h 57"/>
                <a:gd name="T6" fmla="*/ 39 w 39"/>
                <a:gd name="T7" fmla="*/ 13 h 57"/>
                <a:gd name="T8" fmla="*/ 14 w 39"/>
                <a:gd name="T9" fmla="*/ 13 h 57"/>
                <a:gd name="T10" fmla="*/ 14 w 39"/>
                <a:gd name="T11" fmla="*/ 22 h 57"/>
                <a:gd name="T12" fmla="*/ 35 w 39"/>
                <a:gd name="T13" fmla="*/ 22 h 57"/>
                <a:gd name="T14" fmla="*/ 35 w 39"/>
                <a:gd name="T15" fmla="*/ 35 h 57"/>
                <a:gd name="T16" fmla="*/ 14 w 39"/>
                <a:gd name="T17" fmla="*/ 35 h 57"/>
                <a:gd name="T18" fmla="*/ 14 w 39"/>
                <a:gd name="T19" fmla="*/ 45 h 57"/>
                <a:gd name="T20" fmla="*/ 39 w 39"/>
                <a:gd name="T21" fmla="*/ 45 h 57"/>
                <a:gd name="T22" fmla="*/ 39 w 39"/>
                <a:gd name="T23" fmla="*/ 57 h 57"/>
                <a:gd name="T24" fmla="*/ 0 w 39"/>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7">
                  <a:moveTo>
                    <a:pt x="0" y="57"/>
                  </a:moveTo>
                  <a:lnTo>
                    <a:pt x="0" y="0"/>
                  </a:lnTo>
                  <a:lnTo>
                    <a:pt x="39" y="0"/>
                  </a:lnTo>
                  <a:lnTo>
                    <a:pt x="39" y="13"/>
                  </a:lnTo>
                  <a:lnTo>
                    <a:pt x="14" y="13"/>
                  </a:lnTo>
                  <a:lnTo>
                    <a:pt x="14" y="22"/>
                  </a:lnTo>
                  <a:lnTo>
                    <a:pt x="35" y="22"/>
                  </a:lnTo>
                  <a:lnTo>
                    <a:pt x="35" y="35"/>
                  </a:lnTo>
                  <a:lnTo>
                    <a:pt x="14" y="35"/>
                  </a:lnTo>
                  <a:lnTo>
                    <a:pt x="14" y="45"/>
                  </a:lnTo>
                  <a:lnTo>
                    <a:pt x="39" y="45"/>
                  </a:lnTo>
                  <a:lnTo>
                    <a:pt x="39" y="57"/>
                  </a:lnTo>
                  <a:lnTo>
                    <a:pt x="0"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8" name="Freeform 24"/>
            <p:cNvSpPr>
              <a:spLocks noChangeAspect="1" noEditPoints="1"/>
            </p:cNvSpPr>
            <p:nvPr userDrawn="1"/>
          </p:nvSpPr>
          <p:spPr bwMode="auto">
            <a:xfrm>
              <a:off x="714" y="1079"/>
              <a:ext cx="41"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4" y="54"/>
                    <a:pt x="79" y="61"/>
                  </a:cubicBezTo>
                  <a:cubicBezTo>
                    <a:pt x="76" y="64"/>
                    <a:pt x="73"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9" name="Freeform 25"/>
            <p:cNvSpPr>
              <a:spLocks noChangeAspect="1"/>
            </p:cNvSpPr>
            <p:nvPr userDrawn="1"/>
          </p:nvSpPr>
          <p:spPr bwMode="auto">
            <a:xfrm>
              <a:off x="776" y="1079"/>
              <a:ext cx="44" cy="58"/>
            </a:xfrm>
            <a:custGeom>
              <a:avLst/>
              <a:gdLst>
                <a:gd name="T0" fmla="*/ 64 w 91"/>
                <a:gd name="T1" fmla="*/ 27 h 120"/>
                <a:gd name="T2" fmla="*/ 51 w 91"/>
                <a:gd name="T3" fmla="*/ 25 h 120"/>
                <a:gd name="T4" fmla="*/ 34 w 91"/>
                <a:gd name="T5" fmla="*/ 36 h 120"/>
                <a:gd name="T6" fmla="*/ 45 w 91"/>
                <a:gd name="T7" fmla="*/ 45 h 120"/>
                <a:gd name="T8" fmla="*/ 59 w 91"/>
                <a:gd name="T9" fmla="*/ 47 h 120"/>
                <a:gd name="T10" fmla="*/ 91 w 91"/>
                <a:gd name="T11" fmla="*/ 82 h 120"/>
                <a:gd name="T12" fmla="*/ 43 w 91"/>
                <a:gd name="T13" fmla="*/ 120 h 120"/>
                <a:gd name="T14" fmla="*/ 16 w 91"/>
                <a:gd name="T15" fmla="*/ 115 h 120"/>
                <a:gd name="T16" fmla="*/ 0 w 91"/>
                <a:gd name="T17" fmla="*/ 104 h 120"/>
                <a:gd name="T18" fmla="*/ 19 w 91"/>
                <a:gd name="T19" fmla="*/ 86 h 120"/>
                <a:gd name="T20" fmla="*/ 27 w 91"/>
                <a:gd name="T21" fmla="*/ 91 h 120"/>
                <a:gd name="T22" fmla="*/ 45 w 91"/>
                <a:gd name="T23" fmla="*/ 94 h 120"/>
                <a:gd name="T24" fmla="*/ 62 w 91"/>
                <a:gd name="T25" fmla="*/ 83 h 120"/>
                <a:gd name="T26" fmla="*/ 52 w 91"/>
                <a:gd name="T27" fmla="*/ 73 h 120"/>
                <a:gd name="T28" fmla="*/ 38 w 91"/>
                <a:gd name="T29" fmla="*/ 71 h 120"/>
                <a:gd name="T30" fmla="*/ 6 w 91"/>
                <a:gd name="T31" fmla="*/ 38 h 120"/>
                <a:gd name="T32" fmla="*/ 51 w 91"/>
                <a:gd name="T33" fmla="*/ 0 h 120"/>
                <a:gd name="T34" fmla="*/ 75 w 91"/>
                <a:gd name="T35" fmla="*/ 4 h 120"/>
                <a:gd name="T36" fmla="*/ 89 w 91"/>
                <a:gd name="T37" fmla="*/ 14 h 120"/>
                <a:gd name="T38" fmla="*/ 71 w 91"/>
                <a:gd name="T39" fmla="*/ 32 h 120"/>
                <a:gd name="T40" fmla="*/ 64 w 91"/>
                <a:gd name="T41" fmla="*/ 2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0">
                  <a:moveTo>
                    <a:pt x="64" y="27"/>
                  </a:moveTo>
                  <a:cubicBezTo>
                    <a:pt x="60" y="26"/>
                    <a:pt x="56" y="25"/>
                    <a:pt x="51" y="25"/>
                  </a:cubicBezTo>
                  <a:cubicBezTo>
                    <a:pt x="40" y="25"/>
                    <a:pt x="34" y="29"/>
                    <a:pt x="34" y="36"/>
                  </a:cubicBezTo>
                  <a:cubicBezTo>
                    <a:pt x="34" y="41"/>
                    <a:pt x="38" y="44"/>
                    <a:pt x="45" y="45"/>
                  </a:cubicBezTo>
                  <a:cubicBezTo>
                    <a:pt x="59" y="47"/>
                    <a:pt x="59" y="47"/>
                    <a:pt x="59" y="47"/>
                  </a:cubicBezTo>
                  <a:cubicBezTo>
                    <a:pt x="81" y="50"/>
                    <a:pt x="91" y="61"/>
                    <a:pt x="91" y="82"/>
                  </a:cubicBezTo>
                  <a:cubicBezTo>
                    <a:pt x="91" y="106"/>
                    <a:pt x="73" y="120"/>
                    <a:pt x="43" y="120"/>
                  </a:cubicBezTo>
                  <a:cubicBezTo>
                    <a:pt x="33" y="120"/>
                    <a:pt x="24" y="118"/>
                    <a:pt x="16" y="115"/>
                  </a:cubicBezTo>
                  <a:cubicBezTo>
                    <a:pt x="10" y="113"/>
                    <a:pt x="7" y="111"/>
                    <a:pt x="0" y="104"/>
                  </a:cubicBezTo>
                  <a:cubicBezTo>
                    <a:pt x="19" y="86"/>
                    <a:pt x="19" y="86"/>
                    <a:pt x="19" y="86"/>
                  </a:cubicBezTo>
                  <a:cubicBezTo>
                    <a:pt x="22" y="89"/>
                    <a:pt x="24" y="89"/>
                    <a:pt x="27" y="91"/>
                  </a:cubicBezTo>
                  <a:cubicBezTo>
                    <a:pt x="32" y="93"/>
                    <a:pt x="38" y="94"/>
                    <a:pt x="45" y="94"/>
                  </a:cubicBezTo>
                  <a:cubicBezTo>
                    <a:pt x="57" y="94"/>
                    <a:pt x="62" y="90"/>
                    <a:pt x="62" y="83"/>
                  </a:cubicBezTo>
                  <a:cubicBezTo>
                    <a:pt x="62" y="77"/>
                    <a:pt x="59" y="74"/>
                    <a:pt x="52" y="73"/>
                  </a:cubicBezTo>
                  <a:cubicBezTo>
                    <a:pt x="38" y="71"/>
                    <a:pt x="38" y="71"/>
                    <a:pt x="38" y="71"/>
                  </a:cubicBezTo>
                  <a:cubicBezTo>
                    <a:pt x="17" y="68"/>
                    <a:pt x="6" y="57"/>
                    <a:pt x="6" y="38"/>
                  </a:cubicBezTo>
                  <a:cubicBezTo>
                    <a:pt x="6" y="14"/>
                    <a:pt x="23" y="0"/>
                    <a:pt x="51" y="0"/>
                  </a:cubicBezTo>
                  <a:cubicBezTo>
                    <a:pt x="59" y="0"/>
                    <a:pt x="68" y="1"/>
                    <a:pt x="75" y="4"/>
                  </a:cubicBezTo>
                  <a:cubicBezTo>
                    <a:pt x="80" y="6"/>
                    <a:pt x="83" y="8"/>
                    <a:pt x="89" y="14"/>
                  </a:cubicBezTo>
                  <a:cubicBezTo>
                    <a:pt x="71" y="32"/>
                    <a:pt x="71" y="32"/>
                    <a:pt x="71" y="32"/>
                  </a:cubicBezTo>
                  <a:cubicBezTo>
                    <a:pt x="68" y="29"/>
                    <a:pt x="66" y="28"/>
                    <a:pt x="64" y="27"/>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grpSp>
      <p:pic>
        <p:nvPicPr>
          <p:cNvPr id="40" name="Picture 3" descr="C:\Users\popov\Desktop\airi.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236299" y="331346"/>
            <a:ext cx="889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41" name="Рисунок 40" descr="logo_strategy_KAZ_2.png"/>
          <p:cNvPicPr/>
          <p:nvPr userDrawn="1"/>
        </p:nvPicPr>
        <p:blipFill>
          <a:blip r:embed="rId8" cstate="print"/>
          <a:stretch>
            <a:fillRect/>
          </a:stretch>
        </p:blipFill>
        <p:spPr>
          <a:xfrm>
            <a:off x="2051739" y="752719"/>
            <a:ext cx="3027887" cy="633606"/>
          </a:xfrm>
          <a:prstGeom prst="rect">
            <a:avLst/>
          </a:prstGeom>
        </p:spPr>
      </p:pic>
      <p:pic>
        <p:nvPicPr>
          <p:cNvPr id="42"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697790" y="529325"/>
            <a:ext cx="920324"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2522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B3EB966E-D708-4BB8-B7AC-96D0365DC1B8}" type="datetimeFigureOut">
              <a:rPr lang="ru-RU" smtClean="0"/>
              <a:pPr/>
              <a:t>25.10.2014</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9F31ADCA-428E-4137-8A53-850990EFF84A}" type="slidenum">
              <a:rPr lang="ru-RU" smtClean="0"/>
              <a:pPr/>
              <a:t>‹#›</a:t>
            </a:fld>
            <a:endParaRPr lang="ru-RU"/>
          </a:p>
        </p:txBody>
      </p:sp>
    </p:spTree>
    <p:extLst>
      <p:ext uri="{BB962C8B-B14F-4D97-AF65-F5344CB8AC3E}">
        <p14:creationId xmlns:p14="http://schemas.microsoft.com/office/powerpoint/2010/main" val="29927411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Баз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8"/>
          <p:cNvSpPr>
            <a:spLocks noGrp="1"/>
          </p:cNvSpPr>
          <p:nvPr>
            <p:ph type="body" sz="quarter" idx="12" hasCustomPrompt="1"/>
          </p:nvPr>
        </p:nvSpPr>
        <p:spPr>
          <a:xfrm>
            <a:off x="250825" y="6337300"/>
            <a:ext cx="8640000" cy="288000"/>
          </a:xfrm>
        </p:spPr>
        <p:txBody>
          <a:bodyPr lIns="0" tIns="0" rIns="0" bIns="0" anchor="b" anchorCtr="0"/>
          <a:lstStyle>
            <a:lvl1pPr>
              <a:spcBef>
                <a:spcPts val="314"/>
              </a:spcBef>
              <a:defRPr sz="800" baseline="0">
                <a:solidFill>
                  <a:schemeClr val="tx1"/>
                </a:solidFill>
              </a:defRPr>
            </a:lvl1pPr>
          </a:lstStyle>
          <a:p>
            <a:pPr lvl="0"/>
            <a:r>
              <a:rPr lang="ru-RU" dirty="0" smtClean="0"/>
              <a:t>Примечания:</a:t>
            </a:r>
            <a:r>
              <a:rPr lang="ru-RU" dirty="0"/>
              <a:t> </a:t>
            </a:r>
            <a:r>
              <a:rPr lang="ru-RU" dirty="0" smtClean="0"/>
              <a:t>1 –</a:t>
            </a:r>
            <a:br>
              <a:rPr lang="ru-RU" dirty="0" smtClean="0"/>
            </a:br>
            <a:r>
              <a:rPr lang="ru-RU" dirty="0" smtClean="0"/>
              <a:t>Источники:</a:t>
            </a:r>
          </a:p>
        </p:txBody>
      </p:sp>
    </p:spTree>
    <p:extLst>
      <p:ext uri="{BB962C8B-B14F-4D97-AF65-F5344CB8AC3E}">
        <p14:creationId xmlns:p14="http://schemas.microsoft.com/office/powerpoint/2010/main" val="37549349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Текст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0"/>
          <p:cNvSpPr>
            <a:spLocks noGrp="1"/>
          </p:cNvSpPr>
          <p:nvPr>
            <p:ph type="body" sz="quarter" idx="12"/>
          </p:nvPr>
        </p:nvSpPr>
        <p:spPr>
          <a:xfrm>
            <a:off x="250825" y="1260000"/>
            <a:ext cx="8640000" cy="5040312"/>
          </a:xfrm>
        </p:spPr>
        <p:txBody>
          <a:bodyPr/>
          <a:lstStyle>
            <a:lvl1pPr>
              <a:spcBef>
                <a:spcPts val="628"/>
              </a:spcBef>
              <a:defRPr sz="1500"/>
            </a:lvl1pPr>
            <a:lvl2pPr>
              <a:spcBef>
                <a:spcPts val="628"/>
              </a:spcBef>
              <a:defRPr sz="1500"/>
            </a:lvl2pPr>
            <a:lvl3pPr>
              <a:defRPr sz="1500"/>
            </a:lvl3pPr>
            <a:lvl4pPr>
              <a:defRPr sz="1500"/>
            </a:lvl4pPr>
            <a:lvl5pPr>
              <a:defRPr sz="15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3"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30888195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Содержание">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08588" name="think-cell Slide" r:id="rId8" imgW="6350000" imgH="6350000" progId="">
                  <p:embed/>
                </p:oleObj>
              </mc:Choice>
              <mc:Fallback>
                <p:oleObj name="think-cell Slide" r:id="rId8" imgW="6350000" imgH="6350000" progId="">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3"/>
          <p:cNvSpPr>
            <a:spLocks noGrp="1"/>
          </p:cNvSpPr>
          <p:nvPr>
            <p:ph type="body" sz="quarter" idx="13"/>
            <p:custDataLst>
              <p:tags r:id="rId3"/>
            </p:custDataLst>
          </p:nvPr>
        </p:nvSpPr>
        <p:spPr>
          <a:xfrm>
            <a:off x="972000" y="1692000"/>
            <a:ext cx="7200000" cy="432000"/>
          </a:xfrm>
          <a:solidFill>
            <a:schemeClr val="tx2"/>
          </a:solidFill>
          <a:ln>
            <a:solidFill>
              <a:schemeClr val="tx2"/>
            </a:solidFill>
          </a:ln>
        </p:spPr>
        <p:txBody>
          <a:bodyPr anchor="ctr" anchorCtr="0"/>
          <a:lstStyle>
            <a:lvl1pPr>
              <a:defRPr sz="1600">
                <a:solidFill>
                  <a:schemeClr val="tx2"/>
                </a:solidFill>
              </a:defRPr>
            </a:lvl1pPr>
          </a:lstStyle>
          <a:p>
            <a:pPr lvl="0"/>
            <a:r>
              <a:rPr lang="ru-RU" smtClean="0"/>
              <a:t>Образец текста</a:t>
            </a:r>
          </a:p>
        </p:txBody>
      </p:sp>
      <p:sp>
        <p:nvSpPr>
          <p:cNvPr id="2" name="Заголовок 1"/>
          <p:cNvSpPr>
            <a:spLocks noGrp="1"/>
          </p:cNvSpPr>
          <p:nvPr>
            <p:ph type="title" hasCustomPrompt="1"/>
            <p:custDataLst>
              <p:tags r:id="rId4"/>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5"/>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10"/>
          <p:cNvSpPr>
            <a:spLocks noGrp="1"/>
          </p:cNvSpPr>
          <p:nvPr>
            <p:ph type="body" sz="quarter" idx="12"/>
            <p:custDataLst>
              <p:tags r:id="rId6"/>
            </p:custDataLst>
          </p:nvPr>
        </p:nvSpPr>
        <p:spPr>
          <a:xfrm>
            <a:off x="1332000" y="1260000"/>
            <a:ext cx="6480000" cy="5040312"/>
          </a:xfrm>
        </p:spPr>
        <p:txBody>
          <a:bodyPr/>
          <a:lstStyle>
            <a:lvl1pPr>
              <a:spcBef>
                <a:spcPts val="1885"/>
              </a:spcBef>
              <a:defRPr sz="1600"/>
            </a:lvl1pPr>
            <a:lvl2pPr marL="0" indent="0">
              <a:spcBef>
                <a:spcPts val="1885"/>
              </a:spcBef>
              <a:buNone/>
              <a:defRPr sz="1600" b="1">
                <a:solidFill>
                  <a:schemeClr val="bg1"/>
                </a:solidFill>
              </a:defRPr>
            </a:lvl2pPr>
            <a:lvl3pPr>
              <a:defRPr sz="1600"/>
            </a:lvl3pPr>
            <a:lvl4pPr>
              <a:defRPr sz="1600"/>
            </a:lvl4pPr>
            <a:lvl5pPr>
              <a:defRPr sz="1600"/>
            </a:lvl5pPr>
          </a:lstStyle>
          <a:p>
            <a:pPr lvl="0"/>
            <a:r>
              <a:rPr lang="ru-RU" smtClean="0"/>
              <a:t>Образец текста</a:t>
            </a:r>
          </a:p>
          <a:p>
            <a:pPr lvl="1"/>
            <a:r>
              <a:rPr lang="ru-RU" smtClean="0"/>
              <a:t>Второй уровень</a:t>
            </a:r>
          </a:p>
        </p:txBody>
      </p:sp>
      <p:sp>
        <p:nvSpPr>
          <p:cNvPr id="16" name="Текст 12"/>
          <p:cNvSpPr>
            <a:spLocks noGrp="1"/>
          </p:cNvSpPr>
          <p:nvPr>
            <p:ph type="body" sz="quarter" idx="14"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29093591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09612"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8"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4716463"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4716462"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3355858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10636"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4" y="1692000"/>
            <a:ext cx="561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561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9374347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11660"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28" name="Текст 12"/>
          <p:cNvSpPr>
            <a:spLocks noGrp="1"/>
          </p:cNvSpPr>
          <p:nvPr>
            <p:ph type="body" sz="quarter" idx="15"/>
            <p:custDataLst>
              <p:tags r:id="rId5"/>
            </p:custDataLst>
          </p:nvPr>
        </p:nvSpPr>
        <p:spPr>
          <a:xfrm>
            <a:off x="250828"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12"/>
          <p:cNvSpPr>
            <a:spLocks noGrp="1"/>
          </p:cNvSpPr>
          <p:nvPr>
            <p:ph type="body" sz="quarter" idx="16"/>
            <p:custDataLst>
              <p:tags r:id="rId6"/>
            </p:custDataLst>
          </p:nvPr>
        </p:nvSpPr>
        <p:spPr>
          <a:xfrm>
            <a:off x="4716463"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12"/>
          <p:cNvSpPr>
            <a:spLocks noGrp="1"/>
          </p:cNvSpPr>
          <p:nvPr>
            <p:ph type="body" sz="quarter" idx="17"/>
            <p:custDataLst>
              <p:tags r:id="rId7"/>
            </p:custDataLst>
          </p:nvPr>
        </p:nvSpPr>
        <p:spPr>
          <a:xfrm>
            <a:off x="4716463" y="4356512"/>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25"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6" name="Текст 7"/>
          <p:cNvSpPr>
            <a:spLocks noGrp="1"/>
          </p:cNvSpPr>
          <p:nvPr>
            <p:ph type="body" sz="quarter" idx="13"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7" name="Текст 7"/>
          <p:cNvSpPr>
            <a:spLocks noGrp="1"/>
          </p:cNvSpPr>
          <p:nvPr>
            <p:ph type="body" sz="quarter" idx="14" hasCustomPrompt="1"/>
            <p:custDataLst>
              <p:tags r:id="rId11"/>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8940498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1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12684"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30" name="Текст 12"/>
          <p:cNvSpPr>
            <a:spLocks noGrp="1"/>
          </p:cNvSpPr>
          <p:nvPr>
            <p:ph type="body" sz="quarter" idx="15"/>
            <p:custDataLst>
              <p:tags r:id="rId5"/>
            </p:custDataLst>
          </p:nvPr>
        </p:nvSpPr>
        <p:spPr>
          <a:xfrm>
            <a:off x="250828"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6"/>
            <p:custDataLst>
              <p:tags r:id="rId6"/>
            </p:custDataLst>
          </p:nvPr>
        </p:nvSpPr>
        <p:spPr>
          <a:xfrm>
            <a:off x="250828"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12"/>
          <p:cNvSpPr>
            <a:spLocks noGrp="1"/>
          </p:cNvSpPr>
          <p:nvPr>
            <p:ph type="body" sz="quarter" idx="17"/>
            <p:custDataLst>
              <p:tags r:id="rId7"/>
            </p:custDataLst>
          </p:nvPr>
        </p:nvSpPr>
        <p:spPr>
          <a:xfrm>
            <a:off x="4716463" y="1692000"/>
            <a:ext cx="4176713" cy="4608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9" name="Текст 7"/>
          <p:cNvSpPr>
            <a:spLocks noGrp="1"/>
          </p:cNvSpPr>
          <p:nvPr>
            <p:ph type="body" sz="quarter" idx="14"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8" name="Текст 7"/>
          <p:cNvSpPr>
            <a:spLocks noGrp="1"/>
          </p:cNvSpPr>
          <p:nvPr>
            <p:ph type="body" sz="quarter" idx="13" hasCustomPrompt="1"/>
            <p:custDataLst>
              <p:tags r:id="rId11"/>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2430043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13708"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2"/>
          <p:cNvSpPr>
            <a:spLocks noGrp="1"/>
          </p:cNvSpPr>
          <p:nvPr>
            <p:ph type="body" sz="quarter" idx="15"/>
            <p:custDataLst>
              <p:tags r:id="rId5"/>
            </p:custDataLst>
          </p:nvPr>
        </p:nvSpPr>
        <p:spPr>
          <a:xfrm>
            <a:off x="250825"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Текст 12"/>
          <p:cNvSpPr>
            <a:spLocks noGrp="1"/>
          </p:cNvSpPr>
          <p:nvPr>
            <p:ph type="body" sz="quarter" idx="16"/>
            <p:custDataLst>
              <p:tags r:id="rId6"/>
            </p:custDataLst>
          </p:nvPr>
        </p:nvSpPr>
        <p:spPr>
          <a:xfrm>
            <a:off x="3204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7"/>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Текст 7"/>
          <p:cNvSpPr>
            <a:spLocks noGrp="1"/>
          </p:cNvSpPr>
          <p:nvPr>
            <p:ph type="body" sz="quarter" idx="12" hasCustomPrompt="1"/>
            <p:custDataLst>
              <p:tags r:id="rId9"/>
            </p:custDataLst>
          </p:nvPr>
        </p:nvSpPr>
        <p:spPr>
          <a:xfrm>
            <a:off x="250825"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3204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36511030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 блока">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14732" name="think-cell Slide" r:id="rId15" imgW="6350000" imgH="6350000" progId="">
                  <p:embed/>
                </p:oleObj>
              </mc:Choice>
              <mc:Fallback>
                <p:oleObj name="think-cell Slide" r:id="rId15" imgW="6350000" imgH="6350000" progId="">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2" name="Текст 12"/>
          <p:cNvSpPr>
            <a:spLocks noGrp="1"/>
          </p:cNvSpPr>
          <p:nvPr>
            <p:ph type="body" sz="quarter" idx="16"/>
            <p:custDataLst>
              <p:tags r:id="rId5"/>
            </p:custDataLst>
          </p:nvPr>
        </p:nvSpPr>
        <p:spPr>
          <a:xfrm>
            <a:off x="250828"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6"/>
            </p:custDataLst>
          </p:nvPr>
        </p:nvSpPr>
        <p:spPr>
          <a:xfrm>
            <a:off x="250828"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p:custDataLst>
              <p:tags r:id="rId7"/>
            </p:custDataLst>
          </p:nvPr>
        </p:nvSpPr>
        <p:spPr>
          <a:xfrm>
            <a:off x="4716463"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5" name="Текст 12"/>
          <p:cNvSpPr>
            <a:spLocks noGrp="1"/>
          </p:cNvSpPr>
          <p:nvPr>
            <p:ph type="body" sz="quarter" idx="19"/>
            <p:custDataLst>
              <p:tags r:id="rId8"/>
            </p:custDataLst>
          </p:nvPr>
        </p:nvSpPr>
        <p:spPr>
          <a:xfrm>
            <a:off x="4716463"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7"/>
          <p:cNvSpPr>
            <a:spLocks noGrp="1"/>
          </p:cNvSpPr>
          <p:nvPr>
            <p:ph type="body" sz="quarter" idx="15" hasCustomPrompt="1"/>
            <p:custDataLst>
              <p:tags r:id="rId12"/>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7" name="Текст 12"/>
          <p:cNvSpPr>
            <a:spLocks noGrp="1"/>
          </p:cNvSpPr>
          <p:nvPr>
            <p:ph type="body" sz="quarter" idx="20" hasCustomPrompt="1"/>
            <p:custDataLst>
              <p:tags r:id="rId13"/>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15049016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Этапы">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4" name="Текст 13"/>
          <p:cNvSpPr>
            <a:spLocks noGrp="1"/>
          </p:cNvSpPr>
          <p:nvPr>
            <p:ph type="body" sz="quarter" idx="13" hasCustomPrompt="1"/>
          </p:nvPr>
        </p:nvSpPr>
        <p:spPr>
          <a:xfrm>
            <a:off x="360000"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5" name="Текст 13"/>
          <p:cNvSpPr>
            <a:spLocks noGrp="1"/>
          </p:cNvSpPr>
          <p:nvPr>
            <p:ph type="body" sz="quarter" idx="14" hasCustomPrompt="1"/>
          </p:nvPr>
        </p:nvSpPr>
        <p:spPr>
          <a:xfrm>
            <a:off x="3258588"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6" name="Текст 13"/>
          <p:cNvSpPr>
            <a:spLocks noGrp="1"/>
          </p:cNvSpPr>
          <p:nvPr>
            <p:ph type="body" sz="quarter" idx="15" hasCustomPrompt="1"/>
          </p:nvPr>
        </p:nvSpPr>
        <p:spPr>
          <a:xfrm>
            <a:off x="6157175"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7" name="Текст 12"/>
          <p:cNvSpPr>
            <a:spLocks noGrp="1"/>
          </p:cNvSpPr>
          <p:nvPr>
            <p:ph type="body" sz="quarter" idx="18"/>
            <p:custDataLst>
              <p:tags r:id="rId1"/>
            </p:custDataLst>
          </p:nvPr>
        </p:nvSpPr>
        <p:spPr>
          <a:xfrm>
            <a:off x="360000"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12"/>
          <p:cNvSpPr>
            <a:spLocks noGrp="1"/>
          </p:cNvSpPr>
          <p:nvPr>
            <p:ph type="body" sz="quarter" idx="19"/>
            <p:custDataLst>
              <p:tags r:id="rId2"/>
            </p:custDataLst>
          </p:nvPr>
        </p:nvSpPr>
        <p:spPr>
          <a:xfrm>
            <a:off x="3258588"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12"/>
          <p:cNvSpPr>
            <a:spLocks noGrp="1"/>
          </p:cNvSpPr>
          <p:nvPr>
            <p:ph type="body" sz="quarter" idx="20"/>
            <p:custDataLst>
              <p:tags r:id="rId3"/>
            </p:custDataLst>
          </p:nvPr>
        </p:nvSpPr>
        <p:spPr>
          <a:xfrm>
            <a:off x="6157175"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12"/>
          <p:cNvSpPr>
            <a:spLocks noGrp="1"/>
          </p:cNvSpPr>
          <p:nvPr>
            <p:ph type="body" sz="quarter" idx="21"/>
            <p:custDataLst>
              <p:tags r:id="rId4"/>
            </p:custDataLst>
          </p:nvPr>
        </p:nvSpPr>
        <p:spPr>
          <a:xfrm>
            <a:off x="360000" y="5472000"/>
            <a:ext cx="2736000" cy="828000"/>
          </a:xfrm>
          <a:ln>
            <a:solidFill>
              <a:schemeClr val="bg2"/>
            </a:solidFill>
          </a:ln>
        </p:spPr>
        <p:txBody>
          <a:bodyPr/>
          <a:lstStyle/>
          <a:p>
            <a:pPr lvl="0"/>
            <a:r>
              <a:rPr lang="ru-RU" smtClean="0"/>
              <a:t>Образец текста</a:t>
            </a:r>
          </a:p>
        </p:txBody>
      </p:sp>
      <p:sp>
        <p:nvSpPr>
          <p:cNvPr id="21" name="Текст 12"/>
          <p:cNvSpPr>
            <a:spLocks noGrp="1"/>
          </p:cNvSpPr>
          <p:nvPr>
            <p:ph type="body" sz="quarter" idx="22"/>
            <p:custDataLst>
              <p:tags r:id="rId5"/>
            </p:custDataLst>
          </p:nvPr>
        </p:nvSpPr>
        <p:spPr>
          <a:xfrm>
            <a:off x="3258588" y="5472000"/>
            <a:ext cx="2736000" cy="828000"/>
          </a:xfrm>
          <a:ln>
            <a:solidFill>
              <a:schemeClr val="bg2"/>
            </a:solidFill>
          </a:ln>
        </p:spPr>
        <p:txBody>
          <a:bodyPr/>
          <a:lstStyle/>
          <a:p>
            <a:pPr lvl="0"/>
            <a:r>
              <a:rPr lang="ru-RU" smtClean="0"/>
              <a:t>Образец текста</a:t>
            </a:r>
          </a:p>
        </p:txBody>
      </p:sp>
      <p:sp>
        <p:nvSpPr>
          <p:cNvPr id="22" name="Текст 12"/>
          <p:cNvSpPr>
            <a:spLocks noGrp="1"/>
          </p:cNvSpPr>
          <p:nvPr>
            <p:ph type="body" sz="quarter" idx="23"/>
            <p:custDataLst>
              <p:tags r:id="rId6"/>
            </p:custDataLst>
          </p:nvPr>
        </p:nvSpPr>
        <p:spPr>
          <a:xfrm>
            <a:off x="6157175" y="5472000"/>
            <a:ext cx="2736000" cy="828000"/>
          </a:xfrm>
          <a:ln>
            <a:solidFill>
              <a:schemeClr val="bg2"/>
            </a:solidFill>
          </a:ln>
        </p:spPr>
        <p:txBody>
          <a:bodyPr/>
          <a:lstStyle/>
          <a:p>
            <a:pPr lvl="0"/>
            <a:r>
              <a:rPr lang="ru-RU" smtClean="0"/>
              <a:t>Образец текста</a:t>
            </a:r>
          </a:p>
        </p:txBody>
      </p:sp>
      <p:sp>
        <p:nvSpPr>
          <p:cNvPr id="23" name="Текст 12"/>
          <p:cNvSpPr>
            <a:spLocks noGrp="1"/>
          </p:cNvSpPr>
          <p:nvPr>
            <p:ph type="body" sz="quarter" idx="24"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4256488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3EB966E-D708-4BB8-B7AC-96D0365DC1B8}" type="datetimeFigureOut">
              <a:rPr lang="ru-RU" smtClean="0"/>
              <a:pPr/>
              <a:t>25.10.2014</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9F31ADCA-428E-4137-8A53-850990EFF84A}" type="slidenum">
              <a:rPr lang="ru-RU" smtClean="0"/>
              <a:pPr/>
              <a:t>‹#›</a:t>
            </a:fld>
            <a:endParaRPr lang="ru-RU"/>
          </a:p>
        </p:txBody>
      </p:sp>
    </p:spTree>
    <p:extLst>
      <p:ext uri="{BB962C8B-B14F-4D97-AF65-F5344CB8AC3E}">
        <p14:creationId xmlns:p14="http://schemas.microsoft.com/office/powerpoint/2010/main" val="355465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16781" name="think-cell Slide" r:id="rId10" imgW="6350000" imgH="6350000" progId="">
                  <p:embed/>
                </p:oleObj>
              </mc:Choice>
              <mc:Fallback>
                <p:oleObj name="think-cell Slide" r:id="rId10" imgW="6350000" imgH="6350000" progId="">
                  <p:embed/>
                  <p:pic>
                    <p:nvPicPr>
                      <p:cNvPr id="0"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4"/>
          <p:cNvSpPr>
            <a:spLocks noChangeArrowheads="1"/>
          </p:cNvSpPr>
          <p:nvPr>
            <p:custDataLst>
              <p:tags r:id="rId3"/>
            </p:custDataLst>
          </p:nvPr>
        </p:nvSpPr>
        <p:spPr bwMode="auto">
          <a:xfrm>
            <a:off x="2663831" y="2160588"/>
            <a:ext cx="6480175" cy="2519362"/>
          </a:xfrm>
          <a:prstGeom prst="rect">
            <a:avLst/>
          </a:prstGeom>
          <a:solidFill>
            <a:srgbClr val="376092"/>
          </a:solidFill>
          <a:ln w="9525">
            <a:noFill/>
            <a:round/>
            <a:headEnd/>
            <a:tailEnd/>
          </a:ln>
        </p:spPr>
        <p:txBody>
          <a:bodyPr lIns="0" tIns="0" rIns="0" bIns="0"/>
          <a:lstStyle/>
          <a:p>
            <a:pPr>
              <a:defRPr/>
            </a:pPr>
            <a:endParaRPr lang="ru-RU">
              <a:solidFill>
                <a:srgbClr val="000000"/>
              </a:solidFill>
              <a:latin typeface="Arial"/>
            </a:endParaRPr>
          </a:p>
        </p:txBody>
      </p:sp>
      <p:sp>
        <p:nvSpPr>
          <p:cNvPr id="2" name="Заголовок 1"/>
          <p:cNvSpPr>
            <a:spLocks noGrp="1"/>
          </p:cNvSpPr>
          <p:nvPr>
            <p:ph type="ctrTitle" hasCustomPrompt="1"/>
            <p:custDataLst>
              <p:tags r:id="rId4"/>
            </p:custDataLst>
          </p:nvPr>
        </p:nvSpPr>
        <p:spPr>
          <a:xfrm>
            <a:off x="3024000" y="2519999"/>
            <a:ext cx="5760000" cy="1080000"/>
          </a:xfrm>
          <a:prstGeom prst="rect">
            <a:avLst/>
          </a:prstGeom>
        </p:spPr>
        <p:txBody>
          <a:bodyPr/>
          <a:lstStyle>
            <a:lvl1pPr>
              <a:defRPr sz="2500" b="0">
                <a:solidFill>
                  <a:schemeClr val="bg1"/>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custDataLst>
              <p:tags r:id="rId5"/>
            </p:custDataLst>
          </p:nvPr>
        </p:nvSpPr>
        <p:spPr>
          <a:xfrm>
            <a:off x="3024000" y="4104000"/>
            <a:ext cx="3600000" cy="216000"/>
          </a:xfrm>
        </p:spPr>
        <p:txBody>
          <a:bodyPr lIns="0" tIns="0" rIns="0" bIns="0" anchor="b" anchorCtr="0"/>
          <a:lstStyle>
            <a:lvl1pPr marL="0" indent="0" algn="l">
              <a:buNone/>
              <a:defRPr sz="1500">
                <a:solidFill>
                  <a:schemeClr val="bg1"/>
                </a:solidFill>
              </a:defRPr>
            </a:lvl1pPr>
            <a:lvl2pPr marL="478564" indent="0" algn="ctr">
              <a:buNone/>
              <a:defRPr>
                <a:solidFill>
                  <a:schemeClr val="tx1">
                    <a:tint val="75000"/>
                  </a:schemeClr>
                </a:solidFill>
              </a:defRPr>
            </a:lvl2pPr>
            <a:lvl3pPr marL="957127" indent="0" algn="ctr">
              <a:buNone/>
              <a:defRPr>
                <a:solidFill>
                  <a:schemeClr val="tx1">
                    <a:tint val="75000"/>
                  </a:schemeClr>
                </a:solidFill>
              </a:defRPr>
            </a:lvl3pPr>
            <a:lvl4pPr marL="1435688" indent="0" algn="ctr">
              <a:buNone/>
              <a:defRPr>
                <a:solidFill>
                  <a:schemeClr val="tx1">
                    <a:tint val="75000"/>
                  </a:schemeClr>
                </a:solidFill>
              </a:defRPr>
            </a:lvl4pPr>
            <a:lvl5pPr marL="1914251" indent="0" algn="ctr">
              <a:buNone/>
              <a:defRPr>
                <a:solidFill>
                  <a:schemeClr val="tx1">
                    <a:tint val="75000"/>
                  </a:schemeClr>
                </a:solidFill>
              </a:defRPr>
            </a:lvl5pPr>
            <a:lvl6pPr marL="2392812" indent="0" algn="ctr">
              <a:buNone/>
              <a:defRPr>
                <a:solidFill>
                  <a:schemeClr val="tx1">
                    <a:tint val="75000"/>
                  </a:schemeClr>
                </a:solidFill>
              </a:defRPr>
            </a:lvl6pPr>
            <a:lvl7pPr marL="2871375" indent="0" algn="ctr">
              <a:buNone/>
              <a:defRPr>
                <a:solidFill>
                  <a:schemeClr val="tx1">
                    <a:tint val="75000"/>
                  </a:schemeClr>
                </a:solidFill>
              </a:defRPr>
            </a:lvl7pPr>
            <a:lvl8pPr marL="3349937" indent="0" algn="ctr">
              <a:buNone/>
              <a:defRPr>
                <a:solidFill>
                  <a:schemeClr val="tx1">
                    <a:tint val="75000"/>
                  </a:schemeClr>
                </a:solidFill>
              </a:defRPr>
            </a:lvl8pPr>
            <a:lvl9pPr marL="3828500" indent="0" algn="ctr">
              <a:buNone/>
              <a:defRPr>
                <a:solidFill>
                  <a:schemeClr val="tx1">
                    <a:tint val="75000"/>
                  </a:schemeClr>
                </a:solidFill>
              </a:defRPr>
            </a:lvl9pPr>
          </a:lstStyle>
          <a:p>
            <a:r>
              <a:rPr lang="ru-RU" dirty="0" smtClean="0"/>
              <a:t>Содержание презентации</a:t>
            </a:r>
            <a:endParaRPr lang="ru-RU" dirty="0"/>
          </a:p>
        </p:txBody>
      </p:sp>
      <p:sp>
        <p:nvSpPr>
          <p:cNvPr id="4" name="Дата 3"/>
          <p:cNvSpPr>
            <a:spLocks noGrp="1"/>
          </p:cNvSpPr>
          <p:nvPr>
            <p:ph type="dt" sz="half" idx="10"/>
            <p:custDataLst>
              <p:tags r:id="rId6"/>
            </p:custDataLst>
          </p:nvPr>
        </p:nvSpPr>
        <p:spPr>
          <a:xfrm>
            <a:off x="7020000" y="4104000"/>
            <a:ext cx="1800000" cy="216000"/>
          </a:xfrm>
          <a:prstGeom prst="rect">
            <a:avLst/>
          </a:prstGeom>
        </p:spPr>
        <p:txBody>
          <a:bodyPr lIns="0" tIns="0" rIns="0" bIns="0" anchor="b" anchorCtr="0"/>
          <a:lstStyle>
            <a:lvl1pPr algn="r">
              <a:defRPr sz="1500">
                <a:solidFill>
                  <a:schemeClr val="bg1"/>
                </a:solidFill>
              </a:defRPr>
            </a:lvl1pPr>
          </a:lstStyle>
          <a:p>
            <a:fld id="{62F1BEEF-A4A7-479D-8465-9115149B4495}" type="datetime4">
              <a:rPr lang="ru-RU" smtClean="0">
                <a:solidFill>
                  <a:srgbClr val="FFFFFF"/>
                </a:solidFill>
                <a:latin typeface="Arial"/>
              </a:rPr>
              <a:pPr/>
              <a:t>25 октября 2014 г.</a:t>
            </a:fld>
            <a:endParaRPr lang="ru-RU" dirty="0">
              <a:solidFill>
                <a:srgbClr val="FFFFFF"/>
              </a:solidFill>
              <a:latin typeface="Arial"/>
            </a:endParaRPr>
          </a:p>
        </p:txBody>
      </p:sp>
      <p:grpSp>
        <p:nvGrpSpPr>
          <p:cNvPr id="11" name="Group 7"/>
          <p:cNvGrpSpPr>
            <a:grpSpLocks/>
          </p:cNvGrpSpPr>
          <p:nvPr userDrawn="1">
            <p:custDataLst>
              <p:tags r:id="rId7"/>
            </p:custDataLst>
          </p:nvPr>
        </p:nvGrpSpPr>
        <p:grpSpPr bwMode="auto">
          <a:xfrm>
            <a:off x="8" y="720021"/>
            <a:ext cx="1800225" cy="719137"/>
            <a:chOff x="201" y="819"/>
            <a:chExt cx="1094" cy="413"/>
          </a:xfrm>
        </p:grpSpPr>
        <p:sp>
          <p:nvSpPr>
            <p:cNvPr id="12" name="Freeform 8"/>
            <p:cNvSpPr>
              <a:spLocks noChangeAspect="1"/>
            </p:cNvSpPr>
            <p:nvPr userDrawn="1"/>
          </p:nvSpPr>
          <p:spPr bwMode="auto">
            <a:xfrm>
              <a:off x="201" y="819"/>
              <a:ext cx="1094" cy="207"/>
            </a:xfrm>
            <a:custGeom>
              <a:avLst/>
              <a:gdLst>
                <a:gd name="T0" fmla="*/ 1094 w 1094"/>
                <a:gd name="T1" fmla="*/ 207 h 207"/>
                <a:gd name="T2" fmla="*/ 999 w 1094"/>
                <a:gd name="T3" fmla="*/ 0 h 207"/>
                <a:gd name="T4" fmla="*/ 0 w 1094"/>
                <a:gd name="T5" fmla="*/ 0 h 207"/>
                <a:gd name="T6" fmla="*/ 0 w 1094"/>
                <a:gd name="T7" fmla="*/ 207 h 207"/>
                <a:gd name="T8" fmla="*/ 1094 w 109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7">
                  <a:moveTo>
                    <a:pt x="1094" y="207"/>
                  </a:moveTo>
                  <a:lnTo>
                    <a:pt x="999" y="0"/>
                  </a:lnTo>
                  <a:lnTo>
                    <a:pt x="0" y="0"/>
                  </a:lnTo>
                  <a:lnTo>
                    <a:pt x="0" y="207"/>
                  </a:lnTo>
                  <a:lnTo>
                    <a:pt x="1094" y="207"/>
                  </a:lnTo>
                  <a:close/>
                </a:path>
              </a:pathLst>
            </a:custGeom>
            <a:solidFill>
              <a:srgbClr val="7A1600"/>
            </a:solidFill>
            <a:ln w="9525">
              <a:noFill/>
              <a:round/>
              <a:headEnd/>
              <a:tailEnd/>
            </a:ln>
          </p:spPr>
          <p:txBody>
            <a:bodyPr lIns="0" tIns="0" rIns="0" bIns="0"/>
            <a:lstStyle/>
            <a:p>
              <a:pPr>
                <a:defRPr/>
              </a:pPr>
              <a:endParaRPr lang="ru-RU">
                <a:solidFill>
                  <a:srgbClr val="000000"/>
                </a:solidFill>
                <a:latin typeface="Arial"/>
              </a:endParaRPr>
            </a:p>
          </p:txBody>
        </p:sp>
        <p:sp>
          <p:nvSpPr>
            <p:cNvPr id="13" name="Freeform 9"/>
            <p:cNvSpPr>
              <a:spLocks noChangeAspect="1"/>
            </p:cNvSpPr>
            <p:nvPr userDrawn="1"/>
          </p:nvSpPr>
          <p:spPr bwMode="auto">
            <a:xfrm>
              <a:off x="201" y="1026"/>
              <a:ext cx="1094" cy="206"/>
            </a:xfrm>
            <a:custGeom>
              <a:avLst/>
              <a:gdLst>
                <a:gd name="T0" fmla="*/ 1094 w 1094"/>
                <a:gd name="T1" fmla="*/ 0 h 206"/>
                <a:gd name="T2" fmla="*/ 999 w 1094"/>
                <a:gd name="T3" fmla="*/ 206 h 206"/>
                <a:gd name="T4" fmla="*/ 0 w 1094"/>
                <a:gd name="T5" fmla="*/ 206 h 206"/>
                <a:gd name="T6" fmla="*/ 0 w 1094"/>
                <a:gd name="T7" fmla="*/ 0 h 206"/>
                <a:gd name="T8" fmla="*/ 1094 w 1094"/>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6">
                  <a:moveTo>
                    <a:pt x="1094" y="0"/>
                  </a:moveTo>
                  <a:lnTo>
                    <a:pt x="999" y="206"/>
                  </a:lnTo>
                  <a:lnTo>
                    <a:pt x="0" y="206"/>
                  </a:lnTo>
                  <a:lnTo>
                    <a:pt x="0" y="0"/>
                  </a:lnTo>
                  <a:lnTo>
                    <a:pt x="1094" y="0"/>
                  </a:lnTo>
                  <a:close/>
                </a:path>
              </a:pathLst>
            </a:custGeom>
            <a:solidFill>
              <a:schemeClr val="bg2"/>
            </a:solidFill>
            <a:ln w="9525">
              <a:noFill/>
              <a:round/>
              <a:headEnd/>
              <a:tailEnd/>
            </a:ln>
          </p:spPr>
          <p:txBody>
            <a:bodyPr lIns="0" tIns="0" rIns="0" bIns="0"/>
            <a:lstStyle/>
            <a:p>
              <a:pPr>
                <a:defRPr/>
              </a:pPr>
              <a:endParaRPr lang="ru-RU">
                <a:solidFill>
                  <a:srgbClr val="000000"/>
                </a:solidFill>
                <a:latin typeface="Arial"/>
              </a:endParaRPr>
            </a:p>
          </p:txBody>
        </p:sp>
        <p:sp>
          <p:nvSpPr>
            <p:cNvPr id="14" name="Freeform 10"/>
            <p:cNvSpPr>
              <a:spLocks noChangeAspect="1"/>
            </p:cNvSpPr>
            <p:nvPr userDrawn="1"/>
          </p:nvSpPr>
          <p:spPr bwMode="auto">
            <a:xfrm>
              <a:off x="315" y="918"/>
              <a:ext cx="43" cy="57"/>
            </a:xfrm>
            <a:custGeom>
              <a:avLst/>
              <a:gdLst>
                <a:gd name="T0" fmla="*/ 63 w 91"/>
                <a:gd name="T1" fmla="*/ 28 h 121"/>
                <a:gd name="T2" fmla="*/ 50 w 91"/>
                <a:gd name="T3" fmla="*/ 26 h 121"/>
                <a:gd name="T4" fmla="*/ 34 w 91"/>
                <a:gd name="T5" fmla="*/ 37 h 121"/>
                <a:gd name="T6" fmla="*/ 44 w 91"/>
                <a:gd name="T7" fmla="*/ 46 h 121"/>
                <a:gd name="T8" fmla="*/ 59 w 91"/>
                <a:gd name="T9" fmla="*/ 48 h 121"/>
                <a:gd name="T10" fmla="*/ 91 w 91"/>
                <a:gd name="T11" fmla="*/ 83 h 121"/>
                <a:gd name="T12" fmla="*/ 43 w 91"/>
                <a:gd name="T13" fmla="*/ 121 h 121"/>
                <a:gd name="T14" fmla="*/ 16 w 91"/>
                <a:gd name="T15" fmla="*/ 116 h 121"/>
                <a:gd name="T16" fmla="*/ 0 w 91"/>
                <a:gd name="T17" fmla="*/ 105 h 121"/>
                <a:gd name="T18" fmla="*/ 19 w 91"/>
                <a:gd name="T19" fmla="*/ 86 h 121"/>
                <a:gd name="T20" fmla="*/ 27 w 91"/>
                <a:gd name="T21" fmla="*/ 91 h 121"/>
                <a:gd name="T22" fmla="*/ 45 w 91"/>
                <a:gd name="T23" fmla="*/ 95 h 121"/>
                <a:gd name="T24" fmla="*/ 62 w 91"/>
                <a:gd name="T25" fmla="*/ 84 h 121"/>
                <a:gd name="T26" fmla="*/ 52 w 91"/>
                <a:gd name="T27" fmla="*/ 74 h 121"/>
                <a:gd name="T28" fmla="*/ 38 w 91"/>
                <a:gd name="T29" fmla="*/ 72 h 121"/>
                <a:gd name="T30" fmla="*/ 6 w 91"/>
                <a:gd name="T31" fmla="*/ 38 h 121"/>
                <a:gd name="T32" fmla="*/ 51 w 91"/>
                <a:gd name="T33" fmla="*/ 0 h 121"/>
                <a:gd name="T34" fmla="*/ 74 w 91"/>
                <a:gd name="T35" fmla="*/ 5 h 121"/>
                <a:gd name="T36" fmla="*/ 89 w 91"/>
                <a:gd name="T37" fmla="*/ 14 h 121"/>
                <a:gd name="T38" fmla="*/ 71 w 91"/>
                <a:gd name="T39" fmla="*/ 33 h 121"/>
                <a:gd name="T40" fmla="*/ 63 w 91"/>
                <a:gd name="T41" fmla="*/ 28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1">
                  <a:moveTo>
                    <a:pt x="63" y="28"/>
                  </a:moveTo>
                  <a:cubicBezTo>
                    <a:pt x="60" y="26"/>
                    <a:pt x="56" y="26"/>
                    <a:pt x="50" y="26"/>
                  </a:cubicBezTo>
                  <a:cubicBezTo>
                    <a:pt x="40" y="26"/>
                    <a:pt x="34" y="30"/>
                    <a:pt x="34" y="37"/>
                  </a:cubicBezTo>
                  <a:cubicBezTo>
                    <a:pt x="34" y="42"/>
                    <a:pt x="38" y="45"/>
                    <a:pt x="44" y="46"/>
                  </a:cubicBezTo>
                  <a:cubicBezTo>
                    <a:pt x="59" y="48"/>
                    <a:pt x="59" y="48"/>
                    <a:pt x="59" y="48"/>
                  </a:cubicBezTo>
                  <a:cubicBezTo>
                    <a:pt x="81" y="51"/>
                    <a:pt x="91" y="62"/>
                    <a:pt x="91" y="83"/>
                  </a:cubicBezTo>
                  <a:cubicBezTo>
                    <a:pt x="91" y="106"/>
                    <a:pt x="73" y="121"/>
                    <a:pt x="43" y="121"/>
                  </a:cubicBezTo>
                  <a:cubicBezTo>
                    <a:pt x="33" y="121"/>
                    <a:pt x="24" y="119"/>
                    <a:pt x="16" y="116"/>
                  </a:cubicBezTo>
                  <a:cubicBezTo>
                    <a:pt x="10" y="114"/>
                    <a:pt x="7" y="111"/>
                    <a:pt x="0" y="105"/>
                  </a:cubicBezTo>
                  <a:cubicBezTo>
                    <a:pt x="19" y="86"/>
                    <a:pt x="19" y="86"/>
                    <a:pt x="19" y="86"/>
                  </a:cubicBezTo>
                  <a:cubicBezTo>
                    <a:pt x="22" y="89"/>
                    <a:pt x="23" y="90"/>
                    <a:pt x="27" y="91"/>
                  </a:cubicBezTo>
                  <a:cubicBezTo>
                    <a:pt x="32" y="94"/>
                    <a:pt x="38" y="95"/>
                    <a:pt x="45" y="95"/>
                  </a:cubicBezTo>
                  <a:cubicBezTo>
                    <a:pt x="57" y="95"/>
                    <a:pt x="62" y="91"/>
                    <a:pt x="62" y="84"/>
                  </a:cubicBezTo>
                  <a:cubicBezTo>
                    <a:pt x="62" y="78"/>
                    <a:pt x="59" y="75"/>
                    <a:pt x="52" y="74"/>
                  </a:cubicBezTo>
                  <a:cubicBezTo>
                    <a:pt x="38" y="72"/>
                    <a:pt x="38" y="72"/>
                    <a:pt x="38" y="72"/>
                  </a:cubicBezTo>
                  <a:cubicBezTo>
                    <a:pt x="16" y="69"/>
                    <a:pt x="6" y="58"/>
                    <a:pt x="6" y="38"/>
                  </a:cubicBezTo>
                  <a:cubicBezTo>
                    <a:pt x="6" y="15"/>
                    <a:pt x="23" y="0"/>
                    <a:pt x="51" y="0"/>
                  </a:cubicBezTo>
                  <a:cubicBezTo>
                    <a:pt x="59" y="0"/>
                    <a:pt x="68" y="2"/>
                    <a:pt x="74" y="5"/>
                  </a:cubicBezTo>
                  <a:cubicBezTo>
                    <a:pt x="80" y="7"/>
                    <a:pt x="83" y="9"/>
                    <a:pt x="89" y="14"/>
                  </a:cubicBezTo>
                  <a:cubicBezTo>
                    <a:pt x="71" y="33"/>
                    <a:pt x="71" y="33"/>
                    <a:pt x="71" y="33"/>
                  </a:cubicBezTo>
                  <a:cubicBezTo>
                    <a:pt x="68" y="30"/>
                    <a:pt x="66" y="29"/>
                    <a:pt x="63" y="28"/>
                  </a:cubicBez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5" name="Freeform 11"/>
            <p:cNvSpPr>
              <a:spLocks noChangeAspect="1"/>
            </p:cNvSpPr>
            <p:nvPr userDrawn="1"/>
          </p:nvSpPr>
          <p:spPr bwMode="auto">
            <a:xfrm>
              <a:off x="380"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6" name="Freeform 12"/>
            <p:cNvSpPr>
              <a:spLocks noChangeAspect="1" noEditPoints="1"/>
            </p:cNvSpPr>
            <p:nvPr userDrawn="1"/>
          </p:nvSpPr>
          <p:spPr bwMode="auto">
            <a:xfrm>
              <a:off x="447" y="918"/>
              <a:ext cx="44" cy="57"/>
            </a:xfrm>
            <a:custGeom>
              <a:avLst/>
              <a:gdLst>
                <a:gd name="T0" fmla="*/ 59 w 93"/>
                <a:gd name="T1" fmla="*/ 119 h 119"/>
                <a:gd name="T2" fmla="*/ 38 w 93"/>
                <a:gd name="T3" fmla="*/ 75 h 119"/>
                <a:gd name="T4" fmla="*/ 29 w 93"/>
                <a:gd name="T5" fmla="*/ 75 h 119"/>
                <a:gd name="T6" fmla="*/ 29 w 93"/>
                <a:gd name="T7" fmla="*/ 119 h 119"/>
                <a:gd name="T8" fmla="*/ 0 w 93"/>
                <a:gd name="T9" fmla="*/ 119 h 119"/>
                <a:gd name="T10" fmla="*/ 0 w 93"/>
                <a:gd name="T11" fmla="*/ 0 h 119"/>
                <a:gd name="T12" fmla="*/ 46 w 93"/>
                <a:gd name="T13" fmla="*/ 0 h 119"/>
                <a:gd name="T14" fmla="*/ 87 w 93"/>
                <a:gd name="T15" fmla="*/ 38 h 119"/>
                <a:gd name="T16" fmla="*/ 78 w 93"/>
                <a:gd name="T17" fmla="*/ 61 h 119"/>
                <a:gd name="T18" fmla="*/ 68 w 93"/>
                <a:gd name="T19" fmla="*/ 69 h 119"/>
                <a:gd name="T20" fmla="*/ 93 w 93"/>
                <a:gd name="T21" fmla="*/ 119 h 119"/>
                <a:gd name="T22" fmla="*/ 59 w 93"/>
                <a:gd name="T23" fmla="*/ 119 h 119"/>
                <a:gd name="T24" fmla="*/ 45 w 93"/>
                <a:gd name="T25" fmla="*/ 50 h 119"/>
                <a:gd name="T26" fmla="*/ 58 w 93"/>
                <a:gd name="T27" fmla="*/ 38 h 119"/>
                <a:gd name="T28" fmla="*/ 45 w 93"/>
                <a:gd name="T29" fmla="*/ 26 h 119"/>
                <a:gd name="T30" fmla="*/ 29 w 93"/>
                <a:gd name="T31" fmla="*/ 26 h 119"/>
                <a:gd name="T32" fmla="*/ 29 w 93"/>
                <a:gd name="T33" fmla="*/ 50 h 119"/>
                <a:gd name="T34" fmla="*/ 45 w 93"/>
                <a:gd name="T35" fmla="*/ 5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19">
                  <a:moveTo>
                    <a:pt x="59" y="119"/>
                  </a:moveTo>
                  <a:cubicBezTo>
                    <a:pt x="38" y="75"/>
                    <a:pt x="38" y="75"/>
                    <a:pt x="38" y="75"/>
                  </a:cubicBezTo>
                  <a:cubicBezTo>
                    <a:pt x="29" y="75"/>
                    <a:pt x="29" y="75"/>
                    <a:pt x="29" y="75"/>
                  </a:cubicBezTo>
                  <a:cubicBezTo>
                    <a:pt x="29" y="119"/>
                    <a:pt x="29" y="119"/>
                    <a:pt x="29" y="119"/>
                  </a:cubicBezTo>
                  <a:cubicBezTo>
                    <a:pt x="0" y="119"/>
                    <a:pt x="0" y="119"/>
                    <a:pt x="0" y="119"/>
                  </a:cubicBezTo>
                  <a:cubicBezTo>
                    <a:pt x="0" y="0"/>
                    <a:pt x="0" y="0"/>
                    <a:pt x="0" y="0"/>
                  </a:cubicBezTo>
                  <a:cubicBezTo>
                    <a:pt x="46" y="0"/>
                    <a:pt x="46" y="0"/>
                    <a:pt x="46" y="0"/>
                  </a:cubicBezTo>
                  <a:cubicBezTo>
                    <a:pt x="70" y="0"/>
                    <a:pt x="87" y="16"/>
                    <a:pt x="87" y="38"/>
                  </a:cubicBezTo>
                  <a:cubicBezTo>
                    <a:pt x="87" y="47"/>
                    <a:pt x="84" y="55"/>
                    <a:pt x="78" y="61"/>
                  </a:cubicBezTo>
                  <a:cubicBezTo>
                    <a:pt x="75" y="64"/>
                    <a:pt x="73" y="66"/>
                    <a:pt x="68" y="69"/>
                  </a:cubicBezTo>
                  <a:cubicBezTo>
                    <a:pt x="93" y="119"/>
                    <a:pt x="93" y="119"/>
                    <a:pt x="93" y="119"/>
                  </a:cubicBezTo>
                  <a:lnTo>
                    <a:pt x="59" y="119"/>
                  </a:lnTo>
                  <a:close/>
                  <a:moveTo>
                    <a:pt x="45" y="50"/>
                  </a:moveTo>
                  <a:cubicBezTo>
                    <a:pt x="52" y="50"/>
                    <a:pt x="58" y="45"/>
                    <a:pt x="58" y="38"/>
                  </a:cubicBezTo>
                  <a:cubicBezTo>
                    <a:pt x="58" y="32"/>
                    <a:pt x="52" y="26"/>
                    <a:pt x="45" y="26"/>
                  </a:cubicBezTo>
                  <a:cubicBezTo>
                    <a:pt x="29" y="26"/>
                    <a:pt x="29" y="26"/>
                    <a:pt x="29" y="26"/>
                  </a:cubicBezTo>
                  <a:cubicBezTo>
                    <a:pt x="29" y="50"/>
                    <a:pt x="29" y="50"/>
                    <a:pt x="29" y="50"/>
                  </a:cubicBezTo>
                  <a:lnTo>
                    <a:pt x="45"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7" name="Freeform 13"/>
            <p:cNvSpPr>
              <a:spLocks noChangeAspect="1" noEditPoints="1"/>
            </p:cNvSpPr>
            <p:nvPr userDrawn="1"/>
          </p:nvSpPr>
          <p:spPr bwMode="auto">
            <a:xfrm>
              <a:off x="509" y="918"/>
              <a:ext cx="52" cy="57"/>
            </a:xfrm>
            <a:custGeom>
              <a:avLst/>
              <a:gdLst>
                <a:gd name="T0" fmla="*/ 38 w 53"/>
                <a:gd name="T1" fmla="*/ 58 h 58"/>
                <a:gd name="T2" fmla="*/ 35 w 53"/>
                <a:gd name="T3" fmla="*/ 49 h 58"/>
                <a:gd name="T4" fmla="*/ 18 w 53"/>
                <a:gd name="T5" fmla="*/ 49 h 58"/>
                <a:gd name="T6" fmla="*/ 15 w 53"/>
                <a:gd name="T7" fmla="*/ 58 h 58"/>
                <a:gd name="T8" fmla="*/ 0 w 53"/>
                <a:gd name="T9" fmla="*/ 58 h 58"/>
                <a:gd name="T10" fmla="*/ 21 w 53"/>
                <a:gd name="T11" fmla="*/ 0 h 58"/>
                <a:gd name="T12" fmla="*/ 32 w 53"/>
                <a:gd name="T13" fmla="*/ 0 h 58"/>
                <a:gd name="T14" fmla="*/ 53 w 53"/>
                <a:gd name="T15" fmla="*/ 58 h 58"/>
                <a:gd name="T16" fmla="*/ 38 w 53"/>
                <a:gd name="T17" fmla="*/ 58 h 58"/>
                <a:gd name="T18" fmla="*/ 27 w 53"/>
                <a:gd name="T19" fmla="*/ 22 h 58"/>
                <a:gd name="T20" fmla="*/ 22 w 53"/>
                <a:gd name="T21" fmla="*/ 38 h 58"/>
                <a:gd name="T22" fmla="*/ 32 w 53"/>
                <a:gd name="T23" fmla="*/ 38 h 58"/>
                <a:gd name="T24" fmla="*/ 27 w 53"/>
                <a:gd name="T25" fmla="*/ 22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8">
                  <a:moveTo>
                    <a:pt x="38" y="58"/>
                  </a:moveTo>
                  <a:lnTo>
                    <a:pt x="35" y="49"/>
                  </a:lnTo>
                  <a:lnTo>
                    <a:pt x="18" y="49"/>
                  </a:lnTo>
                  <a:lnTo>
                    <a:pt x="15" y="58"/>
                  </a:lnTo>
                  <a:lnTo>
                    <a:pt x="0" y="58"/>
                  </a:lnTo>
                  <a:lnTo>
                    <a:pt x="21" y="0"/>
                  </a:lnTo>
                  <a:lnTo>
                    <a:pt x="32" y="0"/>
                  </a:lnTo>
                  <a:lnTo>
                    <a:pt x="53" y="58"/>
                  </a:lnTo>
                  <a:lnTo>
                    <a:pt x="38" y="58"/>
                  </a:lnTo>
                  <a:close/>
                  <a:moveTo>
                    <a:pt x="27" y="22"/>
                  </a:moveTo>
                  <a:lnTo>
                    <a:pt x="22" y="38"/>
                  </a:lnTo>
                  <a:lnTo>
                    <a:pt x="32" y="38"/>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8" name="Freeform 14"/>
            <p:cNvSpPr>
              <a:spLocks noChangeAspect="1"/>
            </p:cNvSpPr>
            <p:nvPr userDrawn="1"/>
          </p:nvSpPr>
          <p:spPr bwMode="auto">
            <a:xfrm>
              <a:off x="575"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9" name="Freeform 15"/>
            <p:cNvSpPr>
              <a:spLocks noChangeAspect="1"/>
            </p:cNvSpPr>
            <p:nvPr userDrawn="1"/>
          </p:nvSpPr>
          <p:spPr bwMode="auto">
            <a:xfrm>
              <a:off x="641" y="918"/>
              <a:ext cx="41" cy="57"/>
            </a:xfrm>
            <a:custGeom>
              <a:avLst/>
              <a:gdLst>
                <a:gd name="T0" fmla="*/ 0 w 39"/>
                <a:gd name="T1" fmla="*/ 58 h 58"/>
                <a:gd name="T2" fmla="*/ 0 w 39"/>
                <a:gd name="T3" fmla="*/ 0 h 58"/>
                <a:gd name="T4" fmla="*/ 39 w 39"/>
                <a:gd name="T5" fmla="*/ 0 h 58"/>
                <a:gd name="T6" fmla="*/ 39 w 39"/>
                <a:gd name="T7" fmla="*/ 13 h 58"/>
                <a:gd name="T8" fmla="*/ 14 w 39"/>
                <a:gd name="T9" fmla="*/ 13 h 58"/>
                <a:gd name="T10" fmla="*/ 14 w 39"/>
                <a:gd name="T11" fmla="*/ 23 h 58"/>
                <a:gd name="T12" fmla="*/ 36 w 39"/>
                <a:gd name="T13" fmla="*/ 23 h 58"/>
                <a:gd name="T14" fmla="*/ 36 w 39"/>
                <a:gd name="T15" fmla="*/ 35 h 58"/>
                <a:gd name="T16" fmla="*/ 14 w 39"/>
                <a:gd name="T17" fmla="*/ 35 h 58"/>
                <a:gd name="T18" fmla="*/ 14 w 39"/>
                <a:gd name="T19" fmla="*/ 45 h 58"/>
                <a:gd name="T20" fmla="*/ 39 w 39"/>
                <a:gd name="T21" fmla="*/ 45 h 58"/>
                <a:gd name="T22" fmla="*/ 39 w 39"/>
                <a:gd name="T23" fmla="*/ 58 h 58"/>
                <a:gd name="T24" fmla="*/ 0 w 3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8">
                  <a:moveTo>
                    <a:pt x="0" y="58"/>
                  </a:moveTo>
                  <a:lnTo>
                    <a:pt x="0" y="0"/>
                  </a:lnTo>
                  <a:lnTo>
                    <a:pt x="39" y="0"/>
                  </a:lnTo>
                  <a:lnTo>
                    <a:pt x="39" y="13"/>
                  </a:lnTo>
                  <a:lnTo>
                    <a:pt x="14" y="13"/>
                  </a:lnTo>
                  <a:lnTo>
                    <a:pt x="14" y="23"/>
                  </a:lnTo>
                  <a:lnTo>
                    <a:pt x="36" y="23"/>
                  </a:lnTo>
                  <a:lnTo>
                    <a:pt x="36" y="35"/>
                  </a:lnTo>
                  <a:lnTo>
                    <a:pt x="14" y="35"/>
                  </a:lnTo>
                  <a:lnTo>
                    <a:pt x="14" y="45"/>
                  </a:lnTo>
                  <a:lnTo>
                    <a:pt x="39" y="45"/>
                  </a:lnTo>
                  <a:lnTo>
                    <a:pt x="39" y="58"/>
                  </a:lnTo>
                  <a:lnTo>
                    <a:pt x="0" y="58"/>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0" name="Freeform 16"/>
            <p:cNvSpPr>
              <a:spLocks noChangeAspect="1"/>
            </p:cNvSpPr>
            <p:nvPr userDrawn="1"/>
          </p:nvSpPr>
          <p:spPr bwMode="auto">
            <a:xfrm>
              <a:off x="705" y="918"/>
              <a:ext cx="43" cy="57"/>
            </a:xfrm>
            <a:custGeom>
              <a:avLst/>
              <a:gdLst>
                <a:gd name="T0" fmla="*/ 90 w 90"/>
                <a:gd name="T1" fmla="*/ 67 h 121"/>
                <a:gd name="T2" fmla="*/ 78 w 90"/>
                <a:gd name="T3" fmla="*/ 107 h 121"/>
                <a:gd name="T4" fmla="*/ 45 w 90"/>
                <a:gd name="T5" fmla="*/ 121 h 121"/>
                <a:gd name="T6" fmla="*/ 12 w 90"/>
                <a:gd name="T7" fmla="*/ 107 h 121"/>
                <a:gd name="T8" fmla="*/ 1 w 90"/>
                <a:gd name="T9" fmla="*/ 87 h 121"/>
                <a:gd name="T10" fmla="*/ 0 w 90"/>
                <a:gd name="T11" fmla="*/ 60 h 121"/>
                <a:gd name="T12" fmla="*/ 0 w 90"/>
                <a:gd name="T13" fmla="*/ 56 h 121"/>
                <a:gd name="T14" fmla="*/ 12 w 90"/>
                <a:gd name="T15" fmla="*/ 14 h 121"/>
                <a:gd name="T16" fmla="*/ 46 w 90"/>
                <a:gd name="T17" fmla="*/ 0 h 121"/>
                <a:gd name="T18" fmla="*/ 65 w 90"/>
                <a:gd name="T19" fmla="*/ 4 h 121"/>
                <a:gd name="T20" fmla="*/ 81 w 90"/>
                <a:gd name="T21" fmla="*/ 15 h 121"/>
                <a:gd name="T22" fmla="*/ 62 w 90"/>
                <a:gd name="T23" fmla="*/ 35 h 121"/>
                <a:gd name="T24" fmla="*/ 45 w 90"/>
                <a:gd name="T25" fmla="*/ 26 h 121"/>
                <a:gd name="T26" fmla="*/ 33 w 90"/>
                <a:gd name="T27" fmla="*/ 31 h 121"/>
                <a:gd name="T28" fmla="*/ 30 w 90"/>
                <a:gd name="T29" fmla="*/ 40 h 121"/>
                <a:gd name="T30" fmla="*/ 29 w 90"/>
                <a:gd name="T31" fmla="*/ 60 h 121"/>
                <a:gd name="T32" fmla="*/ 29 w 90"/>
                <a:gd name="T33" fmla="*/ 63 h 121"/>
                <a:gd name="T34" fmla="*/ 33 w 90"/>
                <a:gd name="T35" fmla="*/ 90 h 121"/>
                <a:gd name="T36" fmla="*/ 45 w 90"/>
                <a:gd name="T37" fmla="*/ 95 h 121"/>
                <a:gd name="T38" fmla="*/ 61 w 90"/>
                <a:gd name="T39" fmla="*/ 77 h 121"/>
                <a:gd name="T40" fmla="*/ 61 w 90"/>
                <a:gd name="T41" fmla="*/ 76 h 121"/>
                <a:gd name="T42" fmla="*/ 45 w 90"/>
                <a:gd name="T43" fmla="*/ 76 h 121"/>
                <a:gd name="T44" fmla="*/ 45 w 90"/>
                <a:gd name="T45" fmla="*/ 52 h 121"/>
                <a:gd name="T46" fmla="*/ 90 w 90"/>
                <a:gd name="T47" fmla="*/ 52 h 121"/>
                <a:gd name="T48" fmla="*/ 90 w 90"/>
                <a:gd name="T49" fmla="*/ 6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21">
                  <a:moveTo>
                    <a:pt x="90" y="67"/>
                  </a:moveTo>
                  <a:cubicBezTo>
                    <a:pt x="90" y="88"/>
                    <a:pt x="87" y="98"/>
                    <a:pt x="78" y="107"/>
                  </a:cubicBezTo>
                  <a:cubicBezTo>
                    <a:pt x="70" y="116"/>
                    <a:pt x="59" y="121"/>
                    <a:pt x="45" y="121"/>
                  </a:cubicBezTo>
                  <a:cubicBezTo>
                    <a:pt x="32" y="121"/>
                    <a:pt x="20" y="116"/>
                    <a:pt x="12" y="107"/>
                  </a:cubicBezTo>
                  <a:cubicBezTo>
                    <a:pt x="6" y="102"/>
                    <a:pt x="2" y="94"/>
                    <a:pt x="1" y="87"/>
                  </a:cubicBezTo>
                  <a:cubicBezTo>
                    <a:pt x="1" y="82"/>
                    <a:pt x="0" y="73"/>
                    <a:pt x="0" y="60"/>
                  </a:cubicBezTo>
                  <a:cubicBezTo>
                    <a:pt x="0" y="56"/>
                    <a:pt x="0" y="56"/>
                    <a:pt x="0" y="56"/>
                  </a:cubicBezTo>
                  <a:cubicBezTo>
                    <a:pt x="0" y="33"/>
                    <a:pt x="3" y="23"/>
                    <a:pt x="12" y="14"/>
                  </a:cubicBezTo>
                  <a:cubicBezTo>
                    <a:pt x="21" y="4"/>
                    <a:pt x="31" y="0"/>
                    <a:pt x="46" y="0"/>
                  </a:cubicBezTo>
                  <a:cubicBezTo>
                    <a:pt x="53" y="0"/>
                    <a:pt x="60" y="1"/>
                    <a:pt x="65" y="4"/>
                  </a:cubicBezTo>
                  <a:cubicBezTo>
                    <a:pt x="71" y="6"/>
                    <a:pt x="74" y="8"/>
                    <a:pt x="81" y="15"/>
                  </a:cubicBezTo>
                  <a:cubicBezTo>
                    <a:pt x="62" y="35"/>
                    <a:pt x="62" y="35"/>
                    <a:pt x="62" y="35"/>
                  </a:cubicBezTo>
                  <a:cubicBezTo>
                    <a:pt x="55" y="28"/>
                    <a:pt x="51" y="26"/>
                    <a:pt x="45" y="26"/>
                  </a:cubicBezTo>
                  <a:cubicBezTo>
                    <a:pt x="40" y="26"/>
                    <a:pt x="36" y="28"/>
                    <a:pt x="33" y="31"/>
                  </a:cubicBezTo>
                  <a:cubicBezTo>
                    <a:pt x="32" y="34"/>
                    <a:pt x="30" y="37"/>
                    <a:pt x="30" y="40"/>
                  </a:cubicBezTo>
                  <a:cubicBezTo>
                    <a:pt x="29" y="45"/>
                    <a:pt x="29" y="52"/>
                    <a:pt x="29" y="60"/>
                  </a:cubicBezTo>
                  <a:cubicBezTo>
                    <a:pt x="29" y="63"/>
                    <a:pt x="29" y="63"/>
                    <a:pt x="29" y="63"/>
                  </a:cubicBezTo>
                  <a:cubicBezTo>
                    <a:pt x="29" y="79"/>
                    <a:pt x="30" y="86"/>
                    <a:pt x="33" y="90"/>
                  </a:cubicBezTo>
                  <a:cubicBezTo>
                    <a:pt x="36" y="93"/>
                    <a:pt x="40" y="95"/>
                    <a:pt x="45" y="95"/>
                  </a:cubicBezTo>
                  <a:cubicBezTo>
                    <a:pt x="55" y="95"/>
                    <a:pt x="61" y="88"/>
                    <a:pt x="61" y="77"/>
                  </a:cubicBezTo>
                  <a:cubicBezTo>
                    <a:pt x="61" y="76"/>
                    <a:pt x="61" y="76"/>
                    <a:pt x="61" y="76"/>
                  </a:cubicBezTo>
                  <a:cubicBezTo>
                    <a:pt x="45" y="76"/>
                    <a:pt x="45" y="76"/>
                    <a:pt x="45" y="76"/>
                  </a:cubicBezTo>
                  <a:cubicBezTo>
                    <a:pt x="45" y="52"/>
                    <a:pt x="45" y="52"/>
                    <a:pt x="45" y="52"/>
                  </a:cubicBezTo>
                  <a:cubicBezTo>
                    <a:pt x="90" y="52"/>
                    <a:pt x="90" y="52"/>
                    <a:pt x="90" y="52"/>
                  </a:cubicBezTo>
                  <a:lnTo>
                    <a:pt x="90" y="67"/>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1" name="Freeform 17"/>
            <p:cNvSpPr>
              <a:spLocks noChangeAspect="1"/>
            </p:cNvSpPr>
            <p:nvPr userDrawn="1"/>
          </p:nvSpPr>
          <p:spPr bwMode="auto">
            <a:xfrm>
              <a:off x="766" y="918"/>
              <a:ext cx="41" cy="57"/>
            </a:xfrm>
            <a:custGeom>
              <a:avLst/>
              <a:gdLst>
                <a:gd name="T0" fmla="*/ 32 w 49"/>
                <a:gd name="T1" fmla="*/ 34 h 58"/>
                <a:gd name="T2" fmla="*/ 32 w 49"/>
                <a:gd name="T3" fmla="*/ 58 h 58"/>
                <a:gd name="T4" fmla="*/ 18 w 49"/>
                <a:gd name="T5" fmla="*/ 58 h 58"/>
                <a:gd name="T6" fmla="*/ 18 w 49"/>
                <a:gd name="T7" fmla="*/ 34 h 58"/>
                <a:gd name="T8" fmla="*/ 0 w 49"/>
                <a:gd name="T9" fmla="*/ 0 h 58"/>
                <a:gd name="T10" fmla="*/ 16 w 49"/>
                <a:gd name="T11" fmla="*/ 0 h 58"/>
                <a:gd name="T12" fmla="*/ 25 w 49"/>
                <a:gd name="T13" fmla="*/ 21 h 58"/>
                <a:gd name="T14" fmla="*/ 34 w 49"/>
                <a:gd name="T15" fmla="*/ 0 h 58"/>
                <a:gd name="T16" fmla="*/ 49 w 49"/>
                <a:gd name="T17" fmla="*/ 0 h 58"/>
                <a:gd name="T18" fmla="*/ 32 w 49"/>
                <a:gd name="T19" fmla="*/ 3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8">
                  <a:moveTo>
                    <a:pt x="32" y="34"/>
                  </a:moveTo>
                  <a:lnTo>
                    <a:pt x="32" y="58"/>
                  </a:lnTo>
                  <a:lnTo>
                    <a:pt x="18" y="58"/>
                  </a:lnTo>
                  <a:lnTo>
                    <a:pt x="18" y="34"/>
                  </a:lnTo>
                  <a:lnTo>
                    <a:pt x="0" y="0"/>
                  </a:lnTo>
                  <a:lnTo>
                    <a:pt x="16" y="0"/>
                  </a:lnTo>
                  <a:lnTo>
                    <a:pt x="25" y="21"/>
                  </a:lnTo>
                  <a:lnTo>
                    <a:pt x="34" y="0"/>
                  </a:lnTo>
                  <a:lnTo>
                    <a:pt x="49" y="0"/>
                  </a:lnTo>
                  <a:lnTo>
                    <a:pt x="32" y="34"/>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2" name="Freeform 18"/>
            <p:cNvSpPr>
              <a:spLocks noChangeAspect="1" noEditPoints="1"/>
            </p:cNvSpPr>
            <p:nvPr userDrawn="1"/>
          </p:nvSpPr>
          <p:spPr bwMode="auto">
            <a:xfrm>
              <a:off x="315" y="1079"/>
              <a:ext cx="41" cy="57"/>
            </a:xfrm>
            <a:custGeom>
              <a:avLst/>
              <a:gdLst>
                <a:gd name="T0" fmla="*/ 47 w 87"/>
                <a:gd name="T1" fmla="*/ 0 h 118"/>
                <a:gd name="T2" fmla="*/ 87 w 87"/>
                <a:gd name="T3" fmla="*/ 38 h 118"/>
                <a:gd name="T4" fmla="*/ 47 w 87"/>
                <a:gd name="T5" fmla="*/ 76 h 118"/>
                <a:gd name="T6" fmla="*/ 29 w 87"/>
                <a:gd name="T7" fmla="*/ 76 h 118"/>
                <a:gd name="T8" fmla="*/ 29 w 87"/>
                <a:gd name="T9" fmla="*/ 118 h 118"/>
                <a:gd name="T10" fmla="*/ 0 w 87"/>
                <a:gd name="T11" fmla="*/ 118 h 118"/>
                <a:gd name="T12" fmla="*/ 0 w 87"/>
                <a:gd name="T13" fmla="*/ 0 h 118"/>
                <a:gd name="T14" fmla="*/ 47 w 87"/>
                <a:gd name="T15" fmla="*/ 0 h 118"/>
                <a:gd name="T16" fmla="*/ 46 w 87"/>
                <a:gd name="T17" fmla="*/ 50 h 118"/>
                <a:gd name="T18" fmla="*/ 58 w 87"/>
                <a:gd name="T19" fmla="*/ 38 h 118"/>
                <a:gd name="T20" fmla="*/ 46 w 87"/>
                <a:gd name="T21" fmla="*/ 26 h 118"/>
                <a:gd name="T22" fmla="*/ 29 w 87"/>
                <a:gd name="T23" fmla="*/ 26 h 118"/>
                <a:gd name="T24" fmla="*/ 29 w 87"/>
                <a:gd name="T25" fmla="*/ 50 h 118"/>
                <a:gd name="T26" fmla="*/ 46 w 87"/>
                <a:gd name="T27" fmla="*/ 5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18">
                  <a:moveTo>
                    <a:pt x="47" y="0"/>
                  </a:moveTo>
                  <a:cubicBezTo>
                    <a:pt x="71" y="0"/>
                    <a:pt x="87" y="16"/>
                    <a:pt x="87" y="38"/>
                  </a:cubicBezTo>
                  <a:cubicBezTo>
                    <a:pt x="87" y="60"/>
                    <a:pt x="71" y="76"/>
                    <a:pt x="47" y="76"/>
                  </a:cubicBezTo>
                  <a:cubicBezTo>
                    <a:pt x="29" y="76"/>
                    <a:pt x="29" y="76"/>
                    <a:pt x="29" y="76"/>
                  </a:cubicBezTo>
                  <a:cubicBezTo>
                    <a:pt x="29" y="118"/>
                    <a:pt x="29" y="118"/>
                    <a:pt x="29" y="118"/>
                  </a:cubicBezTo>
                  <a:cubicBezTo>
                    <a:pt x="0" y="118"/>
                    <a:pt x="0" y="118"/>
                    <a:pt x="0" y="118"/>
                  </a:cubicBezTo>
                  <a:cubicBezTo>
                    <a:pt x="0" y="0"/>
                    <a:pt x="0" y="0"/>
                    <a:pt x="0" y="0"/>
                  </a:cubicBezTo>
                  <a:lnTo>
                    <a:pt x="47" y="0"/>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3" name="Freeform 19"/>
            <p:cNvSpPr>
              <a:spLocks noChangeAspect="1" noEditPoints="1"/>
            </p:cNvSpPr>
            <p:nvPr userDrawn="1"/>
          </p:nvSpPr>
          <p:spPr bwMode="auto">
            <a:xfrm>
              <a:off x="371" y="1079"/>
              <a:ext cx="53" cy="57"/>
            </a:xfrm>
            <a:custGeom>
              <a:avLst/>
              <a:gdLst>
                <a:gd name="T0" fmla="*/ 38 w 53"/>
                <a:gd name="T1" fmla="*/ 57 h 57"/>
                <a:gd name="T2" fmla="*/ 35 w 53"/>
                <a:gd name="T3" fmla="*/ 49 h 57"/>
                <a:gd name="T4" fmla="*/ 18 w 53"/>
                <a:gd name="T5" fmla="*/ 49 h 57"/>
                <a:gd name="T6" fmla="*/ 15 w 53"/>
                <a:gd name="T7" fmla="*/ 57 h 57"/>
                <a:gd name="T8" fmla="*/ 0 w 53"/>
                <a:gd name="T9" fmla="*/ 57 h 57"/>
                <a:gd name="T10" fmla="*/ 21 w 53"/>
                <a:gd name="T11" fmla="*/ 0 h 57"/>
                <a:gd name="T12" fmla="*/ 32 w 53"/>
                <a:gd name="T13" fmla="*/ 0 h 57"/>
                <a:gd name="T14" fmla="*/ 53 w 53"/>
                <a:gd name="T15" fmla="*/ 57 h 57"/>
                <a:gd name="T16" fmla="*/ 38 w 53"/>
                <a:gd name="T17" fmla="*/ 57 h 57"/>
                <a:gd name="T18" fmla="*/ 27 w 53"/>
                <a:gd name="T19" fmla="*/ 22 h 57"/>
                <a:gd name="T20" fmla="*/ 22 w 53"/>
                <a:gd name="T21" fmla="*/ 37 h 57"/>
                <a:gd name="T22" fmla="*/ 32 w 53"/>
                <a:gd name="T23" fmla="*/ 37 h 57"/>
                <a:gd name="T24" fmla="*/ 27 w 53"/>
                <a:gd name="T25" fmla="*/ 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7">
                  <a:moveTo>
                    <a:pt x="38" y="57"/>
                  </a:moveTo>
                  <a:lnTo>
                    <a:pt x="35" y="49"/>
                  </a:lnTo>
                  <a:lnTo>
                    <a:pt x="18" y="49"/>
                  </a:lnTo>
                  <a:lnTo>
                    <a:pt x="15" y="57"/>
                  </a:lnTo>
                  <a:lnTo>
                    <a:pt x="0" y="57"/>
                  </a:lnTo>
                  <a:lnTo>
                    <a:pt x="21" y="0"/>
                  </a:lnTo>
                  <a:lnTo>
                    <a:pt x="32" y="0"/>
                  </a:lnTo>
                  <a:lnTo>
                    <a:pt x="53" y="57"/>
                  </a:lnTo>
                  <a:lnTo>
                    <a:pt x="38" y="57"/>
                  </a:lnTo>
                  <a:close/>
                  <a:moveTo>
                    <a:pt x="27" y="22"/>
                  </a:moveTo>
                  <a:lnTo>
                    <a:pt x="22" y="37"/>
                  </a:lnTo>
                  <a:lnTo>
                    <a:pt x="32" y="37"/>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4" name="Freeform 20"/>
            <p:cNvSpPr>
              <a:spLocks noChangeAspect="1" noEditPoints="1"/>
            </p:cNvSpPr>
            <p:nvPr userDrawn="1"/>
          </p:nvSpPr>
          <p:spPr bwMode="auto">
            <a:xfrm>
              <a:off x="446" y="1079"/>
              <a:ext cx="44"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5" y="54"/>
                    <a:pt x="79" y="61"/>
                  </a:cubicBezTo>
                  <a:cubicBezTo>
                    <a:pt x="76" y="64"/>
                    <a:pt x="74"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5" name="Freeform 21"/>
            <p:cNvSpPr>
              <a:spLocks noChangeAspect="1"/>
            </p:cNvSpPr>
            <p:nvPr userDrawn="1"/>
          </p:nvSpPr>
          <p:spPr bwMode="auto">
            <a:xfrm>
              <a:off x="511" y="1079"/>
              <a:ext cx="41" cy="57"/>
            </a:xfrm>
            <a:custGeom>
              <a:avLst/>
              <a:gdLst>
                <a:gd name="T0" fmla="*/ 28 w 42"/>
                <a:gd name="T1" fmla="*/ 13 h 57"/>
                <a:gd name="T2" fmla="*/ 28 w 42"/>
                <a:gd name="T3" fmla="*/ 57 h 57"/>
                <a:gd name="T4" fmla="*/ 14 w 42"/>
                <a:gd name="T5" fmla="*/ 57 h 57"/>
                <a:gd name="T6" fmla="*/ 14 w 42"/>
                <a:gd name="T7" fmla="*/ 13 h 57"/>
                <a:gd name="T8" fmla="*/ 0 w 42"/>
                <a:gd name="T9" fmla="*/ 13 h 57"/>
                <a:gd name="T10" fmla="*/ 0 w 42"/>
                <a:gd name="T11" fmla="*/ 0 h 57"/>
                <a:gd name="T12" fmla="*/ 42 w 42"/>
                <a:gd name="T13" fmla="*/ 0 h 57"/>
                <a:gd name="T14" fmla="*/ 42 w 42"/>
                <a:gd name="T15" fmla="*/ 13 h 57"/>
                <a:gd name="T16" fmla="*/ 28 w 42"/>
                <a:gd name="T17" fmla="*/ 1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7">
                  <a:moveTo>
                    <a:pt x="28" y="13"/>
                  </a:moveTo>
                  <a:lnTo>
                    <a:pt x="28" y="57"/>
                  </a:lnTo>
                  <a:lnTo>
                    <a:pt x="14" y="57"/>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6" name="Freeform 22"/>
            <p:cNvSpPr>
              <a:spLocks noChangeAspect="1"/>
            </p:cNvSpPr>
            <p:nvPr userDrawn="1"/>
          </p:nvSpPr>
          <p:spPr bwMode="auto">
            <a:xfrm>
              <a:off x="577" y="1079"/>
              <a:ext cx="41" cy="57"/>
            </a:xfrm>
            <a:custGeom>
              <a:avLst/>
              <a:gdLst>
                <a:gd name="T0" fmla="*/ 32 w 45"/>
                <a:gd name="T1" fmla="*/ 57 h 57"/>
                <a:gd name="T2" fmla="*/ 14 w 45"/>
                <a:gd name="T3" fmla="*/ 29 h 57"/>
                <a:gd name="T4" fmla="*/ 14 w 45"/>
                <a:gd name="T5" fmla="*/ 57 h 57"/>
                <a:gd name="T6" fmla="*/ 0 w 45"/>
                <a:gd name="T7" fmla="*/ 57 h 57"/>
                <a:gd name="T8" fmla="*/ 0 w 45"/>
                <a:gd name="T9" fmla="*/ 0 h 57"/>
                <a:gd name="T10" fmla="*/ 12 w 45"/>
                <a:gd name="T11" fmla="*/ 0 h 57"/>
                <a:gd name="T12" fmla="*/ 30 w 45"/>
                <a:gd name="T13" fmla="*/ 29 h 57"/>
                <a:gd name="T14" fmla="*/ 30 w 45"/>
                <a:gd name="T15" fmla="*/ 0 h 57"/>
                <a:gd name="T16" fmla="*/ 45 w 45"/>
                <a:gd name="T17" fmla="*/ 0 h 57"/>
                <a:gd name="T18" fmla="*/ 45 w 45"/>
                <a:gd name="T19" fmla="*/ 57 h 57"/>
                <a:gd name="T20" fmla="*/ 32 w 45"/>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32" y="57"/>
                  </a:moveTo>
                  <a:lnTo>
                    <a:pt x="14" y="29"/>
                  </a:lnTo>
                  <a:lnTo>
                    <a:pt x="14" y="57"/>
                  </a:lnTo>
                  <a:lnTo>
                    <a:pt x="0" y="57"/>
                  </a:lnTo>
                  <a:lnTo>
                    <a:pt x="0" y="0"/>
                  </a:lnTo>
                  <a:lnTo>
                    <a:pt x="12" y="0"/>
                  </a:lnTo>
                  <a:lnTo>
                    <a:pt x="30" y="29"/>
                  </a:lnTo>
                  <a:lnTo>
                    <a:pt x="30" y="0"/>
                  </a:lnTo>
                  <a:lnTo>
                    <a:pt x="45" y="0"/>
                  </a:lnTo>
                  <a:lnTo>
                    <a:pt x="45" y="57"/>
                  </a:lnTo>
                  <a:lnTo>
                    <a:pt x="32" y="57"/>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7" name="Freeform 23"/>
            <p:cNvSpPr>
              <a:spLocks noChangeAspect="1"/>
            </p:cNvSpPr>
            <p:nvPr userDrawn="1"/>
          </p:nvSpPr>
          <p:spPr bwMode="auto">
            <a:xfrm>
              <a:off x="649" y="1079"/>
              <a:ext cx="41" cy="57"/>
            </a:xfrm>
            <a:custGeom>
              <a:avLst/>
              <a:gdLst>
                <a:gd name="T0" fmla="*/ 0 w 39"/>
                <a:gd name="T1" fmla="*/ 57 h 57"/>
                <a:gd name="T2" fmla="*/ 0 w 39"/>
                <a:gd name="T3" fmla="*/ 0 h 57"/>
                <a:gd name="T4" fmla="*/ 39 w 39"/>
                <a:gd name="T5" fmla="*/ 0 h 57"/>
                <a:gd name="T6" fmla="*/ 39 w 39"/>
                <a:gd name="T7" fmla="*/ 13 h 57"/>
                <a:gd name="T8" fmla="*/ 14 w 39"/>
                <a:gd name="T9" fmla="*/ 13 h 57"/>
                <a:gd name="T10" fmla="*/ 14 w 39"/>
                <a:gd name="T11" fmla="*/ 22 h 57"/>
                <a:gd name="T12" fmla="*/ 35 w 39"/>
                <a:gd name="T13" fmla="*/ 22 h 57"/>
                <a:gd name="T14" fmla="*/ 35 w 39"/>
                <a:gd name="T15" fmla="*/ 35 h 57"/>
                <a:gd name="T16" fmla="*/ 14 w 39"/>
                <a:gd name="T17" fmla="*/ 35 h 57"/>
                <a:gd name="T18" fmla="*/ 14 w 39"/>
                <a:gd name="T19" fmla="*/ 45 h 57"/>
                <a:gd name="T20" fmla="*/ 39 w 39"/>
                <a:gd name="T21" fmla="*/ 45 h 57"/>
                <a:gd name="T22" fmla="*/ 39 w 39"/>
                <a:gd name="T23" fmla="*/ 57 h 57"/>
                <a:gd name="T24" fmla="*/ 0 w 39"/>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7">
                  <a:moveTo>
                    <a:pt x="0" y="57"/>
                  </a:moveTo>
                  <a:lnTo>
                    <a:pt x="0" y="0"/>
                  </a:lnTo>
                  <a:lnTo>
                    <a:pt x="39" y="0"/>
                  </a:lnTo>
                  <a:lnTo>
                    <a:pt x="39" y="13"/>
                  </a:lnTo>
                  <a:lnTo>
                    <a:pt x="14" y="13"/>
                  </a:lnTo>
                  <a:lnTo>
                    <a:pt x="14" y="22"/>
                  </a:lnTo>
                  <a:lnTo>
                    <a:pt x="35" y="22"/>
                  </a:lnTo>
                  <a:lnTo>
                    <a:pt x="35" y="35"/>
                  </a:lnTo>
                  <a:lnTo>
                    <a:pt x="14" y="35"/>
                  </a:lnTo>
                  <a:lnTo>
                    <a:pt x="14" y="45"/>
                  </a:lnTo>
                  <a:lnTo>
                    <a:pt x="39" y="45"/>
                  </a:lnTo>
                  <a:lnTo>
                    <a:pt x="39" y="57"/>
                  </a:lnTo>
                  <a:lnTo>
                    <a:pt x="0" y="57"/>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8" name="Freeform 24"/>
            <p:cNvSpPr>
              <a:spLocks noChangeAspect="1" noEditPoints="1"/>
            </p:cNvSpPr>
            <p:nvPr userDrawn="1"/>
          </p:nvSpPr>
          <p:spPr bwMode="auto">
            <a:xfrm>
              <a:off x="714" y="1079"/>
              <a:ext cx="41"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4" y="54"/>
                    <a:pt x="79" y="61"/>
                  </a:cubicBezTo>
                  <a:cubicBezTo>
                    <a:pt x="76" y="64"/>
                    <a:pt x="73"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9" name="Freeform 25"/>
            <p:cNvSpPr>
              <a:spLocks noChangeAspect="1"/>
            </p:cNvSpPr>
            <p:nvPr userDrawn="1"/>
          </p:nvSpPr>
          <p:spPr bwMode="auto">
            <a:xfrm>
              <a:off x="776" y="1079"/>
              <a:ext cx="44" cy="58"/>
            </a:xfrm>
            <a:custGeom>
              <a:avLst/>
              <a:gdLst>
                <a:gd name="T0" fmla="*/ 64 w 91"/>
                <a:gd name="T1" fmla="*/ 27 h 120"/>
                <a:gd name="T2" fmla="*/ 51 w 91"/>
                <a:gd name="T3" fmla="*/ 25 h 120"/>
                <a:gd name="T4" fmla="*/ 34 w 91"/>
                <a:gd name="T5" fmla="*/ 36 h 120"/>
                <a:gd name="T6" fmla="*/ 45 w 91"/>
                <a:gd name="T7" fmla="*/ 45 h 120"/>
                <a:gd name="T8" fmla="*/ 59 w 91"/>
                <a:gd name="T9" fmla="*/ 47 h 120"/>
                <a:gd name="T10" fmla="*/ 91 w 91"/>
                <a:gd name="T11" fmla="*/ 82 h 120"/>
                <a:gd name="T12" fmla="*/ 43 w 91"/>
                <a:gd name="T13" fmla="*/ 120 h 120"/>
                <a:gd name="T14" fmla="*/ 16 w 91"/>
                <a:gd name="T15" fmla="*/ 115 h 120"/>
                <a:gd name="T16" fmla="*/ 0 w 91"/>
                <a:gd name="T17" fmla="*/ 104 h 120"/>
                <a:gd name="T18" fmla="*/ 19 w 91"/>
                <a:gd name="T19" fmla="*/ 86 h 120"/>
                <a:gd name="T20" fmla="*/ 27 w 91"/>
                <a:gd name="T21" fmla="*/ 91 h 120"/>
                <a:gd name="T22" fmla="*/ 45 w 91"/>
                <a:gd name="T23" fmla="*/ 94 h 120"/>
                <a:gd name="T24" fmla="*/ 62 w 91"/>
                <a:gd name="T25" fmla="*/ 83 h 120"/>
                <a:gd name="T26" fmla="*/ 52 w 91"/>
                <a:gd name="T27" fmla="*/ 73 h 120"/>
                <a:gd name="T28" fmla="*/ 38 w 91"/>
                <a:gd name="T29" fmla="*/ 71 h 120"/>
                <a:gd name="T30" fmla="*/ 6 w 91"/>
                <a:gd name="T31" fmla="*/ 38 h 120"/>
                <a:gd name="T32" fmla="*/ 51 w 91"/>
                <a:gd name="T33" fmla="*/ 0 h 120"/>
                <a:gd name="T34" fmla="*/ 75 w 91"/>
                <a:gd name="T35" fmla="*/ 4 h 120"/>
                <a:gd name="T36" fmla="*/ 89 w 91"/>
                <a:gd name="T37" fmla="*/ 14 h 120"/>
                <a:gd name="T38" fmla="*/ 71 w 91"/>
                <a:gd name="T39" fmla="*/ 32 h 120"/>
                <a:gd name="T40" fmla="*/ 64 w 91"/>
                <a:gd name="T41" fmla="*/ 2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0">
                  <a:moveTo>
                    <a:pt x="64" y="27"/>
                  </a:moveTo>
                  <a:cubicBezTo>
                    <a:pt x="60" y="26"/>
                    <a:pt x="56" y="25"/>
                    <a:pt x="51" y="25"/>
                  </a:cubicBezTo>
                  <a:cubicBezTo>
                    <a:pt x="40" y="25"/>
                    <a:pt x="34" y="29"/>
                    <a:pt x="34" y="36"/>
                  </a:cubicBezTo>
                  <a:cubicBezTo>
                    <a:pt x="34" y="41"/>
                    <a:pt x="38" y="44"/>
                    <a:pt x="45" y="45"/>
                  </a:cubicBezTo>
                  <a:cubicBezTo>
                    <a:pt x="59" y="47"/>
                    <a:pt x="59" y="47"/>
                    <a:pt x="59" y="47"/>
                  </a:cubicBezTo>
                  <a:cubicBezTo>
                    <a:pt x="81" y="50"/>
                    <a:pt x="91" y="61"/>
                    <a:pt x="91" y="82"/>
                  </a:cubicBezTo>
                  <a:cubicBezTo>
                    <a:pt x="91" y="106"/>
                    <a:pt x="73" y="120"/>
                    <a:pt x="43" y="120"/>
                  </a:cubicBezTo>
                  <a:cubicBezTo>
                    <a:pt x="33" y="120"/>
                    <a:pt x="24" y="118"/>
                    <a:pt x="16" y="115"/>
                  </a:cubicBezTo>
                  <a:cubicBezTo>
                    <a:pt x="10" y="113"/>
                    <a:pt x="7" y="111"/>
                    <a:pt x="0" y="104"/>
                  </a:cubicBezTo>
                  <a:cubicBezTo>
                    <a:pt x="19" y="86"/>
                    <a:pt x="19" y="86"/>
                    <a:pt x="19" y="86"/>
                  </a:cubicBezTo>
                  <a:cubicBezTo>
                    <a:pt x="22" y="89"/>
                    <a:pt x="24" y="89"/>
                    <a:pt x="27" y="91"/>
                  </a:cubicBezTo>
                  <a:cubicBezTo>
                    <a:pt x="32" y="93"/>
                    <a:pt x="38" y="94"/>
                    <a:pt x="45" y="94"/>
                  </a:cubicBezTo>
                  <a:cubicBezTo>
                    <a:pt x="57" y="94"/>
                    <a:pt x="62" y="90"/>
                    <a:pt x="62" y="83"/>
                  </a:cubicBezTo>
                  <a:cubicBezTo>
                    <a:pt x="62" y="77"/>
                    <a:pt x="59" y="74"/>
                    <a:pt x="52" y="73"/>
                  </a:cubicBezTo>
                  <a:cubicBezTo>
                    <a:pt x="38" y="71"/>
                    <a:pt x="38" y="71"/>
                    <a:pt x="38" y="71"/>
                  </a:cubicBezTo>
                  <a:cubicBezTo>
                    <a:pt x="17" y="68"/>
                    <a:pt x="6" y="57"/>
                    <a:pt x="6" y="38"/>
                  </a:cubicBezTo>
                  <a:cubicBezTo>
                    <a:pt x="6" y="14"/>
                    <a:pt x="23" y="0"/>
                    <a:pt x="51" y="0"/>
                  </a:cubicBezTo>
                  <a:cubicBezTo>
                    <a:pt x="59" y="0"/>
                    <a:pt x="68" y="1"/>
                    <a:pt x="75" y="4"/>
                  </a:cubicBezTo>
                  <a:cubicBezTo>
                    <a:pt x="80" y="6"/>
                    <a:pt x="83" y="8"/>
                    <a:pt x="89" y="14"/>
                  </a:cubicBezTo>
                  <a:cubicBezTo>
                    <a:pt x="71" y="32"/>
                    <a:pt x="71" y="32"/>
                    <a:pt x="71" y="32"/>
                  </a:cubicBezTo>
                  <a:cubicBezTo>
                    <a:pt x="68" y="29"/>
                    <a:pt x="66" y="28"/>
                    <a:pt x="64" y="27"/>
                  </a:cubicBez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grpSp>
      <p:pic>
        <p:nvPicPr>
          <p:cNvPr id="30" name="Picture 3" descr="C:\Users\popov\Desktop\airi.png"/>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sharpenSoften amount="100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660239" y="331361"/>
            <a:ext cx="889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31" name="Рисунок 30" descr="logo_strategy_KAZ_2.png"/>
          <p:cNvPicPr/>
          <p:nvPr userDrawn="1"/>
        </p:nvPicPr>
        <p:blipFill>
          <a:blip r:embed="rId14" cstate="print">
            <a:extLst>
              <a:ext uri="{28A0092B-C50C-407E-A947-70E740481C1C}">
                <a14:useLocalDpi xmlns:a14="http://schemas.microsoft.com/office/drawing/2010/main"/>
              </a:ext>
            </a:extLst>
          </a:blip>
          <a:stretch>
            <a:fillRect/>
          </a:stretch>
        </p:blipFill>
        <p:spPr>
          <a:xfrm>
            <a:off x="2065250" y="892406"/>
            <a:ext cx="2232248" cy="467113"/>
          </a:xfrm>
          <a:prstGeom prst="rect">
            <a:avLst/>
          </a:prstGeom>
        </p:spPr>
      </p:pic>
      <p:pic>
        <p:nvPicPr>
          <p:cNvPr id="32" name="Picture 2"/>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4860032" y="401800"/>
            <a:ext cx="1043880" cy="122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p:cNvPicPr>
            <a:picLocks noChangeArrowheads="1"/>
          </p:cNvPicPr>
          <p:nvPr userDrawn="1">
            <p:custDataLst>
              <p:tags r:id="rId8"/>
            </p:custDataLst>
          </p:nvPr>
        </p:nvPicPr>
        <p:blipFill>
          <a:blip r:embed="rId16" cstate="print"/>
          <a:stretch>
            <a:fillRect/>
          </a:stretch>
        </p:blipFill>
        <p:spPr bwMode="auto">
          <a:xfrm>
            <a:off x="0" y="2160588"/>
            <a:ext cx="2520000" cy="2520000"/>
          </a:xfrm>
          <a:prstGeom prst="rect">
            <a:avLst/>
          </a:prstGeom>
          <a:noFill/>
          <a:ln w="9525">
            <a:noFill/>
            <a:miter lim="800000"/>
            <a:headEnd/>
            <a:tailEnd/>
          </a:ln>
        </p:spPr>
      </p:pic>
    </p:spTree>
    <p:extLst>
      <p:ext uri="{BB962C8B-B14F-4D97-AF65-F5344CB8AC3E}">
        <p14:creationId xmlns:p14="http://schemas.microsoft.com/office/powerpoint/2010/main" val="2911477058"/>
      </p:ext>
    </p:extLst>
  </p:cSld>
  <p:clrMapOvr>
    <a:masterClrMapping/>
  </p:clrMapOvr>
  <p:timing>
    <p:tnLst>
      <p:par>
        <p:cTn id="1" dur="indefinite" restart="never" nodeType="tmRoot"/>
      </p:par>
    </p:tnLst>
  </p:timing>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Баз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4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8"/>
          <p:cNvSpPr>
            <a:spLocks noGrp="1"/>
          </p:cNvSpPr>
          <p:nvPr>
            <p:ph type="body" sz="quarter" idx="12" hasCustomPrompt="1"/>
          </p:nvPr>
        </p:nvSpPr>
        <p:spPr>
          <a:xfrm>
            <a:off x="250825" y="6337300"/>
            <a:ext cx="8640000" cy="288000"/>
          </a:xfrm>
        </p:spPr>
        <p:txBody>
          <a:bodyPr lIns="0" tIns="0" rIns="0" bIns="0" anchor="b" anchorCtr="0"/>
          <a:lstStyle>
            <a:lvl1pPr>
              <a:spcBef>
                <a:spcPts val="314"/>
              </a:spcBef>
              <a:defRPr sz="800" baseline="0">
                <a:solidFill>
                  <a:schemeClr val="tx1"/>
                </a:solidFill>
              </a:defRPr>
            </a:lvl1pPr>
          </a:lstStyle>
          <a:p>
            <a:pPr lvl="0"/>
            <a:r>
              <a:rPr lang="ru-RU" dirty="0" smtClean="0"/>
              <a:t>Примечания:</a:t>
            </a:r>
            <a:r>
              <a:rPr lang="ru-RU" dirty="0"/>
              <a:t> </a:t>
            </a:r>
            <a:r>
              <a:rPr lang="ru-RU" dirty="0" smtClean="0"/>
              <a:t>1 –</a:t>
            </a:r>
            <a:br>
              <a:rPr lang="ru-RU" dirty="0" smtClean="0"/>
            </a:br>
            <a:r>
              <a:rPr lang="ru-RU" dirty="0" smtClean="0"/>
              <a:t>Источники:</a:t>
            </a:r>
          </a:p>
        </p:txBody>
      </p:sp>
    </p:spTree>
    <p:extLst>
      <p:ext uri="{BB962C8B-B14F-4D97-AF65-F5344CB8AC3E}">
        <p14:creationId xmlns:p14="http://schemas.microsoft.com/office/powerpoint/2010/main" val="41930168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Текст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4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0"/>
          <p:cNvSpPr>
            <a:spLocks noGrp="1"/>
          </p:cNvSpPr>
          <p:nvPr>
            <p:ph type="body" sz="quarter" idx="12"/>
          </p:nvPr>
        </p:nvSpPr>
        <p:spPr>
          <a:xfrm>
            <a:off x="250825" y="1260000"/>
            <a:ext cx="8640000" cy="5040312"/>
          </a:xfrm>
        </p:spPr>
        <p:txBody>
          <a:bodyPr/>
          <a:lstStyle>
            <a:lvl1pPr>
              <a:spcBef>
                <a:spcPts val="628"/>
              </a:spcBef>
              <a:defRPr sz="1500"/>
            </a:lvl1pPr>
            <a:lvl2pPr>
              <a:spcBef>
                <a:spcPts val="628"/>
              </a:spcBef>
              <a:defRPr sz="1500"/>
            </a:lvl2pPr>
            <a:lvl3pPr>
              <a:defRPr sz="1500"/>
            </a:lvl3pPr>
            <a:lvl4pPr>
              <a:defRPr sz="1500"/>
            </a:lvl4pPr>
            <a:lvl5pPr>
              <a:defRPr sz="15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3"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10539910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Содержание">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17804" name="think-cell Slide" r:id="rId8" imgW="6350000" imgH="6350000" progId="">
                  <p:embed/>
                </p:oleObj>
              </mc:Choice>
              <mc:Fallback>
                <p:oleObj name="think-cell Slide" r:id="rId8" imgW="6350000" imgH="6350000" progId="">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3"/>
          <p:cNvSpPr>
            <a:spLocks noGrp="1"/>
          </p:cNvSpPr>
          <p:nvPr>
            <p:ph type="body" sz="quarter" idx="13"/>
            <p:custDataLst>
              <p:tags r:id="rId3"/>
            </p:custDataLst>
          </p:nvPr>
        </p:nvSpPr>
        <p:spPr>
          <a:xfrm>
            <a:off x="972000" y="1692000"/>
            <a:ext cx="7200000" cy="432000"/>
          </a:xfrm>
          <a:solidFill>
            <a:schemeClr val="tx2"/>
          </a:solidFill>
          <a:ln>
            <a:solidFill>
              <a:schemeClr val="tx2"/>
            </a:solidFill>
          </a:ln>
        </p:spPr>
        <p:txBody>
          <a:bodyPr anchor="ctr" anchorCtr="0"/>
          <a:lstStyle>
            <a:lvl1pPr>
              <a:defRPr sz="1600">
                <a:solidFill>
                  <a:schemeClr val="tx2"/>
                </a:solidFill>
              </a:defRPr>
            </a:lvl1pPr>
          </a:lstStyle>
          <a:p>
            <a:pPr lvl="0"/>
            <a:r>
              <a:rPr lang="ru-RU" smtClean="0"/>
              <a:t>Образец текста</a:t>
            </a:r>
          </a:p>
        </p:txBody>
      </p:sp>
      <p:sp>
        <p:nvSpPr>
          <p:cNvPr id="2" name="Заголовок 1"/>
          <p:cNvSpPr>
            <a:spLocks noGrp="1"/>
          </p:cNvSpPr>
          <p:nvPr>
            <p:ph type="title" hasCustomPrompt="1"/>
            <p:custDataLst>
              <p:tags r:id="rId4"/>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5"/>
            </p:custDataLst>
          </p:nvPr>
        </p:nvSpPr>
        <p:spPr>
          <a:xfrm>
            <a:off x="25084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10"/>
          <p:cNvSpPr>
            <a:spLocks noGrp="1"/>
          </p:cNvSpPr>
          <p:nvPr>
            <p:ph type="body" sz="quarter" idx="12"/>
            <p:custDataLst>
              <p:tags r:id="rId6"/>
            </p:custDataLst>
          </p:nvPr>
        </p:nvSpPr>
        <p:spPr>
          <a:xfrm>
            <a:off x="1332000" y="1260000"/>
            <a:ext cx="6480000" cy="5040312"/>
          </a:xfrm>
        </p:spPr>
        <p:txBody>
          <a:bodyPr/>
          <a:lstStyle>
            <a:lvl1pPr>
              <a:spcBef>
                <a:spcPts val="1885"/>
              </a:spcBef>
              <a:defRPr sz="1600"/>
            </a:lvl1pPr>
            <a:lvl2pPr marL="0" indent="0">
              <a:spcBef>
                <a:spcPts val="1885"/>
              </a:spcBef>
              <a:buNone/>
              <a:defRPr sz="1600" b="1">
                <a:solidFill>
                  <a:schemeClr val="bg1"/>
                </a:solidFill>
              </a:defRPr>
            </a:lvl2pPr>
            <a:lvl3pPr>
              <a:defRPr sz="1600"/>
            </a:lvl3pPr>
            <a:lvl4pPr>
              <a:defRPr sz="1600"/>
            </a:lvl4pPr>
            <a:lvl5pPr>
              <a:defRPr sz="1600"/>
            </a:lvl5pPr>
          </a:lstStyle>
          <a:p>
            <a:pPr lvl="0"/>
            <a:r>
              <a:rPr lang="ru-RU" smtClean="0"/>
              <a:t>Образец текста</a:t>
            </a:r>
          </a:p>
          <a:p>
            <a:pPr lvl="1"/>
            <a:r>
              <a:rPr lang="ru-RU" smtClean="0"/>
              <a:t>Второй уровень</a:t>
            </a:r>
          </a:p>
        </p:txBody>
      </p:sp>
      <p:sp>
        <p:nvSpPr>
          <p:cNvPr id="16" name="Текст 12"/>
          <p:cNvSpPr>
            <a:spLocks noGrp="1"/>
          </p:cNvSpPr>
          <p:nvPr>
            <p:ph type="body" sz="quarter" idx="14"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7499255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18828"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9"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4716472"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4716462"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3907184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19852"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4" y="1692000"/>
            <a:ext cx="561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561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38807346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20876"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28" name="Текст 12"/>
          <p:cNvSpPr>
            <a:spLocks noGrp="1"/>
          </p:cNvSpPr>
          <p:nvPr>
            <p:ph type="body" sz="quarter" idx="15"/>
            <p:custDataLst>
              <p:tags r:id="rId5"/>
            </p:custDataLst>
          </p:nvPr>
        </p:nvSpPr>
        <p:spPr>
          <a:xfrm>
            <a:off x="250829"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12"/>
          <p:cNvSpPr>
            <a:spLocks noGrp="1"/>
          </p:cNvSpPr>
          <p:nvPr>
            <p:ph type="body" sz="quarter" idx="16"/>
            <p:custDataLst>
              <p:tags r:id="rId6"/>
            </p:custDataLst>
          </p:nvPr>
        </p:nvSpPr>
        <p:spPr>
          <a:xfrm>
            <a:off x="4716464"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12"/>
          <p:cNvSpPr>
            <a:spLocks noGrp="1"/>
          </p:cNvSpPr>
          <p:nvPr>
            <p:ph type="body" sz="quarter" idx="17"/>
            <p:custDataLst>
              <p:tags r:id="rId7"/>
            </p:custDataLst>
          </p:nvPr>
        </p:nvSpPr>
        <p:spPr>
          <a:xfrm>
            <a:off x="4716464" y="4356512"/>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25"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6" name="Текст 7"/>
          <p:cNvSpPr>
            <a:spLocks noGrp="1"/>
          </p:cNvSpPr>
          <p:nvPr>
            <p:ph type="body" sz="quarter" idx="13"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7" name="Текст 7"/>
          <p:cNvSpPr>
            <a:spLocks noGrp="1"/>
          </p:cNvSpPr>
          <p:nvPr>
            <p:ph type="body" sz="quarter" idx="14" hasCustomPrompt="1"/>
            <p:custDataLst>
              <p:tags r:id="rId11"/>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14967942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2+1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21900"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30" name="Текст 12"/>
          <p:cNvSpPr>
            <a:spLocks noGrp="1"/>
          </p:cNvSpPr>
          <p:nvPr>
            <p:ph type="body" sz="quarter" idx="15"/>
            <p:custDataLst>
              <p:tags r:id="rId5"/>
            </p:custDataLst>
          </p:nvPr>
        </p:nvSpPr>
        <p:spPr>
          <a:xfrm>
            <a:off x="250829"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6"/>
            <p:custDataLst>
              <p:tags r:id="rId6"/>
            </p:custDataLst>
          </p:nvPr>
        </p:nvSpPr>
        <p:spPr>
          <a:xfrm>
            <a:off x="250829"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12"/>
          <p:cNvSpPr>
            <a:spLocks noGrp="1"/>
          </p:cNvSpPr>
          <p:nvPr>
            <p:ph type="body" sz="quarter" idx="17"/>
            <p:custDataLst>
              <p:tags r:id="rId7"/>
            </p:custDataLst>
          </p:nvPr>
        </p:nvSpPr>
        <p:spPr>
          <a:xfrm>
            <a:off x="4716464" y="1692000"/>
            <a:ext cx="4176713" cy="4608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9" name="Текст 7"/>
          <p:cNvSpPr>
            <a:spLocks noGrp="1"/>
          </p:cNvSpPr>
          <p:nvPr>
            <p:ph type="body" sz="quarter" idx="14"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8" name="Текст 7"/>
          <p:cNvSpPr>
            <a:spLocks noGrp="1"/>
          </p:cNvSpPr>
          <p:nvPr>
            <p:ph type="body" sz="quarter" idx="13" hasCustomPrompt="1"/>
            <p:custDataLst>
              <p:tags r:id="rId11"/>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5418070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22924"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2"/>
          <p:cNvSpPr>
            <a:spLocks noGrp="1"/>
          </p:cNvSpPr>
          <p:nvPr>
            <p:ph type="body" sz="quarter" idx="15"/>
            <p:custDataLst>
              <p:tags r:id="rId5"/>
            </p:custDataLst>
          </p:nvPr>
        </p:nvSpPr>
        <p:spPr>
          <a:xfrm>
            <a:off x="250825"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Текст 12"/>
          <p:cNvSpPr>
            <a:spLocks noGrp="1"/>
          </p:cNvSpPr>
          <p:nvPr>
            <p:ph type="body" sz="quarter" idx="16"/>
            <p:custDataLst>
              <p:tags r:id="rId6"/>
            </p:custDataLst>
          </p:nvPr>
        </p:nvSpPr>
        <p:spPr>
          <a:xfrm>
            <a:off x="3204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7"/>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Текст 7"/>
          <p:cNvSpPr>
            <a:spLocks noGrp="1"/>
          </p:cNvSpPr>
          <p:nvPr>
            <p:ph type="body" sz="quarter" idx="12" hasCustomPrompt="1"/>
            <p:custDataLst>
              <p:tags r:id="rId9"/>
            </p:custDataLst>
          </p:nvPr>
        </p:nvSpPr>
        <p:spPr>
          <a:xfrm>
            <a:off x="250825"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3204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3393395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4 блока">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23948" name="think-cell Slide" r:id="rId15" imgW="6350000" imgH="6350000" progId="">
                  <p:embed/>
                </p:oleObj>
              </mc:Choice>
              <mc:Fallback>
                <p:oleObj name="think-cell Slide" r:id="rId15" imgW="6350000" imgH="6350000" progId="">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2" name="Текст 12"/>
          <p:cNvSpPr>
            <a:spLocks noGrp="1"/>
          </p:cNvSpPr>
          <p:nvPr>
            <p:ph type="body" sz="quarter" idx="16"/>
            <p:custDataLst>
              <p:tags r:id="rId5"/>
            </p:custDataLst>
          </p:nvPr>
        </p:nvSpPr>
        <p:spPr>
          <a:xfrm>
            <a:off x="250829"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6"/>
            </p:custDataLst>
          </p:nvPr>
        </p:nvSpPr>
        <p:spPr>
          <a:xfrm>
            <a:off x="250829"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p:custDataLst>
              <p:tags r:id="rId7"/>
            </p:custDataLst>
          </p:nvPr>
        </p:nvSpPr>
        <p:spPr>
          <a:xfrm>
            <a:off x="4716464"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5" name="Текст 12"/>
          <p:cNvSpPr>
            <a:spLocks noGrp="1"/>
          </p:cNvSpPr>
          <p:nvPr>
            <p:ph type="body" sz="quarter" idx="19"/>
            <p:custDataLst>
              <p:tags r:id="rId8"/>
            </p:custDataLst>
          </p:nvPr>
        </p:nvSpPr>
        <p:spPr>
          <a:xfrm>
            <a:off x="4716464"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7"/>
          <p:cNvSpPr>
            <a:spLocks noGrp="1"/>
          </p:cNvSpPr>
          <p:nvPr>
            <p:ph type="body" sz="quarter" idx="15" hasCustomPrompt="1"/>
            <p:custDataLst>
              <p:tags r:id="rId12"/>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7" name="Текст 12"/>
          <p:cNvSpPr>
            <a:spLocks noGrp="1"/>
          </p:cNvSpPr>
          <p:nvPr>
            <p:ph type="body" sz="quarter" idx="20" hasCustomPrompt="1"/>
            <p:custDataLst>
              <p:tags r:id="rId13"/>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3986432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B3EB966E-D708-4BB8-B7AC-96D0365DC1B8}" type="datetimeFigureOut">
              <a:rPr lang="ru-RU" smtClean="0"/>
              <a:pPr/>
              <a:t>25.10.2014</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9F31ADCA-428E-4137-8A53-850990EFF84A}" type="slidenum">
              <a:rPr lang="ru-RU" smtClean="0"/>
              <a:pPr/>
              <a:t>‹#›</a:t>
            </a:fld>
            <a:endParaRPr lang="ru-RU"/>
          </a:p>
        </p:txBody>
      </p:sp>
    </p:spTree>
    <p:extLst>
      <p:ext uri="{BB962C8B-B14F-4D97-AF65-F5344CB8AC3E}">
        <p14:creationId xmlns:p14="http://schemas.microsoft.com/office/powerpoint/2010/main" val="7928972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Этапы">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4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4" name="Текст 13"/>
          <p:cNvSpPr>
            <a:spLocks noGrp="1"/>
          </p:cNvSpPr>
          <p:nvPr>
            <p:ph type="body" sz="quarter" idx="13" hasCustomPrompt="1"/>
          </p:nvPr>
        </p:nvSpPr>
        <p:spPr>
          <a:xfrm>
            <a:off x="360000"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5" name="Текст 13"/>
          <p:cNvSpPr>
            <a:spLocks noGrp="1"/>
          </p:cNvSpPr>
          <p:nvPr>
            <p:ph type="body" sz="quarter" idx="14" hasCustomPrompt="1"/>
          </p:nvPr>
        </p:nvSpPr>
        <p:spPr>
          <a:xfrm>
            <a:off x="3258588"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6" name="Текст 13"/>
          <p:cNvSpPr>
            <a:spLocks noGrp="1"/>
          </p:cNvSpPr>
          <p:nvPr>
            <p:ph type="body" sz="quarter" idx="15" hasCustomPrompt="1"/>
          </p:nvPr>
        </p:nvSpPr>
        <p:spPr>
          <a:xfrm>
            <a:off x="6157175"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7" name="Текст 12"/>
          <p:cNvSpPr>
            <a:spLocks noGrp="1"/>
          </p:cNvSpPr>
          <p:nvPr>
            <p:ph type="body" sz="quarter" idx="18"/>
            <p:custDataLst>
              <p:tags r:id="rId1"/>
            </p:custDataLst>
          </p:nvPr>
        </p:nvSpPr>
        <p:spPr>
          <a:xfrm>
            <a:off x="360000"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12"/>
          <p:cNvSpPr>
            <a:spLocks noGrp="1"/>
          </p:cNvSpPr>
          <p:nvPr>
            <p:ph type="body" sz="quarter" idx="19"/>
            <p:custDataLst>
              <p:tags r:id="rId2"/>
            </p:custDataLst>
          </p:nvPr>
        </p:nvSpPr>
        <p:spPr>
          <a:xfrm>
            <a:off x="3258588"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12"/>
          <p:cNvSpPr>
            <a:spLocks noGrp="1"/>
          </p:cNvSpPr>
          <p:nvPr>
            <p:ph type="body" sz="quarter" idx="20"/>
            <p:custDataLst>
              <p:tags r:id="rId3"/>
            </p:custDataLst>
          </p:nvPr>
        </p:nvSpPr>
        <p:spPr>
          <a:xfrm>
            <a:off x="6157175"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12"/>
          <p:cNvSpPr>
            <a:spLocks noGrp="1"/>
          </p:cNvSpPr>
          <p:nvPr>
            <p:ph type="body" sz="quarter" idx="21"/>
            <p:custDataLst>
              <p:tags r:id="rId4"/>
            </p:custDataLst>
          </p:nvPr>
        </p:nvSpPr>
        <p:spPr>
          <a:xfrm>
            <a:off x="360000" y="5472000"/>
            <a:ext cx="2736000" cy="828000"/>
          </a:xfrm>
          <a:ln>
            <a:solidFill>
              <a:schemeClr val="bg2"/>
            </a:solidFill>
          </a:ln>
        </p:spPr>
        <p:txBody>
          <a:bodyPr/>
          <a:lstStyle/>
          <a:p>
            <a:pPr lvl="0"/>
            <a:r>
              <a:rPr lang="ru-RU" smtClean="0"/>
              <a:t>Образец текста</a:t>
            </a:r>
          </a:p>
        </p:txBody>
      </p:sp>
      <p:sp>
        <p:nvSpPr>
          <p:cNvPr id="21" name="Текст 12"/>
          <p:cNvSpPr>
            <a:spLocks noGrp="1"/>
          </p:cNvSpPr>
          <p:nvPr>
            <p:ph type="body" sz="quarter" idx="22"/>
            <p:custDataLst>
              <p:tags r:id="rId5"/>
            </p:custDataLst>
          </p:nvPr>
        </p:nvSpPr>
        <p:spPr>
          <a:xfrm>
            <a:off x="3258588" y="5472000"/>
            <a:ext cx="2736000" cy="828000"/>
          </a:xfrm>
          <a:ln>
            <a:solidFill>
              <a:schemeClr val="bg2"/>
            </a:solidFill>
          </a:ln>
        </p:spPr>
        <p:txBody>
          <a:bodyPr/>
          <a:lstStyle/>
          <a:p>
            <a:pPr lvl="0"/>
            <a:r>
              <a:rPr lang="ru-RU" smtClean="0"/>
              <a:t>Образец текста</a:t>
            </a:r>
          </a:p>
        </p:txBody>
      </p:sp>
      <p:sp>
        <p:nvSpPr>
          <p:cNvPr id="22" name="Текст 12"/>
          <p:cNvSpPr>
            <a:spLocks noGrp="1"/>
          </p:cNvSpPr>
          <p:nvPr>
            <p:ph type="body" sz="quarter" idx="23"/>
            <p:custDataLst>
              <p:tags r:id="rId6"/>
            </p:custDataLst>
          </p:nvPr>
        </p:nvSpPr>
        <p:spPr>
          <a:xfrm>
            <a:off x="6157175" y="5472000"/>
            <a:ext cx="2736000" cy="828000"/>
          </a:xfrm>
          <a:ln>
            <a:solidFill>
              <a:schemeClr val="bg2"/>
            </a:solidFill>
          </a:ln>
        </p:spPr>
        <p:txBody>
          <a:bodyPr/>
          <a:lstStyle/>
          <a:p>
            <a:pPr lvl="0"/>
            <a:r>
              <a:rPr lang="ru-RU" smtClean="0"/>
              <a:t>Образец текста</a:t>
            </a:r>
          </a:p>
        </p:txBody>
      </p:sp>
      <p:sp>
        <p:nvSpPr>
          <p:cNvPr id="23" name="Текст 12"/>
          <p:cNvSpPr>
            <a:spLocks noGrp="1"/>
          </p:cNvSpPr>
          <p:nvPr>
            <p:ph type="body" sz="quarter" idx="24"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11045162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 блока с выводом">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extLst>
              <p:ext uri="{D42A27DB-BD31-4B8C-83A1-F6EECF244321}">
                <p14:modId xmlns:p14="http://schemas.microsoft.com/office/powerpoint/2010/main" val="335147621"/>
              </p:ext>
            </p:ext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24972" name="think-cell Slide" r:id="rId16" imgW="6350000" imgH="6350000" progId="">
                  <p:embed/>
                </p:oleObj>
              </mc:Choice>
              <mc:Fallback>
                <p:oleObj name="think-cell Slide" r:id="rId16" imgW="6350000" imgH="6350000" progId="">
                  <p:embed/>
                  <p:pic>
                    <p:nvPicPr>
                      <p:cNvPr id="0" name="Picture 3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Текст 12"/>
          <p:cNvSpPr>
            <a:spLocks noGrp="1"/>
          </p:cNvSpPr>
          <p:nvPr>
            <p:ph type="body" sz="quarter" idx="14" hasCustomPrompt="1"/>
            <p:custDataLst>
              <p:tags r:id="rId3"/>
            </p:custDataLst>
          </p:nvPr>
        </p:nvSpPr>
        <p:spPr>
          <a:xfrm>
            <a:off x="250833" y="1362335"/>
            <a:ext cx="2881015" cy="4938179"/>
          </a:xfrm>
          <a:ln w="3175" cmpd="sng">
            <a:noFill/>
          </a:ln>
        </p:spPr>
        <p:txBody>
          <a:bodyPr anchor="ctr"/>
          <a:lstStyle>
            <a:lvl1pPr>
              <a:spcBef>
                <a:spcPts val="1257"/>
              </a:spcBef>
              <a:defRPr sz="1300"/>
            </a:lvl1pPr>
            <a:lvl2pPr>
              <a:spcBef>
                <a:spcPts val="1257"/>
              </a:spcBef>
              <a:defRPr sz="1300"/>
            </a:lvl2pPr>
            <a:lvl3pPr>
              <a:spcBef>
                <a:spcPts val="1257"/>
              </a:spcBef>
              <a:defRPr sz="1300"/>
            </a:lvl3pPr>
            <a:lvl4pPr>
              <a:spcBef>
                <a:spcPts val="1257"/>
              </a:spcBef>
              <a:defRPr sz="1300"/>
            </a:lvl4pPr>
            <a:lvl5pPr>
              <a:spcBef>
                <a:spcPts val="1257"/>
              </a:spcBef>
              <a:defRPr sz="1300"/>
            </a:lvl5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Текст 12"/>
          <p:cNvSpPr>
            <a:spLocks noGrp="1"/>
          </p:cNvSpPr>
          <p:nvPr>
            <p:ph type="body" sz="quarter" idx="15" hasCustomPrompt="1"/>
            <p:custDataLst>
              <p:tags r:id="rId4"/>
            </p:custDataLst>
          </p:nvPr>
        </p:nvSpPr>
        <p:spPr>
          <a:xfrm>
            <a:off x="3419873" y="1340366"/>
            <a:ext cx="5473304" cy="4960146"/>
          </a:xfrm>
          <a:ln w="3175" cmpd="sng">
            <a:solidFill>
              <a:schemeClr val="bg2"/>
            </a:solidFill>
          </a:ln>
        </p:spPr>
        <p:txBody>
          <a:bodyPr anchor="ctr"/>
          <a:lstStyle>
            <a:lvl1pPr>
              <a:spcBef>
                <a:spcPts val="1257"/>
              </a:spcBef>
              <a:defRPr sz="1300"/>
            </a:lvl1pPr>
            <a:lvl2pPr>
              <a:spcBef>
                <a:spcPts val="1257"/>
              </a:spcBef>
              <a:defRPr sz="1300"/>
            </a:lvl2pPr>
            <a:lvl3pPr>
              <a:spcBef>
                <a:spcPts val="1257"/>
              </a:spcBef>
              <a:defRPr sz="1300"/>
            </a:lvl3pPr>
            <a:lvl4pPr>
              <a:spcBef>
                <a:spcPts val="1257"/>
              </a:spcBef>
              <a:defRPr sz="1300"/>
            </a:lvl4pPr>
            <a:lvl5pPr>
              <a:spcBef>
                <a:spcPts val="1257"/>
              </a:spcBef>
              <a:defRPr sz="1300"/>
            </a:lvl5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 name="Заголовок 1"/>
          <p:cNvSpPr>
            <a:spLocks noGrp="1"/>
          </p:cNvSpPr>
          <p:nvPr>
            <p:ph type="title" hasCustomPrompt="1"/>
            <p:custDataLst>
              <p:tags r:id="rId5"/>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6"/>
            </p:custDataLst>
          </p:nvPr>
        </p:nvSpPr>
        <p:spPr>
          <a:xfrm>
            <a:off x="250825" y="215900"/>
            <a:ext cx="8642350" cy="215900"/>
          </a:xfrm>
        </p:spPr>
        <p:txBody>
          <a:bodyPr lIns="0" tIns="0" rIns="0" bIns="18843" anchor="b" anchorCtr="0"/>
          <a:lstStyle>
            <a:lvl1pPr>
              <a:spcBef>
                <a:spcPts val="0"/>
              </a:spcBef>
              <a:defRPr b="1">
                <a:solidFill>
                  <a:srgbClr val="376092"/>
                </a:solidFill>
              </a:defRPr>
            </a:lvl1pPr>
          </a:lstStyle>
          <a:p>
            <a:pPr lvl="0"/>
            <a:r>
              <a:rPr lang="ru-RU" dirty="0" smtClean="0"/>
              <a:t>Название раздела</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 анализ Рабочей группы</a:t>
            </a:r>
          </a:p>
        </p:txBody>
      </p:sp>
      <p:sp>
        <p:nvSpPr>
          <p:cNvPr id="18" name="Текст 16"/>
          <p:cNvSpPr>
            <a:spLocks noGrp="1"/>
          </p:cNvSpPr>
          <p:nvPr>
            <p:ph type="body" sz="quarter" idx="18" hasCustomPrompt="1"/>
            <p:custDataLst>
              <p:tags r:id="rId8"/>
            </p:custDataLst>
          </p:nvPr>
        </p:nvSpPr>
        <p:spPr>
          <a:xfrm>
            <a:off x="4270575" y="1268444"/>
            <a:ext cx="3771900" cy="185737"/>
          </a:xfrm>
          <a:solidFill>
            <a:schemeClr val="bg1"/>
          </a:solidFill>
        </p:spPr>
        <p:txBody>
          <a:bodyPr lIns="0" tIns="0" rIns="0" bIns="0"/>
          <a:lstStyle>
            <a:lvl1pPr algn="ctr">
              <a:defRPr sz="1300" b="1"/>
            </a:lvl1pPr>
          </a:lstStyle>
          <a:p>
            <a:pPr lvl="0"/>
            <a:r>
              <a:rPr lang="ru-RU" dirty="0" smtClean="0"/>
              <a:t>Заголовок</a:t>
            </a:r>
            <a:endParaRPr lang="ru-RU" dirty="0"/>
          </a:p>
        </p:txBody>
      </p:sp>
      <p:cxnSp>
        <p:nvCxnSpPr>
          <p:cNvPr id="17" name="Прямая соединительная линия 16"/>
          <p:cNvCxnSpPr/>
          <p:nvPr userDrawn="1">
            <p:custDataLst>
              <p:tags r:id="rId9"/>
            </p:custDataLst>
          </p:nvPr>
        </p:nvCxnSpPr>
        <p:spPr>
          <a:xfrm>
            <a:off x="3131842" y="1340366"/>
            <a:ext cx="216160" cy="2471212"/>
          </a:xfrm>
          <a:prstGeom prst="line">
            <a:avLst/>
          </a:prstGeom>
          <a:solidFill>
            <a:srgbClr val="AE2C25"/>
          </a:solidFill>
          <a:ln w="9525">
            <a:solidFill>
              <a:schemeClr val="bg2"/>
            </a:solidFill>
            <a:miter lim="800000"/>
            <a:headEnd type="none" w="med" len="med"/>
            <a:tailEnd type="none"/>
          </a:ln>
        </p:spPr>
      </p:cxnSp>
      <p:cxnSp>
        <p:nvCxnSpPr>
          <p:cNvPr id="19" name="Прямая соединительная линия 18"/>
          <p:cNvCxnSpPr/>
          <p:nvPr userDrawn="1">
            <p:custDataLst>
              <p:tags r:id="rId10"/>
            </p:custDataLst>
          </p:nvPr>
        </p:nvCxnSpPr>
        <p:spPr>
          <a:xfrm flipH="1">
            <a:off x="3131840" y="3787447"/>
            <a:ext cx="216000" cy="2521287"/>
          </a:xfrm>
          <a:prstGeom prst="line">
            <a:avLst/>
          </a:prstGeom>
          <a:solidFill>
            <a:srgbClr val="AE2C25"/>
          </a:solidFill>
          <a:ln w="9525">
            <a:solidFill>
              <a:schemeClr val="bg2"/>
            </a:solidFill>
            <a:miter lim="800000"/>
            <a:headEnd type="none" w="med" len="med"/>
            <a:tailEnd type="none"/>
          </a:ln>
        </p:spPr>
      </p:cxnSp>
      <p:cxnSp>
        <p:nvCxnSpPr>
          <p:cNvPr id="21" name="Прямая соединительная линия 20"/>
          <p:cNvCxnSpPr/>
          <p:nvPr userDrawn="1">
            <p:custDataLst>
              <p:tags r:id="rId11"/>
            </p:custDataLst>
          </p:nvPr>
        </p:nvCxnSpPr>
        <p:spPr>
          <a:xfrm>
            <a:off x="251520" y="1340366"/>
            <a:ext cx="0" cy="4960146"/>
          </a:xfrm>
          <a:prstGeom prst="line">
            <a:avLst/>
          </a:prstGeom>
          <a:solidFill>
            <a:srgbClr val="AE2C25"/>
          </a:solidFill>
          <a:ln w="9525">
            <a:solidFill>
              <a:schemeClr val="bg2"/>
            </a:solidFill>
            <a:miter lim="800000"/>
            <a:headEnd type="none" w="med" len="med"/>
            <a:tailEnd type="none"/>
          </a:ln>
        </p:spPr>
      </p:cxnSp>
      <p:cxnSp>
        <p:nvCxnSpPr>
          <p:cNvPr id="22" name="Прямая соединительная линия 21"/>
          <p:cNvCxnSpPr/>
          <p:nvPr userDrawn="1">
            <p:custDataLst>
              <p:tags r:id="rId12"/>
            </p:custDataLst>
          </p:nvPr>
        </p:nvCxnSpPr>
        <p:spPr>
          <a:xfrm flipH="1">
            <a:off x="251522" y="6300512"/>
            <a:ext cx="2880320" cy="0"/>
          </a:xfrm>
          <a:prstGeom prst="line">
            <a:avLst/>
          </a:prstGeom>
          <a:solidFill>
            <a:srgbClr val="AE2C25"/>
          </a:solidFill>
          <a:ln w="9525">
            <a:solidFill>
              <a:schemeClr val="bg2"/>
            </a:solidFill>
            <a:miter lim="800000"/>
            <a:headEnd type="none" w="med" len="med"/>
            <a:tailEnd type="none"/>
          </a:ln>
        </p:spPr>
      </p:cxnSp>
      <p:cxnSp>
        <p:nvCxnSpPr>
          <p:cNvPr id="23" name="Прямая соединительная линия 22"/>
          <p:cNvCxnSpPr/>
          <p:nvPr userDrawn="1">
            <p:custDataLst>
              <p:tags r:id="rId13"/>
            </p:custDataLst>
          </p:nvPr>
        </p:nvCxnSpPr>
        <p:spPr>
          <a:xfrm flipH="1">
            <a:off x="251680" y="1340366"/>
            <a:ext cx="2880320" cy="0"/>
          </a:xfrm>
          <a:prstGeom prst="line">
            <a:avLst/>
          </a:prstGeom>
          <a:solidFill>
            <a:srgbClr val="AE2C25"/>
          </a:solidFill>
          <a:ln w="9525">
            <a:solidFill>
              <a:schemeClr val="bg2"/>
            </a:solidFill>
            <a:miter lim="800000"/>
            <a:headEnd type="none" w="med" len="med"/>
            <a:tailEnd type="none"/>
          </a:ln>
        </p:spPr>
      </p:cxnSp>
      <p:sp>
        <p:nvSpPr>
          <p:cNvPr id="20" name="Текст 16"/>
          <p:cNvSpPr>
            <a:spLocks noGrp="1"/>
          </p:cNvSpPr>
          <p:nvPr>
            <p:ph type="body" sz="quarter" idx="20" hasCustomPrompt="1"/>
            <p:custDataLst>
              <p:tags r:id="rId14"/>
            </p:custDataLst>
          </p:nvPr>
        </p:nvSpPr>
        <p:spPr>
          <a:xfrm>
            <a:off x="444504" y="1268443"/>
            <a:ext cx="2471316" cy="186253"/>
          </a:xfrm>
          <a:solidFill>
            <a:schemeClr val="bg1"/>
          </a:solidFill>
        </p:spPr>
        <p:txBody>
          <a:bodyPr lIns="0" tIns="0" rIns="0" bIns="0"/>
          <a:lstStyle>
            <a:lvl1pPr algn="ctr">
              <a:defRPr sz="1300" b="1"/>
            </a:lvl1pPr>
          </a:lstStyle>
          <a:p>
            <a:pPr lvl="0"/>
            <a:r>
              <a:rPr lang="ru-RU" dirty="0" smtClean="0"/>
              <a:t>Выводы</a:t>
            </a:r>
          </a:p>
        </p:txBody>
      </p:sp>
    </p:spTree>
    <p:extLst>
      <p:ext uri="{BB962C8B-B14F-4D97-AF65-F5344CB8AC3E}">
        <p14:creationId xmlns:p14="http://schemas.microsoft.com/office/powerpoint/2010/main" val="1449085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2 блока с выводом">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extLst>
              <p:ext uri="{D42A27DB-BD31-4B8C-83A1-F6EECF244321}">
                <p14:modId xmlns:p14="http://schemas.microsoft.com/office/powerpoint/2010/main" val="1376204410"/>
              </p:ext>
            </p:ext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25996" name="think-cell Slide" r:id="rId4" imgW="6350000" imgH="6350000" progId="">
                  <p:embed/>
                </p:oleObj>
              </mc:Choice>
              <mc:Fallback>
                <p:oleObj name="think-cell Slide" r:id="rId4" imgW="6350000" imgH="6350000" progId="">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2"/>
          <p:cNvSpPr>
            <a:spLocks noGrp="1"/>
          </p:cNvSpPr>
          <p:nvPr>
            <p:ph type="body" sz="quarter" idx="15" hasCustomPrompt="1"/>
          </p:nvPr>
        </p:nvSpPr>
        <p:spPr>
          <a:xfrm>
            <a:off x="6300210" y="1340366"/>
            <a:ext cx="2592985" cy="4960146"/>
          </a:xfrm>
          <a:ln w="3175" cmpd="sng">
            <a:solidFill>
              <a:schemeClr val="bg2"/>
            </a:solidFill>
          </a:ln>
        </p:spPr>
        <p:txBody>
          <a:bodyPr anchor="ctr"/>
          <a:lstStyle>
            <a:lvl1pPr>
              <a:spcBef>
                <a:spcPts val="1257"/>
              </a:spcBef>
              <a:defRPr sz="1300"/>
            </a:lvl1pPr>
            <a:lvl2pPr>
              <a:spcBef>
                <a:spcPts val="1257"/>
              </a:spcBef>
              <a:defRPr sz="1300"/>
            </a:lvl2pPr>
            <a:lvl3pPr>
              <a:spcBef>
                <a:spcPts val="1257"/>
              </a:spcBef>
              <a:defRPr sz="1300"/>
            </a:lvl3pPr>
            <a:lvl4pPr>
              <a:spcBef>
                <a:spcPts val="1257"/>
              </a:spcBef>
              <a:defRPr sz="1300"/>
            </a:lvl4pPr>
            <a:lvl5pPr>
              <a:spcBef>
                <a:spcPts val="1257"/>
              </a:spcBef>
              <a:defRPr sz="1300"/>
            </a:lvl5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rgbClr val="376092"/>
                </a:solidFill>
              </a:defRPr>
            </a:lvl1pPr>
          </a:lstStyle>
          <a:p>
            <a:pPr lvl="0"/>
            <a:r>
              <a:rPr lang="ru-RU" dirty="0" smtClean="0"/>
              <a:t>Название раздела</a:t>
            </a:r>
            <a:endParaRPr lang="ru-RU" dirty="0"/>
          </a:p>
        </p:txBody>
      </p:sp>
      <p:sp>
        <p:nvSpPr>
          <p:cNvPr id="16" name="Текст 12"/>
          <p:cNvSpPr>
            <a:spLocks noGrp="1"/>
          </p:cNvSpPr>
          <p:nvPr>
            <p:ph type="body" sz="quarter" idx="16"/>
          </p:nvPr>
        </p:nvSpPr>
        <p:spPr>
          <a:xfrm>
            <a:off x="250825" y="6337300"/>
            <a:ext cx="8640000" cy="288000"/>
          </a:xfrm>
        </p:spPr>
        <p:txBody>
          <a:bodyPr lIns="0" tIns="0" rIns="0" bIns="0" anchor="b" anchorCtr="0"/>
          <a:lstStyle>
            <a:lvl1pPr>
              <a:spcBef>
                <a:spcPts val="314"/>
              </a:spcBef>
              <a:defRPr sz="800" baseline="0"/>
            </a:lvl1pPr>
          </a:lstStyle>
          <a:p>
            <a:pPr lvl="0"/>
            <a:r>
              <a:rPr lang="ru-RU" smtClean="0"/>
              <a:t>Образец текста</a:t>
            </a:r>
          </a:p>
        </p:txBody>
      </p:sp>
      <p:sp>
        <p:nvSpPr>
          <p:cNvPr id="18" name="Текст 16"/>
          <p:cNvSpPr>
            <a:spLocks noGrp="1"/>
          </p:cNvSpPr>
          <p:nvPr>
            <p:ph type="body" sz="quarter" idx="18" hasCustomPrompt="1"/>
          </p:nvPr>
        </p:nvSpPr>
        <p:spPr>
          <a:xfrm>
            <a:off x="6876432" y="1268444"/>
            <a:ext cx="1584000" cy="185737"/>
          </a:xfrm>
          <a:solidFill>
            <a:schemeClr val="bg1"/>
          </a:solidFill>
        </p:spPr>
        <p:txBody>
          <a:bodyPr lIns="0" tIns="0" rIns="0" bIns="0"/>
          <a:lstStyle>
            <a:lvl1pPr algn="ctr">
              <a:defRPr sz="1300" b="1"/>
            </a:lvl1pPr>
          </a:lstStyle>
          <a:p>
            <a:pPr lvl="0"/>
            <a:r>
              <a:rPr lang="ru-RU" dirty="0" smtClean="0"/>
              <a:t>Заголовок</a:t>
            </a:r>
            <a:endParaRPr lang="ru-RU" dirty="0"/>
          </a:p>
        </p:txBody>
      </p:sp>
      <p:cxnSp>
        <p:nvCxnSpPr>
          <p:cNvPr id="17" name="Прямая соединительная линия 16"/>
          <p:cNvCxnSpPr/>
          <p:nvPr userDrawn="1"/>
        </p:nvCxnSpPr>
        <p:spPr>
          <a:xfrm>
            <a:off x="5868144" y="1340366"/>
            <a:ext cx="216160" cy="2471212"/>
          </a:xfrm>
          <a:prstGeom prst="line">
            <a:avLst/>
          </a:prstGeom>
          <a:solidFill>
            <a:srgbClr val="AE2C25"/>
          </a:solidFill>
          <a:ln w="9525">
            <a:solidFill>
              <a:schemeClr val="bg2"/>
            </a:solidFill>
            <a:miter lim="800000"/>
            <a:headEnd type="none" w="med" len="med"/>
            <a:tailEnd type="none"/>
          </a:ln>
        </p:spPr>
      </p:cxnSp>
      <p:cxnSp>
        <p:nvCxnSpPr>
          <p:cNvPr id="19" name="Прямая соединительная линия 18"/>
          <p:cNvCxnSpPr/>
          <p:nvPr userDrawn="1"/>
        </p:nvCxnSpPr>
        <p:spPr>
          <a:xfrm flipH="1">
            <a:off x="5868144" y="3787447"/>
            <a:ext cx="216000" cy="2521287"/>
          </a:xfrm>
          <a:prstGeom prst="line">
            <a:avLst/>
          </a:prstGeom>
          <a:solidFill>
            <a:srgbClr val="AE2C25"/>
          </a:solidFill>
          <a:ln w="9525">
            <a:solidFill>
              <a:schemeClr val="bg2"/>
            </a:solidFill>
            <a:miter lim="800000"/>
            <a:headEnd type="none" w="med" len="med"/>
            <a:tailEnd type="none"/>
          </a:ln>
        </p:spPr>
      </p:cxnSp>
      <p:cxnSp>
        <p:nvCxnSpPr>
          <p:cNvPr id="21" name="Прямая соединительная линия 20"/>
          <p:cNvCxnSpPr/>
          <p:nvPr userDrawn="1"/>
        </p:nvCxnSpPr>
        <p:spPr>
          <a:xfrm>
            <a:off x="251520" y="1340366"/>
            <a:ext cx="0" cy="4960146"/>
          </a:xfrm>
          <a:prstGeom prst="line">
            <a:avLst/>
          </a:prstGeom>
          <a:solidFill>
            <a:srgbClr val="AE2C25"/>
          </a:solidFill>
          <a:ln w="9525">
            <a:solidFill>
              <a:schemeClr val="bg2"/>
            </a:solidFill>
            <a:miter lim="800000"/>
            <a:headEnd type="none" w="med" len="med"/>
            <a:tailEnd type="none"/>
          </a:ln>
        </p:spPr>
      </p:cxnSp>
      <p:cxnSp>
        <p:nvCxnSpPr>
          <p:cNvPr id="22" name="Прямая соединительная линия 21"/>
          <p:cNvCxnSpPr/>
          <p:nvPr userDrawn="1"/>
        </p:nvCxnSpPr>
        <p:spPr>
          <a:xfrm flipH="1">
            <a:off x="251520" y="6300512"/>
            <a:ext cx="5616000" cy="0"/>
          </a:xfrm>
          <a:prstGeom prst="line">
            <a:avLst/>
          </a:prstGeom>
          <a:solidFill>
            <a:srgbClr val="AE2C25"/>
          </a:solidFill>
          <a:ln w="9525">
            <a:solidFill>
              <a:schemeClr val="bg2"/>
            </a:solidFill>
            <a:miter lim="800000"/>
            <a:headEnd type="none" w="med" len="med"/>
            <a:tailEnd type="none"/>
          </a:ln>
        </p:spPr>
      </p:cxnSp>
      <p:cxnSp>
        <p:nvCxnSpPr>
          <p:cNvPr id="23" name="Прямая соединительная линия 22"/>
          <p:cNvCxnSpPr/>
          <p:nvPr userDrawn="1"/>
        </p:nvCxnSpPr>
        <p:spPr>
          <a:xfrm flipH="1">
            <a:off x="251680" y="1340366"/>
            <a:ext cx="5616000" cy="0"/>
          </a:xfrm>
          <a:prstGeom prst="line">
            <a:avLst/>
          </a:prstGeom>
          <a:solidFill>
            <a:srgbClr val="AE2C25"/>
          </a:solidFill>
          <a:ln w="9525">
            <a:solidFill>
              <a:schemeClr val="bg2"/>
            </a:solidFill>
            <a:miter lim="800000"/>
            <a:headEnd type="none" w="med" len="med"/>
            <a:tailEnd type="none"/>
          </a:ln>
        </p:spPr>
      </p:cxnSp>
      <p:sp>
        <p:nvSpPr>
          <p:cNvPr id="20" name="Текст 16"/>
          <p:cNvSpPr>
            <a:spLocks noGrp="1"/>
          </p:cNvSpPr>
          <p:nvPr>
            <p:ph type="body" sz="quarter" idx="20" hasCustomPrompt="1"/>
          </p:nvPr>
        </p:nvSpPr>
        <p:spPr>
          <a:xfrm>
            <a:off x="1740648" y="1268443"/>
            <a:ext cx="2471316" cy="186253"/>
          </a:xfrm>
          <a:solidFill>
            <a:schemeClr val="bg1"/>
          </a:solidFill>
        </p:spPr>
        <p:txBody>
          <a:bodyPr lIns="0" tIns="0" rIns="0" bIns="0"/>
          <a:lstStyle>
            <a:lvl1pPr algn="ctr">
              <a:defRPr sz="1300" b="1"/>
            </a:lvl1pPr>
          </a:lstStyle>
          <a:p>
            <a:pPr lvl="0"/>
            <a:r>
              <a:rPr lang="ru-RU" dirty="0" smtClean="0"/>
              <a:t>Выводы</a:t>
            </a:r>
          </a:p>
        </p:txBody>
      </p:sp>
    </p:spTree>
    <p:extLst>
      <p:ext uri="{BB962C8B-B14F-4D97-AF65-F5344CB8AC3E}">
        <p14:creationId xmlns:p14="http://schemas.microsoft.com/office/powerpoint/2010/main" val="6674542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_2 блока с выводом">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extLst>
              <p:ext uri="{D42A27DB-BD31-4B8C-83A1-F6EECF244321}">
                <p14:modId xmlns:p14="http://schemas.microsoft.com/office/powerpoint/2010/main" val="874675753"/>
              </p:ext>
            </p:ext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27020" name="think-cell Slide" r:id="rId4" imgW="6350000" imgH="6350000" progId="">
                  <p:embed/>
                </p:oleObj>
              </mc:Choice>
              <mc:Fallback>
                <p:oleObj name="think-cell Slide" r:id="rId4" imgW="6350000" imgH="6350000" progId="">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Текст 12"/>
          <p:cNvSpPr>
            <a:spLocks noGrp="1"/>
          </p:cNvSpPr>
          <p:nvPr>
            <p:ph type="body" sz="quarter" idx="14" hasCustomPrompt="1"/>
          </p:nvPr>
        </p:nvSpPr>
        <p:spPr>
          <a:xfrm>
            <a:off x="250828" y="1362335"/>
            <a:ext cx="2737000" cy="4938179"/>
          </a:xfrm>
          <a:ln w="3175" cmpd="sng">
            <a:noFill/>
          </a:ln>
        </p:spPr>
        <p:txBody>
          <a:bodyPr anchor="ctr"/>
          <a:lstStyle>
            <a:lvl1pPr>
              <a:spcBef>
                <a:spcPts val="1257"/>
              </a:spcBef>
              <a:defRPr sz="1300"/>
            </a:lvl1pPr>
            <a:lvl2pPr>
              <a:spcBef>
                <a:spcPts val="1257"/>
              </a:spcBef>
              <a:defRPr sz="1300"/>
            </a:lvl2pPr>
            <a:lvl3pPr>
              <a:spcBef>
                <a:spcPts val="1257"/>
              </a:spcBef>
              <a:defRPr sz="1300"/>
            </a:lvl3pPr>
            <a:lvl4pPr>
              <a:spcBef>
                <a:spcPts val="1257"/>
              </a:spcBef>
              <a:defRPr sz="1300"/>
            </a:lvl4pPr>
            <a:lvl5pPr>
              <a:spcBef>
                <a:spcPts val="1257"/>
              </a:spcBef>
              <a:defRPr sz="1300"/>
            </a:lvl5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Текст 12"/>
          <p:cNvSpPr>
            <a:spLocks noGrp="1"/>
          </p:cNvSpPr>
          <p:nvPr>
            <p:ph type="body" sz="quarter" idx="15" hasCustomPrompt="1"/>
          </p:nvPr>
        </p:nvSpPr>
        <p:spPr>
          <a:xfrm>
            <a:off x="3419876" y="1340366"/>
            <a:ext cx="5473305" cy="4960146"/>
          </a:xfrm>
          <a:ln w="3175" cmpd="sng">
            <a:solidFill>
              <a:schemeClr val="bg2"/>
            </a:solidFill>
          </a:ln>
        </p:spPr>
        <p:txBody>
          <a:bodyPr anchor="ctr"/>
          <a:lstStyle>
            <a:lvl1pPr>
              <a:spcBef>
                <a:spcPts val="1257"/>
              </a:spcBef>
              <a:defRPr sz="1300"/>
            </a:lvl1pPr>
            <a:lvl2pPr>
              <a:spcBef>
                <a:spcPts val="1257"/>
              </a:spcBef>
              <a:defRPr sz="1300"/>
            </a:lvl2pPr>
            <a:lvl3pPr>
              <a:spcBef>
                <a:spcPts val="1257"/>
              </a:spcBef>
              <a:defRPr sz="1300"/>
            </a:lvl3pPr>
            <a:lvl4pPr>
              <a:spcBef>
                <a:spcPts val="1257"/>
              </a:spcBef>
              <a:defRPr sz="1300"/>
            </a:lvl4pPr>
            <a:lvl5pPr>
              <a:spcBef>
                <a:spcPts val="1257"/>
              </a:spcBef>
              <a:defRPr sz="1300"/>
            </a:lvl5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rgbClr val="376092"/>
                </a:solidFill>
              </a:defRPr>
            </a:lvl1pPr>
          </a:lstStyle>
          <a:p>
            <a:pPr lvl="0"/>
            <a:r>
              <a:rPr lang="ru-RU" dirty="0" smtClean="0"/>
              <a:t>Название раздела</a:t>
            </a:r>
            <a:endParaRPr lang="ru-RU" dirty="0"/>
          </a:p>
        </p:txBody>
      </p:sp>
      <p:sp>
        <p:nvSpPr>
          <p:cNvPr id="16" name="Текст 12"/>
          <p:cNvSpPr>
            <a:spLocks noGrp="1"/>
          </p:cNvSpPr>
          <p:nvPr>
            <p:ph type="body" sz="quarter" idx="16"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 анализ Рабочей группы</a:t>
            </a:r>
          </a:p>
        </p:txBody>
      </p:sp>
      <p:sp>
        <p:nvSpPr>
          <p:cNvPr id="18" name="Текст 16"/>
          <p:cNvSpPr>
            <a:spLocks noGrp="1"/>
          </p:cNvSpPr>
          <p:nvPr>
            <p:ph type="body" sz="quarter" idx="18" hasCustomPrompt="1"/>
          </p:nvPr>
        </p:nvSpPr>
        <p:spPr>
          <a:xfrm>
            <a:off x="4270575" y="1268444"/>
            <a:ext cx="3771900" cy="185737"/>
          </a:xfrm>
          <a:solidFill>
            <a:schemeClr val="bg1"/>
          </a:solidFill>
        </p:spPr>
        <p:txBody>
          <a:bodyPr lIns="0" tIns="0" rIns="0" bIns="0"/>
          <a:lstStyle>
            <a:lvl1pPr algn="ctr">
              <a:defRPr sz="1300" b="1"/>
            </a:lvl1pPr>
          </a:lstStyle>
          <a:p>
            <a:pPr lvl="0"/>
            <a:r>
              <a:rPr lang="ru-RU" dirty="0" smtClean="0"/>
              <a:t>Заголовок</a:t>
            </a:r>
            <a:endParaRPr lang="ru-RU" dirty="0"/>
          </a:p>
        </p:txBody>
      </p:sp>
      <p:cxnSp>
        <p:nvCxnSpPr>
          <p:cNvPr id="17" name="Прямая соединительная линия 16"/>
          <p:cNvCxnSpPr/>
          <p:nvPr userDrawn="1"/>
        </p:nvCxnSpPr>
        <p:spPr>
          <a:xfrm>
            <a:off x="3059832" y="1340366"/>
            <a:ext cx="216160" cy="2471212"/>
          </a:xfrm>
          <a:prstGeom prst="line">
            <a:avLst/>
          </a:prstGeom>
          <a:solidFill>
            <a:srgbClr val="AE2C25"/>
          </a:solidFill>
          <a:ln w="9525">
            <a:solidFill>
              <a:schemeClr val="bg2"/>
            </a:solidFill>
            <a:miter lim="800000"/>
            <a:headEnd type="none" w="med" len="med"/>
            <a:tailEnd type="none"/>
          </a:ln>
        </p:spPr>
      </p:cxnSp>
      <p:cxnSp>
        <p:nvCxnSpPr>
          <p:cNvPr id="19" name="Прямая соединительная линия 18"/>
          <p:cNvCxnSpPr/>
          <p:nvPr userDrawn="1"/>
        </p:nvCxnSpPr>
        <p:spPr>
          <a:xfrm flipH="1">
            <a:off x="3059832" y="3787447"/>
            <a:ext cx="216000" cy="2521287"/>
          </a:xfrm>
          <a:prstGeom prst="line">
            <a:avLst/>
          </a:prstGeom>
          <a:solidFill>
            <a:srgbClr val="AE2C25"/>
          </a:solidFill>
          <a:ln w="9525">
            <a:solidFill>
              <a:schemeClr val="bg2"/>
            </a:solidFill>
            <a:miter lim="800000"/>
            <a:headEnd type="none" w="med" len="med"/>
            <a:tailEnd type="none"/>
          </a:ln>
        </p:spPr>
      </p:cxnSp>
      <p:cxnSp>
        <p:nvCxnSpPr>
          <p:cNvPr id="21" name="Прямая соединительная линия 20"/>
          <p:cNvCxnSpPr/>
          <p:nvPr userDrawn="1"/>
        </p:nvCxnSpPr>
        <p:spPr>
          <a:xfrm>
            <a:off x="251520" y="1340366"/>
            <a:ext cx="0" cy="4960146"/>
          </a:xfrm>
          <a:prstGeom prst="line">
            <a:avLst/>
          </a:prstGeom>
          <a:solidFill>
            <a:srgbClr val="AE2C25"/>
          </a:solidFill>
          <a:ln w="9525">
            <a:solidFill>
              <a:schemeClr val="bg2"/>
            </a:solidFill>
            <a:miter lim="800000"/>
            <a:headEnd type="none" w="med" len="med"/>
            <a:tailEnd type="none"/>
          </a:ln>
        </p:spPr>
      </p:cxnSp>
      <p:cxnSp>
        <p:nvCxnSpPr>
          <p:cNvPr id="22" name="Прямая соединительная линия 21"/>
          <p:cNvCxnSpPr/>
          <p:nvPr userDrawn="1"/>
        </p:nvCxnSpPr>
        <p:spPr>
          <a:xfrm flipH="1">
            <a:off x="251520" y="6300512"/>
            <a:ext cx="2808000" cy="0"/>
          </a:xfrm>
          <a:prstGeom prst="line">
            <a:avLst/>
          </a:prstGeom>
          <a:solidFill>
            <a:srgbClr val="AE2C25"/>
          </a:solidFill>
          <a:ln w="9525">
            <a:solidFill>
              <a:schemeClr val="bg2"/>
            </a:solidFill>
            <a:miter lim="800000"/>
            <a:headEnd type="none" w="med" len="med"/>
            <a:tailEnd type="none"/>
          </a:ln>
        </p:spPr>
      </p:cxnSp>
      <p:cxnSp>
        <p:nvCxnSpPr>
          <p:cNvPr id="23" name="Прямая соединительная линия 22"/>
          <p:cNvCxnSpPr/>
          <p:nvPr userDrawn="1"/>
        </p:nvCxnSpPr>
        <p:spPr>
          <a:xfrm flipH="1">
            <a:off x="251680" y="1340366"/>
            <a:ext cx="2808000" cy="0"/>
          </a:xfrm>
          <a:prstGeom prst="line">
            <a:avLst/>
          </a:prstGeom>
          <a:solidFill>
            <a:srgbClr val="AE2C25"/>
          </a:solidFill>
          <a:ln w="9525">
            <a:solidFill>
              <a:schemeClr val="bg2"/>
            </a:solidFill>
            <a:miter lim="800000"/>
            <a:headEnd type="none" w="med" len="med"/>
            <a:tailEnd type="none"/>
          </a:ln>
        </p:spPr>
      </p:cxnSp>
      <p:sp>
        <p:nvSpPr>
          <p:cNvPr id="20" name="Текст 16"/>
          <p:cNvSpPr>
            <a:spLocks noGrp="1"/>
          </p:cNvSpPr>
          <p:nvPr>
            <p:ph type="body" sz="quarter" idx="20" hasCustomPrompt="1"/>
          </p:nvPr>
        </p:nvSpPr>
        <p:spPr>
          <a:xfrm>
            <a:off x="444504" y="1268443"/>
            <a:ext cx="2471316" cy="186253"/>
          </a:xfrm>
          <a:solidFill>
            <a:schemeClr val="bg1"/>
          </a:solidFill>
        </p:spPr>
        <p:txBody>
          <a:bodyPr lIns="0" tIns="0" rIns="0" bIns="0"/>
          <a:lstStyle>
            <a:lvl1pPr algn="ctr">
              <a:defRPr sz="1300" b="1"/>
            </a:lvl1pPr>
          </a:lstStyle>
          <a:p>
            <a:pPr lvl="0"/>
            <a:r>
              <a:rPr lang="ru-RU" dirty="0" smtClean="0"/>
              <a:t>Выводы</a:t>
            </a:r>
          </a:p>
        </p:txBody>
      </p:sp>
    </p:spTree>
    <p:extLst>
      <p:ext uri="{BB962C8B-B14F-4D97-AF65-F5344CB8AC3E}">
        <p14:creationId xmlns:p14="http://schemas.microsoft.com/office/powerpoint/2010/main" val="35495848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29069" name="think-cell Slide" r:id="rId10" imgW="6350000" imgH="6350000" progId="">
                  <p:embed/>
                </p:oleObj>
              </mc:Choice>
              <mc:Fallback>
                <p:oleObj name="think-cell Slide" r:id="rId10" imgW="6350000" imgH="6350000" progId="">
                  <p:embed/>
                  <p:pic>
                    <p:nvPicPr>
                      <p:cNvPr id="0"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4"/>
          <p:cNvSpPr>
            <a:spLocks noChangeArrowheads="1"/>
          </p:cNvSpPr>
          <p:nvPr>
            <p:custDataLst>
              <p:tags r:id="rId3"/>
            </p:custDataLst>
          </p:nvPr>
        </p:nvSpPr>
        <p:spPr bwMode="auto">
          <a:xfrm>
            <a:off x="2663831" y="2160588"/>
            <a:ext cx="6480175" cy="2519362"/>
          </a:xfrm>
          <a:prstGeom prst="rect">
            <a:avLst/>
          </a:prstGeom>
          <a:solidFill>
            <a:srgbClr val="376092"/>
          </a:solidFill>
          <a:ln w="9525">
            <a:noFill/>
            <a:round/>
            <a:headEnd/>
            <a:tailEnd/>
          </a:ln>
        </p:spPr>
        <p:txBody>
          <a:bodyPr lIns="0" tIns="0" rIns="0" bIns="0"/>
          <a:lstStyle/>
          <a:p>
            <a:pPr>
              <a:defRPr/>
            </a:pPr>
            <a:endParaRPr lang="ru-RU">
              <a:solidFill>
                <a:srgbClr val="000000"/>
              </a:solidFill>
              <a:latin typeface="Arial"/>
            </a:endParaRPr>
          </a:p>
        </p:txBody>
      </p:sp>
      <p:sp>
        <p:nvSpPr>
          <p:cNvPr id="2" name="Заголовок 1"/>
          <p:cNvSpPr>
            <a:spLocks noGrp="1"/>
          </p:cNvSpPr>
          <p:nvPr>
            <p:ph type="ctrTitle" hasCustomPrompt="1"/>
            <p:custDataLst>
              <p:tags r:id="rId4"/>
            </p:custDataLst>
          </p:nvPr>
        </p:nvSpPr>
        <p:spPr>
          <a:xfrm>
            <a:off x="3024000" y="2519999"/>
            <a:ext cx="5760000" cy="1080000"/>
          </a:xfrm>
          <a:prstGeom prst="rect">
            <a:avLst/>
          </a:prstGeom>
        </p:spPr>
        <p:txBody>
          <a:bodyPr/>
          <a:lstStyle>
            <a:lvl1pPr>
              <a:defRPr sz="2500" b="0">
                <a:solidFill>
                  <a:schemeClr val="bg1"/>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custDataLst>
              <p:tags r:id="rId5"/>
            </p:custDataLst>
          </p:nvPr>
        </p:nvSpPr>
        <p:spPr>
          <a:xfrm>
            <a:off x="3024000" y="4104000"/>
            <a:ext cx="3600000" cy="216000"/>
          </a:xfrm>
        </p:spPr>
        <p:txBody>
          <a:bodyPr lIns="0" tIns="0" rIns="0" bIns="0" anchor="b" anchorCtr="0"/>
          <a:lstStyle>
            <a:lvl1pPr marL="0" indent="0" algn="l">
              <a:buNone/>
              <a:defRPr sz="1500">
                <a:solidFill>
                  <a:schemeClr val="bg1"/>
                </a:solidFill>
              </a:defRPr>
            </a:lvl1pPr>
            <a:lvl2pPr marL="478564" indent="0" algn="ctr">
              <a:buNone/>
              <a:defRPr>
                <a:solidFill>
                  <a:schemeClr val="tx1">
                    <a:tint val="75000"/>
                  </a:schemeClr>
                </a:solidFill>
              </a:defRPr>
            </a:lvl2pPr>
            <a:lvl3pPr marL="957127" indent="0" algn="ctr">
              <a:buNone/>
              <a:defRPr>
                <a:solidFill>
                  <a:schemeClr val="tx1">
                    <a:tint val="75000"/>
                  </a:schemeClr>
                </a:solidFill>
              </a:defRPr>
            </a:lvl3pPr>
            <a:lvl4pPr marL="1435688" indent="0" algn="ctr">
              <a:buNone/>
              <a:defRPr>
                <a:solidFill>
                  <a:schemeClr val="tx1">
                    <a:tint val="75000"/>
                  </a:schemeClr>
                </a:solidFill>
              </a:defRPr>
            </a:lvl4pPr>
            <a:lvl5pPr marL="1914251" indent="0" algn="ctr">
              <a:buNone/>
              <a:defRPr>
                <a:solidFill>
                  <a:schemeClr val="tx1">
                    <a:tint val="75000"/>
                  </a:schemeClr>
                </a:solidFill>
              </a:defRPr>
            </a:lvl5pPr>
            <a:lvl6pPr marL="2392812" indent="0" algn="ctr">
              <a:buNone/>
              <a:defRPr>
                <a:solidFill>
                  <a:schemeClr val="tx1">
                    <a:tint val="75000"/>
                  </a:schemeClr>
                </a:solidFill>
              </a:defRPr>
            </a:lvl6pPr>
            <a:lvl7pPr marL="2871375" indent="0" algn="ctr">
              <a:buNone/>
              <a:defRPr>
                <a:solidFill>
                  <a:schemeClr val="tx1">
                    <a:tint val="75000"/>
                  </a:schemeClr>
                </a:solidFill>
              </a:defRPr>
            </a:lvl7pPr>
            <a:lvl8pPr marL="3349937" indent="0" algn="ctr">
              <a:buNone/>
              <a:defRPr>
                <a:solidFill>
                  <a:schemeClr val="tx1">
                    <a:tint val="75000"/>
                  </a:schemeClr>
                </a:solidFill>
              </a:defRPr>
            </a:lvl8pPr>
            <a:lvl9pPr marL="3828500" indent="0" algn="ctr">
              <a:buNone/>
              <a:defRPr>
                <a:solidFill>
                  <a:schemeClr val="tx1">
                    <a:tint val="75000"/>
                  </a:schemeClr>
                </a:solidFill>
              </a:defRPr>
            </a:lvl9pPr>
          </a:lstStyle>
          <a:p>
            <a:r>
              <a:rPr lang="ru-RU" dirty="0" smtClean="0"/>
              <a:t>Содержание презентации</a:t>
            </a:r>
            <a:endParaRPr lang="ru-RU" dirty="0"/>
          </a:p>
        </p:txBody>
      </p:sp>
      <p:sp>
        <p:nvSpPr>
          <p:cNvPr id="4" name="Дата 3"/>
          <p:cNvSpPr>
            <a:spLocks noGrp="1"/>
          </p:cNvSpPr>
          <p:nvPr>
            <p:ph type="dt" sz="half" idx="10"/>
            <p:custDataLst>
              <p:tags r:id="rId6"/>
            </p:custDataLst>
          </p:nvPr>
        </p:nvSpPr>
        <p:spPr>
          <a:xfrm>
            <a:off x="7020000" y="4104000"/>
            <a:ext cx="1800000" cy="216000"/>
          </a:xfrm>
          <a:prstGeom prst="rect">
            <a:avLst/>
          </a:prstGeom>
        </p:spPr>
        <p:txBody>
          <a:bodyPr lIns="0" tIns="0" rIns="0" bIns="0" anchor="b" anchorCtr="0"/>
          <a:lstStyle>
            <a:lvl1pPr algn="r">
              <a:defRPr sz="1500">
                <a:solidFill>
                  <a:schemeClr val="bg1"/>
                </a:solidFill>
              </a:defRPr>
            </a:lvl1pPr>
          </a:lstStyle>
          <a:p>
            <a:fld id="{62F1BEEF-A4A7-479D-8465-9115149B4495}" type="datetime4">
              <a:rPr lang="ru-RU" smtClean="0">
                <a:solidFill>
                  <a:srgbClr val="FFFFFF"/>
                </a:solidFill>
                <a:latin typeface="Arial"/>
              </a:rPr>
              <a:pPr/>
              <a:t>25 октября 2014 г.</a:t>
            </a:fld>
            <a:endParaRPr lang="ru-RU" dirty="0">
              <a:solidFill>
                <a:srgbClr val="FFFFFF"/>
              </a:solidFill>
              <a:latin typeface="Arial"/>
            </a:endParaRPr>
          </a:p>
        </p:txBody>
      </p:sp>
      <p:grpSp>
        <p:nvGrpSpPr>
          <p:cNvPr id="11" name="Group 7"/>
          <p:cNvGrpSpPr>
            <a:grpSpLocks/>
          </p:cNvGrpSpPr>
          <p:nvPr userDrawn="1">
            <p:custDataLst>
              <p:tags r:id="rId7"/>
            </p:custDataLst>
          </p:nvPr>
        </p:nvGrpSpPr>
        <p:grpSpPr bwMode="auto">
          <a:xfrm>
            <a:off x="8" y="720021"/>
            <a:ext cx="1800225" cy="719137"/>
            <a:chOff x="201" y="819"/>
            <a:chExt cx="1094" cy="413"/>
          </a:xfrm>
        </p:grpSpPr>
        <p:sp>
          <p:nvSpPr>
            <p:cNvPr id="12" name="Freeform 8"/>
            <p:cNvSpPr>
              <a:spLocks noChangeAspect="1"/>
            </p:cNvSpPr>
            <p:nvPr userDrawn="1"/>
          </p:nvSpPr>
          <p:spPr bwMode="auto">
            <a:xfrm>
              <a:off x="201" y="819"/>
              <a:ext cx="1094" cy="207"/>
            </a:xfrm>
            <a:custGeom>
              <a:avLst/>
              <a:gdLst>
                <a:gd name="T0" fmla="*/ 1094 w 1094"/>
                <a:gd name="T1" fmla="*/ 207 h 207"/>
                <a:gd name="T2" fmla="*/ 999 w 1094"/>
                <a:gd name="T3" fmla="*/ 0 h 207"/>
                <a:gd name="T4" fmla="*/ 0 w 1094"/>
                <a:gd name="T5" fmla="*/ 0 h 207"/>
                <a:gd name="T6" fmla="*/ 0 w 1094"/>
                <a:gd name="T7" fmla="*/ 207 h 207"/>
                <a:gd name="T8" fmla="*/ 1094 w 109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7">
                  <a:moveTo>
                    <a:pt x="1094" y="207"/>
                  </a:moveTo>
                  <a:lnTo>
                    <a:pt x="999" y="0"/>
                  </a:lnTo>
                  <a:lnTo>
                    <a:pt x="0" y="0"/>
                  </a:lnTo>
                  <a:lnTo>
                    <a:pt x="0" y="207"/>
                  </a:lnTo>
                  <a:lnTo>
                    <a:pt x="1094" y="207"/>
                  </a:lnTo>
                  <a:close/>
                </a:path>
              </a:pathLst>
            </a:custGeom>
            <a:solidFill>
              <a:srgbClr val="7A1600"/>
            </a:solidFill>
            <a:ln w="9525">
              <a:noFill/>
              <a:round/>
              <a:headEnd/>
              <a:tailEnd/>
            </a:ln>
          </p:spPr>
          <p:txBody>
            <a:bodyPr lIns="0" tIns="0" rIns="0" bIns="0"/>
            <a:lstStyle/>
            <a:p>
              <a:pPr>
                <a:defRPr/>
              </a:pPr>
              <a:endParaRPr lang="ru-RU">
                <a:solidFill>
                  <a:srgbClr val="000000"/>
                </a:solidFill>
                <a:latin typeface="Arial"/>
              </a:endParaRPr>
            </a:p>
          </p:txBody>
        </p:sp>
        <p:sp>
          <p:nvSpPr>
            <p:cNvPr id="13" name="Freeform 9"/>
            <p:cNvSpPr>
              <a:spLocks noChangeAspect="1"/>
            </p:cNvSpPr>
            <p:nvPr userDrawn="1"/>
          </p:nvSpPr>
          <p:spPr bwMode="auto">
            <a:xfrm>
              <a:off x="201" y="1026"/>
              <a:ext cx="1094" cy="206"/>
            </a:xfrm>
            <a:custGeom>
              <a:avLst/>
              <a:gdLst>
                <a:gd name="T0" fmla="*/ 1094 w 1094"/>
                <a:gd name="T1" fmla="*/ 0 h 206"/>
                <a:gd name="T2" fmla="*/ 999 w 1094"/>
                <a:gd name="T3" fmla="*/ 206 h 206"/>
                <a:gd name="T4" fmla="*/ 0 w 1094"/>
                <a:gd name="T5" fmla="*/ 206 h 206"/>
                <a:gd name="T6" fmla="*/ 0 w 1094"/>
                <a:gd name="T7" fmla="*/ 0 h 206"/>
                <a:gd name="T8" fmla="*/ 1094 w 1094"/>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6">
                  <a:moveTo>
                    <a:pt x="1094" y="0"/>
                  </a:moveTo>
                  <a:lnTo>
                    <a:pt x="999" y="206"/>
                  </a:lnTo>
                  <a:lnTo>
                    <a:pt x="0" y="206"/>
                  </a:lnTo>
                  <a:lnTo>
                    <a:pt x="0" y="0"/>
                  </a:lnTo>
                  <a:lnTo>
                    <a:pt x="1094" y="0"/>
                  </a:lnTo>
                  <a:close/>
                </a:path>
              </a:pathLst>
            </a:custGeom>
            <a:solidFill>
              <a:schemeClr val="bg2"/>
            </a:solidFill>
            <a:ln w="9525">
              <a:noFill/>
              <a:round/>
              <a:headEnd/>
              <a:tailEnd/>
            </a:ln>
          </p:spPr>
          <p:txBody>
            <a:bodyPr lIns="0" tIns="0" rIns="0" bIns="0"/>
            <a:lstStyle/>
            <a:p>
              <a:pPr>
                <a:defRPr/>
              </a:pPr>
              <a:endParaRPr lang="ru-RU">
                <a:solidFill>
                  <a:srgbClr val="000000"/>
                </a:solidFill>
                <a:latin typeface="Arial"/>
              </a:endParaRPr>
            </a:p>
          </p:txBody>
        </p:sp>
        <p:sp>
          <p:nvSpPr>
            <p:cNvPr id="14" name="Freeform 10"/>
            <p:cNvSpPr>
              <a:spLocks noChangeAspect="1"/>
            </p:cNvSpPr>
            <p:nvPr userDrawn="1"/>
          </p:nvSpPr>
          <p:spPr bwMode="auto">
            <a:xfrm>
              <a:off x="315" y="918"/>
              <a:ext cx="43" cy="57"/>
            </a:xfrm>
            <a:custGeom>
              <a:avLst/>
              <a:gdLst>
                <a:gd name="T0" fmla="*/ 63 w 91"/>
                <a:gd name="T1" fmla="*/ 28 h 121"/>
                <a:gd name="T2" fmla="*/ 50 w 91"/>
                <a:gd name="T3" fmla="*/ 26 h 121"/>
                <a:gd name="T4" fmla="*/ 34 w 91"/>
                <a:gd name="T5" fmla="*/ 37 h 121"/>
                <a:gd name="T6" fmla="*/ 44 w 91"/>
                <a:gd name="T7" fmla="*/ 46 h 121"/>
                <a:gd name="T8" fmla="*/ 59 w 91"/>
                <a:gd name="T9" fmla="*/ 48 h 121"/>
                <a:gd name="T10" fmla="*/ 91 w 91"/>
                <a:gd name="T11" fmla="*/ 83 h 121"/>
                <a:gd name="T12" fmla="*/ 43 w 91"/>
                <a:gd name="T13" fmla="*/ 121 h 121"/>
                <a:gd name="T14" fmla="*/ 16 w 91"/>
                <a:gd name="T15" fmla="*/ 116 h 121"/>
                <a:gd name="T16" fmla="*/ 0 w 91"/>
                <a:gd name="T17" fmla="*/ 105 h 121"/>
                <a:gd name="T18" fmla="*/ 19 w 91"/>
                <a:gd name="T19" fmla="*/ 86 h 121"/>
                <a:gd name="T20" fmla="*/ 27 w 91"/>
                <a:gd name="T21" fmla="*/ 91 h 121"/>
                <a:gd name="T22" fmla="*/ 45 w 91"/>
                <a:gd name="T23" fmla="*/ 95 h 121"/>
                <a:gd name="T24" fmla="*/ 62 w 91"/>
                <a:gd name="T25" fmla="*/ 84 h 121"/>
                <a:gd name="T26" fmla="*/ 52 w 91"/>
                <a:gd name="T27" fmla="*/ 74 h 121"/>
                <a:gd name="T28" fmla="*/ 38 w 91"/>
                <a:gd name="T29" fmla="*/ 72 h 121"/>
                <a:gd name="T30" fmla="*/ 6 w 91"/>
                <a:gd name="T31" fmla="*/ 38 h 121"/>
                <a:gd name="T32" fmla="*/ 51 w 91"/>
                <a:gd name="T33" fmla="*/ 0 h 121"/>
                <a:gd name="T34" fmla="*/ 74 w 91"/>
                <a:gd name="T35" fmla="*/ 5 h 121"/>
                <a:gd name="T36" fmla="*/ 89 w 91"/>
                <a:gd name="T37" fmla="*/ 14 h 121"/>
                <a:gd name="T38" fmla="*/ 71 w 91"/>
                <a:gd name="T39" fmla="*/ 33 h 121"/>
                <a:gd name="T40" fmla="*/ 63 w 91"/>
                <a:gd name="T41" fmla="*/ 28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1">
                  <a:moveTo>
                    <a:pt x="63" y="28"/>
                  </a:moveTo>
                  <a:cubicBezTo>
                    <a:pt x="60" y="26"/>
                    <a:pt x="56" y="26"/>
                    <a:pt x="50" y="26"/>
                  </a:cubicBezTo>
                  <a:cubicBezTo>
                    <a:pt x="40" y="26"/>
                    <a:pt x="34" y="30"/>
                    <a:pt x="34" y="37"/>
                  </a:cubicBezTo>
                  <a:cubicBezTo>
                    <a:pt x="34" y="42"/>
                    <a:pt x="38" y="45"/>
                    <a:pt x="44" y="46"/>
                  </a:cubicBezTo>
                  <a:cubicBezTo>
                    <a:pt x="59" y="48"/>
                    <a:pt x="59" y="48"/>
                    <a:pt x="59" y="48"/>
                  </a:cubicBezTo>
                  <a:cubicBezTo>
                    <a:pt x="81" y="51"/>
                    <a:pt x="91" y="62"/>
                    <a:pt x="91" y="83"/>
                  </a:cubicBezTo>
                  <a:cubicBezTo>
                    <a:pt x="91" y="106"/>
                    <a:pt x="73" y="121"/>
                    <a:pt x="43" y="121"/>
                  </a:cubicBezTo>
                  <a:cubicBezTo>
                    <a:pt x="33" y="121"/>
                    <a:pt x="24" y="119"/>
                    <a:pt x="16" y="116"/>
                  </a:cubicBezTo>
                  <a:cubicBezTo>
                    <a:pt x="10" y="114"/>
                    <a:pt x="7" y="111"/>
                    <a:pt x="0" y="105"/>
                  </a:cubicBezTo>
                  <a:cubicBezTo>
                    <a:pt x="19" y="86"/>
                    <a:pt x="19" y="86"/>
                    <a:pt x="19" y="86"/>
                  </a:cubicBezTo>
                  <a:cubicBezTo>
                    <a:pt x="22" y="89"/>
                    <a:pt x="23" y="90"/>
                    <a:pt x="27" y="91"/>
                  </a:cubicBezTo>
                  <a:cubicBezTo>
                    <a:pt x="32" y="94"/>
                    <a:pt x="38" y="95"/>
                    <a:pt x="45" y="95"/>
                  </a:cubicBezTo>
                  <a:cubicBezTo>
                    <a:pt x="57" y="95"/>
                    <a:pt x="62" y="91"/>
                    <a:pt x="62" y="84"/>
                  </a:cubicBezTo>
                  <a:cubicBezTo>
                    <a:pt x="62" y="78"/>
                    <a:pt x="59" y="75"/>
                    <a:pt x="52" y="74"/>
                  </a:cubicBezTo>
                  <a:cubicBezTo>
                    <a:pt x="38" y="72"/>
                    <a:pt x="38" y="72"/>
                    <a:pt x="38" y="72"/>
                  </a:cubicBezTo>
                  <a:cubicBezTo>
                    <a:pt x="16" y="69"/>
                    <a:pt x="6" y="58"/>
                    <a:pt x="6" y="38"/>
                  </a:cubicBezTo>
                  <a:cubicBezTo>
                    <a:pt x="6" y="15"/>
                    <a:pt x="23" y="0"/>
                    <a:pt x="51" y="0"/>
                  </a:cubicBezTo>
                  <a:cubicBezTo>
                    <a:pt x="59" y="0"/>
                    <a:pt x="68" y="2"/>
                    <a:pt x="74" y="5"/>
                  </a:cubicBezTo>
                  <a:cubicBezTo>
                    <a:pt x="80" y="7"/>
                    <a:pt x="83" y="9"/>
                    <a:pt x="89" y="14"/>
                  </a:cubicBezTo>
                  <a:cubicBezTo>
                    <a:pt x="71" y="33"/>
                    <a:pt x="71" y="33"/>
                    <a:pt x="71" y="33"/>
                  </a:cubicBezTo>
                  <a:cubicBezTo>
                    <a:pt x="68" y="30"/>
                    <a:pt x="66" y="29"/>
                    <a:pt x="63" y="28"/>
                  </a:cubicBez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5" name="Freeform 11"/>
            <p:cNvSpPr>
              <a:spLocks noChangeAspect="1"/>
            </p:cNvSpPr>
            <p:nvPr userDrawn="1"/>
          </p:nvSpPr>
          <p:spPr bwMode="auto">
            <a:xfrm>
              <a:off x="380"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6" name="Freeform 12"/>
            <p:cNvSpPr>
              <a:spLocks noChangeAspect="1" noEditPoints="1"/>
            </p:cNvSpPr>
            <p:nvPr userDrawn="1"/>
          </p:nvSpPr>
          <p:spPr bwMode="auto">
            <a:xfrm>
              <a:off x="447" y="918"/>
              <a:ext cx="44" cy="57"/>
            </a:xfrm>
            <a:custGeom>
              <a:avLst/>
              <a:gdLst>
                <a:gd name="T0" fmla="*/ 59 w 93"/>
                <a:gd name="T1" fmla="*/ 119 h 119"/>
                <a:gd name="T2" fmla="*/ 38 w 93"/>
                <a:gd name="T3" fmla="*/ 75 h 119"/>
                <a:gd name="T4" fmla="*/ 29 w 93"/>
                <a:gd name="T5" fmla="*/ 75 h 119"/>
                <a:gd name="T6" fmla="*/ 29 w 93"/>
                <a:gd name="T7" fmla="*/ 119 h 119"/>
                <a:gd name="T8" fmla="*/ 0 w 93"/>
                <a:gd name="T9" fmla="*/ 119 h 119"/>
                <a:gd name="T10" fmla="*/ 0 w 93"/>
                <a:gd name="T11" fmla="*/ 0 h 119"/>
                <a:gd name="T12" fmla="*/ 46 w 93"/>
                <a:gd name="T13" fmla="*/ 0 h 119"/>
                <a:gd name="T14" fmla="*/ 87 w 93"/>
                <a:gd name="T15" fmla="*/ 38 h 119"/>
                <a:gd name="T16" fmla="*/ 78 w 93"/>
                <a:gd name="T17" fmla="*/ 61 h 119"/>
                <a:gd name="T18" fmla="*/ 68 w 93"/>
                <a:gd name="T19" fmla="*/ 69 h 119"/>
                <a:gd name="T20" fmla="*/ 93 w 93"/>
                <a:gd name="T21" fmla="*/ 119 h 119"/>
                <a:gd name="T22" fmla="*/ 59 w 93"/>
                <a:gd name="T23" fmla="*/ 119 h 119"/>
                <a:gd name="T24" fmla="*/ 45 w 93"/>
                <a:gd name="T25" fmla="*/ 50 h 119"/>
                <a:gd name="T26" fmla="*/ 58 w 93"/>
                <a:gd name="T27" fmla="*/ 38 h 119"/>
                <a:gd name="T28" fmla="*/ 45 w 93"/>
                <a:gd name="T29" fmla="*/ 26 h 119"/>
                <a:gd name="T30" fmla="*/ 29 w 93"/>
                <a:gd name="T31" fmla="*/ 26 h 119"/>
                <a:gd name="T32" fmla="*/ 29 w 93"/>
                <a:gd name="T33" fmla="*/ 50 h 119"/>
                <a:gd name="T34" fmla="*/ 45 w 93"/>
                <a:gd name="T35" fmla="*/ 5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19">
                  <a:moveTo>
                    <a:pt x="59" y="119"/>
                  </a:moveTo>
                  <a:cubicBezTo>
                    <a:pt x="38" y="75"/>
                    <a:pt x="38" y="75"/>
                    <a:pt x="38" y="75"/>
                  </a:cubicBezTo>
                  <a:cubicBezTo>
                    <a:pt x="29" y="75"/>
                    <a:pt x="29" y="75"/>
                    <a:pt x="29" y="75"/>
                  </a:cubicBezTo>
                  <a:cubicBezTo>
                    <a:pt x="29" y="119"/>
                    <a:pt x="29" y="119"/>
                    <a:pt x="29" y="119"/>
                  </a:cubicBezTo>
                  <a:cubicBezTo>
                    <a:pt x="0" y="119"/>
                    <a:pt x="0" y="119"/>
                    <a:pt x="0" y="119"/>
                  </a:cubicBezTo>
                  <a:cubicBezTo>
                    <a:pt x="0" y="0"/>
                    <a:pt x="0" y="0"/>
                    <a:pt x="0" y="0"/>
                  </a:cubicBezTo>
                  <a:cubicBezTo>
                    <a:pt x="46" y="0"/>
                    <a:pt x="46" y="0"/>
                    <a:pt x="46" y="0"/>
                  </a:cubicBezTo>
                  <a:cubicBezTo>
                    <a:pt x="70" y="0"/>
                    <a:pt x="87" y="16"/>
                    <a:pt x="87" y="38"/>
                  </a:cubicBezTo>
                  <a:cubicBezTo>
                    <a:pt x="87" y="47"/>
                    <a:pt x="84" y="55"/>
                    <a:pt x="78" y="61"/>
                  </a:cubicBezTo>
                  <a:cubicBezTo>
                    <a:pt x="75" y="64"/>
                    <a:pt x="73" y="66"/>
                    <a:pt x="68" y="69"/>
                  </a:cubicBezTo>
                  <a:cubicBezTo>
                    <a:pt x="93" y="119"/>
                    <a:pt x="93" y="119"/>
                    <a:pt x="93" y="119"/>
                  </a:cubicBezTo>
                  <a:lnTo>
                    <a:pt x="59" y="119"/>
                  </a:lnTo>
                  <a:close/>
                  <a:moveTo>
                    <a:pt x="45" y="50"/>
                  </a:moveTo>
                  <a:cubicBezTo>
                    <a:pt x="52" y="50"/>
                    <a:pt x="58" y="45"/>
                    <a:pt x="58" y="38"/>
                  </a:cubicBezTo>
                  <a:cubicBezTo>
                    <a:pt x="58" y="32"/>
                    <a:pt x="52" y="26"/>
                    <a:pt x="45" y="26"/>
                  </a:cubicBezTo>
                  <a:cubicBezTo>
                    <a:pt x="29" y="26"/>
                    <a:pt x="29" y="26"/>
                    <a:pt x="29" y="26"/>
                  </a:cubicBezTo>
                  <a:cubicBezTo>
                    <a:pt x="29" y="50"/>
                    <a:pt x="29" y="50"/>
                    <a:pt x="29" y="50"/>
                  </a:cubicBezTo>
                  <a:lnTo>
                    <a:pt x="45"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7" name="Freeform 13"/>
            <p:cNvSpPr>
              <a:spLocks noChangeAspect="1" noEditPoints="1"/>
            </p:cNvSpPr>
            <p:nvPr userDrawn="1"/>
          </p:nvSpPr>
          <p:spPr bwMode="auto">
            <a:xfrm>
              <a:off x="509" y="918"/>
              <a:ext cx="52" cy="57"/>
            </a:xfrm>
            <a:custGeom>
              <a:avLst/>
              <a:gdLst>
                <a:gd name="T0" fmla="*/ 38 w 53"/>
                <a:gd name="T1" fmla="*/ 58 h 58"/>
                <a:gd name="T2" fmla="*/ 35 w 53"/>
                <a:gd name="T3" fmla="*/ 49 h 58"/>
                <a:gd name="T4" fmla="*/ 18 w 53"/>
                <a:gd name="T5" fmla="*/ 49 h 58"/>
                <a:gd name="T6" fmla="*/ 15 w 53"/>
                <a:gd name="T7" fmla="*/ 58 h 58"/>
                <a:gd name="T8" fmla="*/ 0 w 53"/>
                <a:gd name="T9" fmla="*/ 58 h 58"/>
                <a:gd name="T10" fmla="*/ 21 w 53"/>
                <a:gd name="T11" fmla="*/ 0 h 58"/>
                <a:gd name="T12" fmla="*/ 32 w 53"/>
                <a:gd name="T13" fmla="*/ 0 h 58"/>
                <a:gd name="T14" fmla="*/ 53 w 53"/>
                <a:gd name="T15" fmla="*/ 58 h 58"/>
                <a:gd name="T16" fmla="*/ 38 w 53"/>
                <a:gd name="T17" fmla="*/ 58 h 58"/>
                <a:gd name="T18" fmla="*/ 27 w 53"/>
                <a:gd name="T19" fmla="*/ 22 h 58"/>
                <a:gd name="T20" fmla="*/ 22 w 53"/>
                <a:gd name="T21" fmla="*/ 38 h 58"/>
                <a:gd name="T22" fmla="*/ 32 w 53"/>
                <a:gd name="T23" fmla="*/ 38 h 58"/>
                <a:gd name="T24" fmla="*/ 27 w 53"/>
                <a:gd name="T25" fmla="*/ 22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8">
                  <a:moveTo>
                    <a:pt x="38" y="58"/>
                  </a:moveTo>
                  <a:lnTo>
                    <a:pt x="35" y="49"/>
                  </a:lnTo>
                  <a:lnTo>
                    <a:pt x="18" y="49"/>
                  </a:lnTo>
                  <a:lnTo>
                    <a:pt x="15" y="58"/>
                  </a:lnTo>
                  <a:lnTo>
                    <a:pt x="0" y="58"/>
                  </a:lnTo>
                  <a:lnTo>
                    <a:pt x="21" y="0"/>
                  </a:lnTo>
                  <a:lnTo>
                    <a:pt x="32" y="0"/>
                  </a:lnTo>
                  <a:lnTo>
                    <a:pt x="53" y="58"/>
                  </a:lnTo>
                  <a:lnTo>
                    <a:pt x="38" y="58"/>
                  </a:lnTo>
                  <a:close/>
                  <a:moveTo>
                    <a:pt x="27" y="22"/>
                  </a:moveTo>
                  <a:lnTo>
                    <a:pt x="22" y="38"/>
                  </a:lnTo>
                  <a:lnTo>
                    <a:pt x="32" y="38"/>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8" name="Freeform 14"/>
            <p:cNvSpPr>
              <a:spLocks noChangeAspect="1"/>
            </p:cNvSpPr>
            <p:nvPr userDrawn="1"/>
          </p:nvSpPr>
          <p:spPr bwMode="auto">
            <a:xfrm>
              <a:off x="575"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9" name="Freeform 15"/>
            <p:cNvSpPr>
              <a:spLocks noChangeAspect="1"/>
            </p:cNvSpPr>
            <p:nvPr userDrawn="1"/>
          </p:nvSpPr>
          <p:spPr bwMode="auto">
            <a:xfrm>
              <a:off x="641" y="918"/>
              <a:ext cx="41" cy="57"/>
            </a:xfrm>
            <a:custGeom>
              <a:avLst/>
              <a:gdLst>
                <a:gd name="T0" fmla="*/ 0 w 39"/>
                <a:gd name="T1" fmla="*/ 58 h 58"/>
                <a:gd name="T2" fmla="*/ 0 w 39"/>
                <a:gd name="T3" fmla="*/ 0 h 58"/>
                <a:gd name="T4" fmla="*/ 39 w 39"/>
                <a:gd name="T5" fmla="*/ 0 h 58"/>
                <a:gd name="T6" fmla="*/ 39 w 39"/>
                <a:gd name="T7" fmla="*/ 13 h 58"/>
                <a:gd name="T8" fmla="*/ 14 w 39"/>
                <a:gd name="T9" fmla="*/ 13 h 58"/>
                <a:gd name="T10" fmla="*/ 14 w 39"/>
                <a:gd name="T11" fmla="*/ 23 h 58"/>
                <a:gd name="T12" fmla="*/ 36 w 39"/>
                <a:gd name="T13" fmla="*/ 23 h 58"/>
                <a:gd name="T14" fmla="*/ 36 w 39"/>
                <a:gd name="T15" fmla="*/ 35 h 58"/>
                <a:gd name="T16" fmla="*/ 14 w 39"/>
                <a:gd name="T17" fmla="*/ 35 h 58"/>
                <a:gd name="T18" fmla="*/ 14 w 39"/>
                <a:gd name="T19" fmla="*/ 45 h 58"/>
                <a:gd name="T20" fmla="*/ 39 w 39"/>
                <a:gd name="T21" fmla="*/ 45 h 58"/>
                <a:gd name="T22" fmla="*/ 39 w 39"/>
                <a:gd name="T23" fmla="*/ 58 h 58"/>
                <a:gd name="T24" fmla="*/ 0 w 3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8">
                  <a:moveTo>
                    <a:pt x="0" y="58"/>
                  </a:moveTo>
                  <a:lnTo>
                    <a:pt x="0" y="0"/>
                  </a:lnTo>
                  <a:lnTo>
                    <a:pt x="39" y="0"/>
                  </a:lnTo>
                  <a:lnTo>
                    <a:pt x="39" y="13"/>
                  </a:lnTo>
                  <a:lnTo>
                    <a:pt x="14" y="13"/>
                  </a:lnTo>
                  <a:lnTo>
                    <a:pt x="14" y="23"/>
                  </a:lnTo>
                  <a:lnTo>
                    <a:pt x="36" y="23"/>
                  </a:lnTo>
                  <a:lnTo>
                    <a:pt x="36" y="35"/>
                  </a:lnTo>
                  <a:lnTo>
                    <a:pt x="14" y="35"/>
                  </a:lnTo>
                  <a:lnTo>
                    <a:pt x="14" y="45"/>
                  </a:lnTo>
                  <a:lnTo>
                    <a:pt x="39" y="45"/>
                  </a:lnTo>
                  <a:lnTo>
                    <a:pt x="39" y="58"/>
                  </a:lnTo>
                  <a:lnTo>
                    <a:pt x="0" y="58"/>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0" name="Freeform 16"/>
            <p:cNvSpPr>
              <a:spLocks noChangeAspect="1"/>
            </p:cNvSpPr>
            <p:nvPr userDrawn="1"/>
          </p:nvSpPr>
          <p:spPr bwMode="auto">
            <a:xfrm>
              <a:off x="705" y="918"/>
              <a:ext cx="43" cy="57"/>
            </a:xfrm>
            <a:custGeom>
              <a:avLst/>
              <a:gdLst>
                <a:gd name="T0" fmla="*/ 90 w 90"/>
                <a:gd name="T1" fmla="*/ 67 h 121"/>
                <a:gd name="T2" fmla="*/ 78 w 90"/>
                <a:gd name="T3" fmla="*/ 107 h 121"/>
                <a:gd name="T4" fmla="*/ 45 w 90"/>
                <a:gd name="T5" fmla="*/ 121 h 121"/>
                <a:gd name="T6" fmla="*/ 12 w 90"/>
                <a:gd name="T7" fmla="*/ 107 h 121"/>
                <a:gd name="T8" fmla="*/ 1 w 90"/>
                <a:gd name="T9" fmla="*/ 87 h 121"/>
                <a:gd name="T10" fmla="*/ 0 w 90"/>
                <a:gd name="T11" fmla="*/ 60 h 121"/>
                <a:gd name="T12" fmla="*/ 0 w 90"/>
                <a:gd name="T13" fmla="*/ 56 h 121"/>
                <a:gd name="T14" fmla="*/ 12 w 90"/>
                <a:gd name="T15" fmla="*/ 14 h 121"/>
                <a:gd name="T16" fmla="*/ 46 w 90"/>
                <a:gd name="T17" fmla="*/ 0 h 121"/>
                <a:gd name="T18" fmla="*/ 65 w 90"/>
                <a:gd name="T19" fmla="*/ 4 h 121"/>
                <a:gd name="T20" fmla="*/ 81 w 90"/>
                <a:gd name="T21" fmla="*/ 15 h 121"/>
                <a:gd name="T22" fmla="*/ 62 w 90"/>
                <a:gd name="T23" fmla="*/ 35 h 121"/>
                <a:gd name="T24" fmla="*/ 45 w 90"/>
                <a:gd name="T25" fmla="*/ 26 h 121"/>
                <a:gd name="T26" fmla="*/ 33 w 90"/>
                <a:gd name="T27" fmla="*/ 31 h 121"/>
                <a:gd name="T28" fmla="*/ 30 w 90"/>
                <a:gd name="T29" fmla="*/ 40 h 121"/>
                <a:gd name="T30" fmla="*/ 29 w 90"/>
                <a:gd name="T31" fmla="*/ 60 h 121"/>
                <a:gd name="T32" fmla="*/ 29 w 90"/>
                <a:gd name="T33" fmla="*/ 63 h 121"/>
                <a:gd name="T34" fmla="*/ 33 w 90"/>
                <a:gd name="T35" fmla="*/ 90 h 121"/>
                <a:gd name="T36" fmla="*/ 45 w 90"/>
                <a:gd name="T37" fmla="*/ 95 h 121"/>
                <a:gd name="T38" fmla="*/ 61 w 90"/>
                <a:gd name="T39" fmla="*/ 77 h 121"/>
                <a:gd name="T40" fmla="*/ 61 w 90"/>
                <a:gd name="T41" fmla="*/ 76 h 121"/>
                <a:gd name="T42" fmla="*/ 45 w 90"/>
                <a:gd name="T43" fmla="*/ 76 h 121"/>
                <a:gd name="T44" fmla="*/ 45 w 90"/>
                <a:gd name="T45" fmla="*/ 52 h 121"/>
                <a:gd name="T46" fmla="*/ 90 w 90"/>
                <a:gd name="T47" fmla="*/ 52 h 121"/>
                <a:gd name="T48" fmla="*/ 90 w 90"/>
                <a:gd name="T49" fmla="*/ 6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21">
                  <a:moveTo>
                    <a:pt x="90" y="67"/>
                  </a:moveTo>
                  <a:cubicBezTo>
                    <a:pt x="90" y="88"/>
                    <a:pt x="87" y="98"/>
                    <a:pt x="78" y="107"/>
                  </a:cubicBezTo>
                  <a:cubicBezTo>
                    <a:pt x="70" y="116"/>
                    <a:pt x="59" y="121"/>
                    <a:pt x="45" y="121"/>
                  </a:cubicBezTo>
                  <a:cubicBezTo>
                    <a:pt x="32" y="121"/>
                    <a:pt x="20" y="116"/>
                    <a:pt x="12" y="107"/>
                  </a:cubicBezTo>
                  <a:cubicBezTo>
                    <a:pt x="6" y="102"/>
                    <a:pt x="2" y="94"/>
                    <a:pt x="1" y="87"/>
                  </a:cubicBezTo>
                  <a:cubicBezTo>
                    <a:pt x="1" y="82"/>
                    <a:pt x="0" y="73"/>
                    <a:pt x="0" y="60"/>
                  </a:cubicBezTo>
                  <a:cubicBezTo>
                    <a:pt x="0" y="56"/>
                    <a:pt x="0" y="56"/>
                    <a:pt x="0" y="56"/>
                  </a:cubicBezTo>
                  <a:cubicBezTo>
                    <a:pt x="0" y="33"/>
                    <a:pt x="3" y="23"/>
                    <a:pt x="12" y="14"/>
                  </a:cubicBezTo>
                  <a:cubicBezTo>
                    <a:pt x="21" y="4"/>
                    <a:pt x="31" y="0"/>
                    <a:pt x="46" y="0"/>
                  </a:cubicBezTo>
                  <a:cubicBezTo>
                    <a:pt x="53" y="0"/>
                    <a:pt x="60" y="1"/>
                    <a:pt x="65" y="4"/>
                  </a:cubicBezTo>
                  <a:cubicBezTo>
                    <a:pt x="71" y="6"/>
                    <a:pt x="74" y="8"/>
                    <a:pt x="81" y="15"/>
                  </a:cubicBezTo>
                  <a:cubicBezTo>
                    <a:pt x="62" y="35"/>
                    <a:pt x="62" y="35"/>
                    <a:pt x="62" y="35"/>
                  </a:cubicBezTo>
                  <a:cubicBezTo>
                    <a:pt x="55" y="28"/>
                    <a:pt x="51" y="26"/>
                    <a:pt x="45" y="26"/>
                  </a:cubicBezTo>
                  <a:cubicBezTo>
                    <a:pt x="40" y="26"/>
                    <a:pt x="36" y="28"/>
                    <a:pt x="33" y="31"/>
                  </a:cubicBezTo>
                  <a:cubicBezTo>
                    <a:pt x="32" y="34"/>
                    <a:pt x="30" y="37"/>
                    <a:pt x="30" y="40"/>
                  </a:cubicBezTo>
                  <a:cubicBezTo>
                    <a:pt x="29" y="45"/>
                    <a:pt x="29" y="52"/>
                    <a:pt x="29" y="60"/>
                  </a:cubicBezTo>
                  <a:cubicBezTo>
                    <a:pt x="29" y="63"/>
                    <a:pt x="29" y="63"/>
                    <a:pt x="29" y="63"/>
                  </a:cubicBezTo>
                  <a:cubicBezTo>
                    <a:pt x="29" y="79"/>
                    <a:pt x="30" y="86"/>
                    <a:pt x="33" y="90"/>
                  </a:cubicBezTo>
                  <a:cubicBezTo>
                    <a:pt x="36" y="93"/>
                    <a:pt x="40" y="95"/>
                    <a:pt x="45" y="95"/>
                  </a:cubicBezTo>
                  <a:cubicBezTo>
                    <a:pt x="55" y="95"/>
                    <a:pt x="61" y="88"/>
                    <a:pt x="61" y="77"/>
                  </a:cubicBezTo>
                  <a:cubicBezTo>
                    <a:pt x="61" y="76"/>
                    <a:pt x="61" y="76"/>
                    <a:pt x="61" y="76"/>
                  </a:cubicBezTo>
                  <a:cubicBezTo>
                    <a:pt x="45" y="76"/>
                    <a:pt x="45" y="76"/>
                    <a:pt x="45" y="76"/>
                  </a:cubicBezTo>
                  <a:cubicBezTo>
                    <a:pt x="45" y="52"/>
                    <a:pt x="45" y="52"/>
                    <a:pt x="45" y="52"/>
                  </a:cubicBezTo>
                  <a:cubicBezTo>
                    <a:pt x="90" y="52"/>
                    <a:pt x="90" y="52"/>
                    <a:pt x="90" y="52"/>
                  </a:cubicBezTo>
                  <a:lnTo>
                    <a:pt x="90" y="67"/>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1" name="Freeform 17"/>
            <p:cNvSpPr>
              <a:spLocks noChangeAspect="1"/>
            </p:cNvSpPr>
            <p:nvPr userDrawn="1"/>
          </p:nvSpPr>
          <p:spPr bwMode="auto">
            <a:xfrm>
              <a:off x="766" y="918"/>
              <a:ext cx="41" cy="57"/>
            </a:xfrm>
            <a:custGeom>
              <a:avLst/>
              <a:gdLst>
                <a:gd name="T0" fmla="*/ 32 w 49"/>
                <a:gd name="T1" fmla="*/ 34 h 58"/>
                <a:gd name="T2" fmla="*/ 32 w 49"/>
                <a:gd name="T3" fmla="*/ 58 h 58"/>
                <a:gd name="T4" fmla="*/ 18 w 49"/>
                <a:gd name="T5" fmla="*/ 58 h 58"/>
                <a:gd name="T6" fmla="*/ 18 w 49"/>
                <a:gd name="T7" fmla="*/ 34 h 58"/>
                <a:gd name="T8" fmla="*/ 0 w 49"/>
                <a:gd name="T9" fmla="*/ 0 h 58"/>
                <a:gd name="T10" fmla="*/ 16 w 49"/>
                <a:gd name="T11" fmla="*/ 0 h 58"/>
                <a:gd name="T12" fmla="*/ 25 w 49"/>
                <a:gd name="T13" fmla="*/ 21 h 58"/>
                <a:gd name="T14" fmla="*/ 34 w 49"/>
                <a:gd name="T15" fmla="*/ 0 h 58"/>
                <a:gd name="T16" fmla="*/ 49 w 49"/>
                <a:gd name="T17" fmla="*/ 0 h 58"/>
                <a:gd name="T18" fmla="*/ 32 w 49"/>
                <a:gd name="T19" fmla="*/ 3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8">
                  <a:moveTo>
                    <a:pt x="32" y="34"/>
                  </a:moveTo>
                  <a:lnTo>
                    <a:pt x="32" y="58"/>
                  </a:lnTo>
                  <a:lnTo>
                    <a:pt x="18" y="58"/>
                  </a:lnTo>
                  <a:lnTo>
                    <a:pt x="18" y="34"/>
                  </a:lnTo>
                  <a:lnTo>
                    <a:pt x="0" y="0"/>
                  </a:lnTo>
                  <a:lnTo>
                    <a:pt x="16" y="0"/>
                  </a:lnTo>
                  <a:lnTo>
                    <a:pt x="25" y="21"/>
                  </a:lnTo>
                  <a:lnTo>
                    <a:pt x="34" y="0"/>
                  </a:lnTo>
                  <a:lnTo>
                    <a:pt x="49" y="0"/>
                  </a:lnTo>
                  <a:lnTo>
                    <a:pt x="32" y="34"/>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2" name="Freeform 18"/>
            <p:cNvSpPr>
              <a:spLocks noChangeAspect="1" noEditPoints="1"/>
            </p:cNvSpPr>
            <p:nvPr userDrawn="1"/>
          </p:nvSpPr>
          <p:spPr bwMode="auto">
            <a:xfrm>
              <a:off x="315" y="1079"/>
              <a:ext cx="41" cy="57"/>
            </a:xfrm>
            <a:custGeom>
              <a:avLst/>
              <a:gdLst>
                <a:gd name="T0" fmla="*/ 47 w 87"/>
                <a:gd name="T1" fmla="*/ 0 h 118"/>
                <a:gd name="T2" fmla="*/ 87 w 87"/>
                <a:gd name="T3" fmla="*/ 38 h 118"/>
                <a:gd name="T4" fmla="*/ 47 w 87"/>
                <a:gd name="T5" fmla="*/ 76 h 118"/>
                <a:gd name="T6" fmla="*/ 29 w 87"/>
                <a:gd name="T7" fmla="*/ 76 h 118"/>
                <a:gd name="T8" fmla="*/ 29 w 87"/>
                <a:gd name="T9" fmla="*/ 118 h 118"/>
                <a:gd name="T10" fmla="*/ 0 w 87"/>
                <a:gd name="T11" fmla="*/ 118 h 118"/>
                <a:gd name="T12" fmla="*/ 0 w 87"/>
                <a:gd name="T13" fmla="*/ 0 h 118"/>
                <a:gd name="T14" fmla="*/ 47 w 87"/>
                <a:gd name="T15" fmla="*/ 0 h 118"/>
                <a:gd name="T16" fmla="*/ 46 w 87"/>
                <a:gd name="T17" fmla="*/ 50 h 118"/>
                <a:gd name="T18" fmla="*/ 58 w 87"/>
                <a:gd name="T19" fmla="*/ 38 h 118"/>
                <a:gd name="T20" fmla="*/ 46 w 87"/>
                <a:gd name="T21" fmla="*/ 26 h 118"/>
                <a:gd name="T22" fmla="*/ 29 w 87"/>
                <a:gd name="T23" fmla="*/ 26 h 118"/>
                <a:gd name="T24" fmla="*/ 29 w 87"/>
                <a:gd name="T25" fmla="*/ 50 h 118"/>
                <a:gd name="T26" fmla="*/ 46 w 87"/>
                <a:gd name="T27" fmla="*/ 5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18">
                  <a:moveTo>
                    <a:pt x="47" y="0"/>
                  </a:moveTo>
                  <a:cubicBezTo>
                    <a:pt x="71" y="0"/>
                    <a:pt x="87" y="16"/>
                    <a:pt x="87" y="38"/>
                  </a:cubicBezTo>
                  <a:cubicBezTo>
                    <a:pt x="87" y="60"/>
                    <a:pt x="71" y="76"/>
                    <a:pt x="47" y="76"/>
                  </a:cubicBezTo>
                  <a:cubicBezTo>
                    <a:pt x="29" y="76"/>
                    <a:pt x="29" y="76"/>
                    <a:pt x="29" y="76"/>
                  </a:cubicBezTo>
                  <a:cubicBezTo>
                    <a:pt x="29" y="118"/>
                    <a:pt x="29" y="118"/>
                    <a:pt x="29" y="118"/>
                  </a:cubicBezTo>
                  <a:cubicBezTo>
                    <a:pt x="0" y="118"/>
                    <a:pt x="0" y="118"/>
                    <a:pt x="0" y="118"/>
                  </a:cubicBezTo>
                  <a:cubicBezTo>
                    <a:pt x="0" y="0"/>
                    <a:pt x="0" y="0"/>
                    <a:pt x="0" y="0"/>
                  </a:cubicBezTo>
                  <a:lnTo>
                    <a:pt x="47" y="0"/>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3" name="Freeform 19"/>
            <p:cNvSpPr>
              <a:spLocks noChangeAspect="1" noEditPoints="1"/>
            </p:cNvSpPr>
            <p:nvPr userDrawn="1"/>
          </p:nvSpPr>
          <p:spPr bwMode="auto">
            <a:xfrm>
              <a:off x="371" y="1079"/>
              <a:ext cx="53" cy="57"/>
            </a:xfrm>
            <a:custGeom>
              <a:avLst/>
              <a:gdLst>
                <a:gd name="T0" fmla="*/ 38 w 53"/>
                <a:gd name="T1" fmla="*/ 57 h 57"/>
                <a:gd name="T2" fmla="*/ 35 w 53"/>
                <a:gd name="T3" fmla="*/ 49 h 57"/>
                <a:gd name="T4" fmla="*/ 18 w 53"/>
                <a:gd name="T5" fmla="*/ 49 h 57"/>
                <a:gd name="T6" fmla="*/ 15 w 53"/>
                <a:gd name="T7" fmla="*/ 57 h 57"/>
                <a:gd name="T8" fmla="*/ 0 w 53"/>
                <a:gd name="T9" fmla="*/ 57 h 57"/>
                <a:gd name="T10" fmla="*/ 21 w 53"/>
                <a:gd name="T11" fmla="*/ 0 h 57"/>
                <a:gd name="T12" fmla="*/ 32 w 53"/>
                <a:gd name="T13" fmla="*/ 0 h 57"/>
                <a:gd name="T14" fmla="*/ 53 w 53"/>
                <a:gd name="T15" fmla="*/ 57 h 57"/>
                <a:gd name="T16" fmla="*/ 38 w 53"/>
                <a:gd name="T17" fmla="*/ 57 h 57"/>
                <a:gd name="T18" fmla="*/ 27 w 53"/>
                <a:gd name="T19" fmla="*/ 22 h 57"/>
                <a:gd name="T20" fmla="*/ 22 w 53"/>
                <a:gd name="T21" fmla="*/ 37 h 57"/>
                <a:gd name="T22" fmla="*/ 32 w 53"/>
                <a:gd name="T23" fmla="*/ 37 h 57"/>
                <a:gd name="T24" fmla="*/ 27 w 53"/>
                <a:gd name="T25" fmla="*/ 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7">
                  <a:moveTo>
                    <a:pt x="38" y="57"/>
                  </a:moveTo>
                  <a:lnTo>
                    <a:pt x="35" y="49"/>
                  </a:lnTo>
                  <a:lnTo>
                    <a:pt x="18" y="49"/>
                  </a:lnTo>
                  <a:lnTo>
                    <a:pt x="15" y="57"/>
                  </a:lnTo>
                  <a:lnTo>
                    <a:pt x="0" y="57"/>
                  </a:lnTo>
                  <a:lnTo>
                    <a:pt x="21" y="0"/>
                  </a:lnTo>
                  <a:lnTo>
                    <a:pt x="32" y="0"/>
                  </a:lnTo>
                  <a:lnTo>
                    <a:pt x="53" y="57"/>
                  </a:lnTo>
                  <a:lnTo>
                    <a:pt x="38" y="57"/>
                  </a:lnTo>
                  <a:close/>
                  <a:moveTo>
                    <a:pt x="27" y="22"/>
                  </a:moveTo>
                  <a:lnTo>
                    <a:pt x="22" y="37"/>
                  </a:lnTo>
                  <a:lnTo>
                    <a:pt x="32" y="37"/>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4" name="Freeform 20"/>
            <p:cNvSpPr>
              <a:spLocks noChangeAspect="1" noEditPoints="1"/>
            </p:cNvSpPr>
            <p:nvPr userDrawn="1"/>
          </p:nvSpPr>
          <p:spPr bwMode="auto">
            <a:xfrm>
              <a:off x="446" y="1079"/>
              <a:ext cx="44"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5" y="54"/>
                    <a:pt x="79" y="61"/>
                  </a:cubicBezTo>
                  <a:cubicBezTo>
                    <a:pt x="76" y="64"/>
                    <a:pt x="74"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5" name="Freeform 21"/>
            <p:cNvSpPr>
              <a:spLocks noChangeAspect="1"/>
            </p:cNvSpPr>
            <p:nvPr userDrawn="1"/>
          </p:nvSpPr>
          <p:spPr bwMode="auto">
            <a:xfrm>
              <a:off x="511" y="1079"/>
              <a:ext cx="41" cy="57"/>
            </a:xfrm>
            <a:custGeom>
              <a:avLst/>
              <a:gdLst>
                <a:gd name="T0" fmla="*/ 28 w 42"/>
                <a:gd name="T1" fmla="*/ 13 h 57"/>
                <a:gd name="T2" fmla="*/ 28 w 42"/>
                <a:gd name="T3" fmla="*/ 57 h 57"/>
                <a:gd name="T4" fmla="*/ 14 w 42"/>
                <a:gd name="T5" fmla="*/ 57 h 57"/>
                <a:gd name="T6" fmla="*/ 14 w 42"/>
                <a:gd name="T7" fmla="*/ 13 h 57"/>
                <a:gd name="T8" fmla="*/ 0 w 42"/>
                <a:gd name="T9" fmla="*/ 13 h 57"/>
                <a:gd name="T10" fmla="*/ 0 w 42"/>
                <a:gd name="T11" fmla="*/ 0 h 57"/>
                <a:gd name="T12" fmla="*/ 42 w 42"/>
                <a:gd name="T13" fmla="*/ 0 h 57"/>
                <a:gd name="T14" fmla="*/ 42 w 42"/>
                <a:gd name="T15" fmla="*/ 13 h 57"/>
                <a:gd name="T16" fmla="*/ 28 w 42"/>
                <a:gd name="T17" fmla="*/ 1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7">
                  <a:moveTo>
                    <a:pt x="28" y="13"/>
                  </a:moveTo>
                  <a:lnTo>
                    <a:pt x="28" y="57"/>
                  </a:lnTo>
                  <a:lnTo>
                    <a:pt x="14" y="57"/>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6" name="Freeform 22"/>
            <p:cNvSpPr>
              <a:spLocks noChangeAspect="1"/>
            </p:cNvSpPr>
            <p:nvPr userDrawn="1"/>
          </p:nvSpPr>
          <p:spPr bwMode="auto">
            <a:xfrm>
              <a:off x="577" y="1079"/>
              <a:ext cx="41" cy="57"/>
            </a:xfrm>
            <a:custGeom>
              <a:avLst/>
              <a:gdLst>
                <a:gd name="T0" fmla="*/ 32 w 45"/>
                <a:gd name="T1" fmla="*/ 57 h 57"/>
                <a:gd name="T2" fmla="*/ 14 w 45"/>
                <a:gd name="T3" fmla="*/ 29 h 57"/>
                <a:gd name="T4" fmla="*/ 14 w 45"/>
                <a:gd name="T5" fmla="*/ 57 h 57"/>
                <a:gd name="T6" fmla="*/ 0 w 45"/>
                <a:gd name="T7" fmla="*/ 57 h 57"/>
                <a:gd name="T8" fmla="*/ 0 w 45"/>
                <a:gd name="T9" fmla="*/ 0 h 57"/>
                <a:gd name="T10" fmla="*/ 12 w 45"/>
                <a:gd name="T11" fmla="*/ 0 h 57"/>
                <a:gd name="T12" fmla="*/ 30 w 45"/>
                <a:gd name="T13" fmla="*/ 29 h 57"/>
                <a:gd name="T14" fmla="*/ 30 w 45"/>
                <a:gd name="T15" fmla="*/ 0 h 57"/>
                <a:gd name="T16" fmla="*/ 45 w 45"/>
                <a:gd name="T17" fmla="*/ 0 h 57"/>
                <a:gd name="T18" fmla="*/ 45 w 45"/>
                <a:gd name="T19" fmla="*/ 57 h 57"/>
                <a:gd name="T20" fmla="*/ 32 w 45"/>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32" y="57"/>
                  </a:moveTo>
                  <a:lnTo>
                    <a:pt x="14" y="29"/>
                  </a:lnTo>
                  <a:lnTo>
                    <a:pt x="14" y="57"/>
                  </a:lnTo>
                  <a:lnTo>
                    <a:pt x="0" y="57"/>
                  </a:lnTo>
                  <a:lnTo>
                    <a:pt x="0" y="0"/>
                  </a:lnTo>
                  <a:lnTo>
                    <a:pt x="12" y="0"/>
                  </a:lnTo>
                  <a:lnTo>
                    <a:pt x="30" y="29"/>
                  </a:lnTo>
                  <a:lnTo>
                    <a:pt x="30" y="0"/>
                  </a:lnTo>
                  <a:lnTo>
                    <a:pt x="45" y="0"/>
                  </a:lnTo>
                  <a:lnTo>
                    <a:pt x="45" y="57"/>
                  </a:lnTo>
                  <a:lnTo>
                    <a:pt x="32" y="57"/>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7" name="Freeform 23"/>
            <p:cNvSpPr>
              <a:spLocks noChangeAspect="1"/>
            </p:cNvSpPr>
            <p:nvPr userDrawn="1"/>
          </p:nvSpPr>
          <p:spPr bwMode="auto">
            <a:xfrm>
              <a:off x="649" y="1079"/>
              <a:ext cx="41" cy="57"/>
            </a:xfrm>
            <a:custGeom>
              <a:avLst/>
              <a:gdLst>
                <a:gd name="T0" fmla="*/ 0 w 39"/>
                <a:gd name="T1" fmla="*/ 57 h 57"/>
                <a:gd name="T2" fmla="*/ 0 w 39"/>
                <a:gd name="T3" fmla="*/ 0 h 57"/>
                <a:gd name="T4" fmla="*/ 39 w 39"/>
                <a:gd name="T5" fmla="*/ 0 h 57"/>
                <a:gd name="T6" fmla="*/ 39 w 39"/>
                <a:gd name="T7" fmla="*/ 13 h 57"/>
                <a:gd name="T8" fmla="*/ 14 w 39"/>
                <a:gd name="T9" fmla="*/ 13 h 57"/>
                <a:gd name="T10" fmla="*/ 14 w 39"/>
                <a:gd name="T11" fmla="*/ 22 h 57"/>
                <a:gd name="T12" fmla="*/ 35 w 39"/>
                <a:gd name="T13" fmla="*/ 22 h 57"/>
                <a:gd name="T14" fmla="*/ 35 w 39"/>
                <a:gd name="T15" fmla="*/ 35 h 57"/>
                <a:gd name="T16" fmla="*/ 14 w 39"/>
                <a:gd name="T17" fmla="*/ 35 h 57"/>
                <a:gd name="T18" fmla="*/ 14 w 39"/>
                <a:gd name="T19" fmla="*/ 45 h 57"/>
                <a:gd name="T20" fmla="*/ 39 w 39"/>
                <a:gd name="T21" fmla="*/ 45 h 57"/>
                <a:gd name="T22" fmla="*/ 39 w 39"/>
                <a:gd name="T23" fmla="*/ 57 h 57"/>
                <a:gd name="T24" fmla="*/ 0 w 39"/>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7">
                  <a:moveTo>
                    <a:pt x="0" y="57"/>
                  </a:moveTo>
                  <a:lnTo>
                    <a:pt x="0" y="0"/>
                  </a:lnTo>
                  <a:lnTo>
                    <a:pt x="39" y="0"/>
                  </a:lnTo>
                  <a:lnTo>
                    <a:pt x="39" y="13"/>
                  </a:lnTo>
                  <a:lnTo>
                    <a:pt x="14" y="13"/>
                  </a:lnTo>
                  <a:lnTo>
                    <a:pt x="14" y="22"/>
                  </a:lnTo>
                  <a:lnTo>
                    <a:pt x="35" y="22"/>
                  </a:lnTo>
                  <a:lnTo>
                    <a:pt x="35" y="35"/>
                  </a:lnTo>
                  <a:lnTo>
                    <a:pt x="14" y="35"/>
                  </a:lnTo>
                  <a:lnTo>
                    <a:pt x="14" y="45"/>
                  </a:lnTo>
                  <a:lnTo>
                    <a:pt x="39" y="45"/>
                  </a:lnTo>
                  <a:lnTo>
                    <a:pt x="39" y="57"/>
                  </a:lnTo>
                  <a:lnTo>
                    <a:pt x="0" y="57"/>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8" name="Freeform 24"/>
            <p:cNvSpPr>
              <a:spLocks noChangeAspect="1" noEditPoints="1"/>
            </p:cNvSpPr>
            <p:nvPr userDrawn="1"/>
          </p:nvSpPr>
          <p:spPr bwMode="auto">
            <a:xfrm>
              <a:off x="714" y="1079"/>
              <a:ext cx="41"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4" y="54"/>
                    <a:pt x="79" y="61"/>
                  </a:cubicBezTo>
                  <a:cubicBezTo>
                    <a:pt x="76" y="64"/>
                    <a:pt x="73"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9" name="Freeform 25"/>
            <p:cNvSpPr>
              <a:spLocks noChangeAspect="1"/>
            </p:cNvSpPr>
            <p:nvPr userDrawn="1"/>
          </p:nvSpPr>
          <p:spPr bwMode="auto">
            <a:xfrm>
              <a:off x="776" y="1079"/>
              <a:ext cx="44" cy="58"/>
            </a:xfrm>
            <a:custGeom>
              <a:avLst/>
              <a:gdLst>
                <a:gd name="T0" fmla="*/ 64 w 91"/>
                <a:gd name="T1" fmla="*/ 27 h 120"/>
                <a:gd name="T2" fmla="*/ 51 w 91"/>
                <a:gd name="T3" fmla="*/ 25 h 120"/>
                <a:gd name="T4" fmla="*/ 34 w 91"/>
                <a:gd name="T5" fmla="*/ 36 h 120"/>
                <a:gd name="T6" fmla="*/ 45 w 91"/>
                <a:gd name="T7" fmla="*/ 45 h 120"/>
                <a:gd name="T8" fmla="*/ 59 w 91"/>
                <a:gd name="T9" fmla="*/ 47 h 120"/>
                <a:gd name="T10" fmla="*/ 91 w 91"/>
                <a:gd name="T11" fmla="*/ 82 h 120"/>
                <a:gd name="T12" fmla="*/ 43 w 91"/>
                <a:gd name="T13" fmla="*/ 120 h 120"/>
                <a:gd name="T14" fmla="*/ 16 w 91"/>
                <a:gd name="T15" fmla="*/ 115 h 120"/>
                <a:gd name="T16" fmla="*/ 0 w 91"/>
                <a:gd name="T17" fmla="*/ 104 h 120"/>
                <a:gd name="T18" fmla="*/ 19 w 91"/>
                <a:gd name="T19" fmla="*/ 86 h 120"/>
                <a:gd name="T20" fmla="*/ 27 w 91"/>
                <a:gd name="T21" fmla="*/ 91 h 120"/>
                <a:gd name="T22" fmla="*/ 45 w 91"/>
                <a:gd name="T23" fmla="*/ 94 h 120"/>
                <a:gd name="T24" fmla="*/ 62 w 91"/>
                <a:gd name="T25" fmla="*/ 83 h 120"/>
                <a:gd name="T26" fmla="*/ 52 w 91"/>
                <a:gd name="T27" fmla="*/ 73 h 120"/>
                <a:gd name="T28" fmla="*/ 38 w 91"/>
                <a:gd name="T29" fmla="*/ 71 h 120"/>
                <a:gd name="T30" fmla="*/ 6 w 91"/>
                <a:gd name="T31" fmla="*/ 38 h 120"/>
                <a:gd name="T32" fmla="*/ 51 w 91"/>
                <a:gd name="T33" fmla="*/ 0 h 120"/>
                <a:gd name="T34" fmla="*/ 75 w 91"/>
                <a:gd name="T35" fmla="*/ 4 h 120"/>
                <a:gd name="T36" fmla="*/ 89 w 91"/>
                <a:gd name="T37" fmla="*/ 14 h 120"/>
                <a:gd name="T38" fmla="*/ 71 w 91"/>
                <a:gd name="T39" fmla="*/ 32 h 120"/>
                <a:gd name="T40" fmla="*/ 64 w 91"/>
                <a:gd name="T41" fmla="*/ 2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0">
                  <a:moveTo>
                    <a:pt x="64" y="27"/>
                  </a:moveTo>
                  <a:cubicBezTo>
                    <a:pt x="60" y="26"/>
                    <a:pt x="56" y="25"/>
                    <a:pt x="51" y="25"/>
                  </a:cubicBezTo>
                  <a:cubicBezTo>
                    <a:pt x="40" y="25"/>
                    <a:pt x="34" y="29"/>
                    <a:pt x="34" y="36"/>
                  </a:cubicBezTo>
                  <a:cubicBezTo>
                    <a:pt x="34" y="41"/>
                    <a:pt x="38" y="44"/>
                    <a:pt x="45" y="45"/>
                  </a:cubicBezTo>
                  <a:cubicBezTo>
                    <a:pt x="59" y="47"/>
                    <a:pt x="59" y="47"/>
                    <a:pt x="59" y="47"/>
                  </a:cubicBezTo>
                  <a:cubicBezTo>
                    <a:pt x="81" y="50"/>
                    <a:pt x="91" y="61"/>
                    <a:pt x="91" y="82"/>
                  </a:cubicBezTo>
                  <a:cubicBezTo>
                    <a:pt x="91" y="106"/>
                    <a:pt x="73" y="120"/>
                    <a:pt x="43" y="120"/>
                  </a:cubicBezTo>
                  <a:cubicBezTo>
                    <a:pt x="33" y="120"/>
                    <a:pt x="24" y="118"/>
                    <a:pt x="16" y="115"/>
                  </a:cubicBezTo>
                  <a:cubicBezTo>
                    <a:pt x="10" y="113"/>
                    <a:pt x="7" y="111"/>
                    <a:pt x="0" y="104"/>
                  </a:cubicBezTo>
                  <a:cubicBezTo>
                    <a:pt x="19" y="86"/>
                    <a:pt x="19" y="86"/>
                    <a:pt x="19" y="86"/>
                  </a:cubicBezTo>
                  <a:cubicBezTo>
                    <a:pt x="22" y="89"/>
                    <a:pt x="24" y="89"/>
                    <a:pt x="27" y="91"/>
                  </a:cubicBezTo>
                  <a:cubicBezTo>
                    <a:pt x="32" y="93"/>
                    <a:pt x="38" y="94"/>
                    <a:pt x="45" y="94"/>
                  </a:cubicBezTo>
                  <a:cubicBezTo>
                    <a:pt x="57" y="94"/>
                    <a:pt x="62" y="90"/>
                    <a:pt x="62" y="83"/>
                  </a:cubicBezTo>
                  <a:cubicBezTo>
                    <a:pt x="62" y="77"/>
                    <a:pt x="59" y="74"/>
                    <a:pt x="52" y="73"/>
                  </a:cubicBezTo>
                  <a:cubicBezTo>
                    <a:pt x="38" y="71"/>
                    <a:pt x="38" y="71"/>
                    <a:pt x="38" y="71"/>
                  </a:cubicBezTo>
                  <a:cubicBezTo>
                    <a:pt x="17" y="68"/>
                    <a:pt x="6" y="57"/>
                    <a:pt x="6" y="38"/>
                  </a:cubicBezTo>
                  <a:cubicBezTo>
                    <a:pt x="6" y="14"/>
                    <a:pt x="23" y="0"/>
                    <a:pt x="51" y="0"/>
                  </a:cubicBezTo>
                  <a:cubicBezTo>
                    <a:pt x="59" y="0"/>
                    <a:pt x="68" y="1"/>
                    <a:pt x="75" y="4"/>
                  </a:cubicBezTo>
                  <a:cubicBezTo>
                    <a:pt x="80" y="6"/>
                    <a:pt x="83" y="8"/>
                    <a:pt x="89" y="14"/>
                  </a:cubicBezTo>
                  <a:cubicBezTo>
                    <a:pt x="71" y="32"/>
                    <a:pt x="71" y="32"/>
                    <a:pt x="71" y="32"/>
                  </a:cubicBezTo>
                  <a:cubicBezTo>
                    <a:pt x="68" y="29"/>
                    <a:pt x="66" y="28"/>
                    <a:pt x="64" y="27"/>
                  </a:cubicBez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grpSp>
      <p:pic>
        <p:nvPicPr>
          <p:cNvPr id="30" name="Picture 3" descr="C:\Users\popov\Desktop\airi.png"/>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sharpenSoften amount="100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660239" y="331361"/>
            <a:ext cx="889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31" name="Рисунок 30" descr="logo_strategy_KAZ_2.png"/>
          <p:cNvPicPr/>
          <p:nvPr userDrawn="1"/>
        </p:nvPicPr>
        <p:blipFill>
          <a:blip r:embed="rId14" cstate="print">
            <a:extLst>
              <a:ext uri="{28A0092B-C50C-407E-A947-70E740481C1C}">
                <a14:useLocalDpi xmlns:a14="http://schemas.microsoft.com/office/drawing/2010/main"/>
              </a:ext>
            </a:extLst>
          </a:blip>
          <a:stretch>
            <a:fillRect/>
          </a:stretch>
        </p:blipFill>
        <p:spPr>
          <a:xfrm>
            <a:off x="2065250" y="892406"/>
            <a:ext cx="2232248" cy="467113"/>
          </a:xfrm>
          <a:prstGeom prst="rect">
            <a:avLst/>
          </a:prstGeom>
        </p:spPr>
      </p:pic>
      <p:pic>
        <p:nvPicPr>
          <p:cNvPr id="32" name="Picture 2"/>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4860032" y="401800"/>
            <a:ext cx="1043880" cy="122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p:cNvPicPr>
            <a:picLocks noChangeArrowheads="1"/>
          </p:cNvPicPr>
          <p:nvPr userDrawn="1">
            <p:custDataLst>
              <p:tags r:id="rId8"/>
            </p:custDataLst>
          </p:nvPr>
        </p:nvPicPr>
        <p:blipFill>
          <a:blip r:embed="rId16" cstate="print"/>
          <a:stretch>
            <a:fillRect/>
          </a:stretch>
        </p:blipFill>
        <p:spPr bwMode="auto">
          <a:xfrm>
            <a:off x="0" y="2160588"/>
            <a:ext cx="2520000" cy="2520000"/>
          </a:xfrm>
          <a:prstGeom prst="rect">
            <a:avLst/>
          </a:prstGeom>
          <a:noFill/>
          <a:ln w="9525">
            <a:noFill/>
            <a:miter lim="800000"/>
            <a:headEnd/>
            <a:tailEnd/>
          </a:ln>
        </p:spPr>
      </p:pic>
    </p:spTree>
    <p:extLst>
      <p:ext uri="{BB962C8B-B14F-4D97-AF65-F5344CB8AC3E}">
        <p14:creationId xmlns:p14="http://schemas.microsoft.com/office/powerpoint/2010/main" val="1732379402"/>
      </p:ext>
    </p:extLst>
  </p:cSld>
  <p:clrMapOvr>
    <a:masterClrMapping/>
  </p:clrMapOvr>
  <p:timing>
    <p:tnLst>
      <p:par>
        <p:cTn id="1" dur="indefinite" restart="never" nodeType="tmRoot"/>
      </p:par>
    </p:tnLst>
  </p:timing>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Баз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43"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8"/>
          <p:cNvSpPr>
            <a:spLocks noGrp="1"/>
          </p:cNvSpPr>
          <p:nvPr>
            <p:ph type="body" sz="quarter" idx="12" hasCustomPrompt="1"/>
          </p:nvPr>
        </p:nvSpPr>
        <p:spPr>
          <a:xfrm>
            <a:off x="250825" y="6337300"/>
            <a:ext cx="8640000" cy="288000"/>
          </a:xfrm>
        </p:spPr>
        <p:txBody>
          <a:bodyPr lIns="0" tIns="0" rIns="0" bIns="0" anchor="b" anchorCtr="0"/>
          <a:lstStyle>
            <a:lvl1pPr>
              <a:spcBef>
                <a:spcPts val="314"/>
              </a:spcBef>
              <a:defRPr sz="800" baseline="0">
                <a:solidFill>
                  <a:schemeClr val="tx1"/>
                </a:solidFill>
              </a:defRPr>
            </a:lvl1pPr>
          </a:lstStyle>
          <a:p>
            <a:pPr lvl="0"/>
            <a:r>
              <a:rPr lang="ru-RU" dirty="0" smtClean="0"/>
              <a:t>Примечания:</a:t>
            </a:r>
            <a:r>
              <a:rPr lang="ru-RU" dirty="0"/>
              <a:t> </a:t>
            </a:r>
            <a:r>
              <a:rPr lang="ru-RU" dirty="0" smtClean="0"/>
              <a:t>1 –</a:t>
            </a:r>
            <a:br>
              <a:rPr lang="ru-RU" dirty="0" smtClean="0"/>
            </a:br>
            <a:r>
              <a:rPr lang="ru-RU" dirty="0" smtClean="0"/>
              <a:t>Источники:</a:t>
            </a:r>
          </a:p>
        </p:txBody>
      </p:sp>
    </p:spTree>
    <p:extLst>
      <p:ext uri="{BB962C8B-B14F-4D97-AF65-F5344CB8AC3E}">
        <p14:creationId xmlns:p14="http://schemas.microsoft.com/office/powerpoint/2010/main" val="38669185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Текст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43"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0"/>
          <p:cNvSpPr>
            <a:spLocks noGrp="1"/>
          </p:cNvSpPr>
          <p:nvPr>
            <p:ph type="body" sz="quarter" idx="12"/>
          </p:nvPr>
        </p:nvSpPr>
        <p:spPr>
          <a:xfrm>
            <a:off x="250825" y="1260000"/>
            <a:ext cx="8640000" cy="5040312"/>
          </a:xfrm>
        </p:spPr>
        <p:txBody>
          <a:bodyPr/>
          <a:lstStyle>
            <a:lvl1pPr>
              <a:spcBef>
                <a:spcPts val="628"/>
              </a:spcBef>
              <a:defRPr sz="1500"/>
            </a:lvl1pPr>
            <a:lvl2pPr>
              <a:spcBef>
                <a:spcPts val="628"/>
              </a:spcBef>
              <a:defRPr sz="1500"/>
            </a:lvl2pPr>
            <a:lvl3pPr>
              <a:defRPr sz="1500"/>
            </a:lvl3pPr>
            <a:lvl4pPr>
              <a:defRPr sz="1500"/>
            </a:lvl4pPr>
            <a:lvl5pPr>
              <a:defRPr sz="15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3"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3176903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Содержание">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30092" name="think-cell Slide" r:id="rId8" imgW="6350000" imgH="6350000" progId="">
                  <p:embed/>
                </p:oleObj>
              </mc:Choice>
              <mc:Fallback>
                <p:oleObj name="think-cell Slide" r:id="rId8" imgW="6350000" imgH="6350000" progId="">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3"/>
          <p:cNvSpPr>
            <a:spLocks noGrp="1"/>
          </p:cNvSpPr>
          <p:nvPr>
            <p:ph type="body" sz="quarter" idx="13"/>
            <p:custDataLst>
              <p:tags r:id="rId3"/>
            </p:custDataLst>
          </p:nvPr>
        </p:nvSpPr>
        <p:spPr>
          <a:xfrm>
            <a:off x="972000" y="1692000"/>
            <a:ext cx="7200000" cy="432000"/>
          </a:xfrm>
          <a:solidFill>
            <a:schemeClr val="tx2"/>
          </a:solidFill>
          <a:ln>
            <a:solidFill>
              <a:schemeClr val="tx2"/>
            </a:solidFill>
          </a:ln>
        </p:spPr>
        <p:txBody>
          <a:bodyPr anchor="ctr" anchorCtr="0"/>
          <a:lstStyle>
            <a:lvl1pPr>
              <a:defRPr sz="1600">
                <a:solidFill>
                  <a:schemeClr val="tx2"/>
                </a:solidFill>
              </a:defRPr>
            </a:lvl1pPr>
          </a:lstStyle>
          <a:p>
            <a:pPr lvl="0"/>
            <a:r>
              <a:rPr lang="ru-RU" smtClean="0"/>
              <a:t>Образец текста</a:t>
            </a:r>
          </a:p>
        </p:txBody>
      </p:sp>
      <p:sp>
        <p:nvSpPr>
          <p:cNvPr id="2" name="Заголовок 1"/>
          <p:cNvSpPr>
            <a:spLocks noGrp="1"/>
          </p:cNvSpPr>
          <p:nvPr>
            <p:ph type="title" hasCustomPrompt="1"/>
            <p:custDataLst>
              <p:tags r:id="rId4"/>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5"/>
            </p:custDataLst>
          </p:nvPr>
        </p:nvSpPr>
        <p:spPr>
          <a:xfrm>
            <a:off x="250843"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10"/>
          <p:cNvSpPr>
            <a:spLocks noGrp="1"/>
          </p:cNvSpPr>
          <p:nvPr>
            <p:ph type="body" sz="quarter" idx="12"/>
            <p:custDataLst>
              <p:tags r:id="rId6"/>
            </p:custDataLst>
          </p:nvPr>
        </p:nvSpPr>
        <p:spPr>
          <a:xfrm>
            <a:off x="1332000" y="1260000"/>
            <a:ext cx="6480000" cy="5040312"/>
          </a:xfrm>
        </p:spPr>
        <p:txBody>
          <a:bodyPr/>
          <a:lstStyle>
            <a:lvl1pPr>
              <a:spcBef>
                <a:spcPts val="1885"/>
              </a:spcBef>
              <a:defRPr sz="1600"/>
            </a:lvl1pPr>
            <a:lvl2pPr marL="0" indent="0">
              <a:spcBef>
                <a:spcPts val="1885"/>
              </a:spcBef>
              <a:buNone/>
              <a:defRPr sz="1600" b="1">
                <a:solidFill>
                  <a:schemeClr val="bg1"/>
                </a:solidFill>
              </a:defRPr>
            </a:lvl2pPr>
            <a:lvl3pPr>
              <a:defRPr sz="1600"/>
            </a:lvl3pPr>
            <a:lvl4pPr>
              <a:defRPr sz="1600"/>
            </a:lvl4pPr>
            <a:lvl5pPr>
              <a:defRPr sz="1600"/>
            </a:lvl5pPr>
          </a:lstStyle>
          <a:p>
            <a:pPr lvl="0"/>
            <a:r>
              <a:rPr lang="ru-RU" smtClean="0"/>
              <a:t>Образец текста</a:t>
            </a:r>
          </a:p>
          <a:p>
            <a:pPr lvl="1"/>
            <a:r>
              <a:rPr lang="ru-RU" smtClean="0"/>
              <a:t>Второй уровень</a:t>
            </a:r>
          </a:p>
        </p:txBody>
      </p:sp>
      <p:sp>
        <p:nvSpPr>
          <p:cNvPr id="16" name="Текст 12"/>
          <p:cNvSpPr>
            <a:spLocks noGrp="1"/>
          </p:cNvSpPr>
          <p:nvPr>
            <p:ph type="body" sz="quarter" idx="14"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33533756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31116"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3"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9"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4716472"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4716462"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9622268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32140"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3"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4" y="1692000"/>
            <a:ext cx="561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561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4093077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p:cNvGraphicFramePr>
          <p:nvPr>
            <p:custDataLst>
              <p:tags r:id="rId2"/>
            </p:custDataLst>
            <p:extLst>
              <p:ext uri="{D42A27DB-BD31-4B8C-83A1-F6EECF244321}">
                <p14:modId xmlns:p14="http://schemas.microsoft.com/office/powerpoint/2010/main" val="2145208330"/>
              </p:ext>
            </p:ext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2333" name="think-cell Slide" r:id="rId4" imgW="6350000" imgH="6350000" progId="">
                  <p:embed/>
                </p:oleObj>
              </mc:Choice>
              <mc:Fallback>
                <p:oleObj name="think-cell Slide" r:id="rId4" imgW="6350000" imgH="6350000" progId="">
                  <p:embed/>
                  <p:pic>
                    <p:nvPicPr>
                      <p:cNvPr id="0" name="Picture 3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4"/>
          <p:cNvSpPr>
            <a:spLocks noChangeArrowheads="1"/>
          </p:cNvSpPr>
          <p:nvPr userDrawn="1"/>
        </p:nvSpPr>
        <p:spPr bwMode="auto">
          <a:xfrm>
            <a:off x="2843809" y="2160588"/>
            <a:ext cx="6300196" cy="2519362"/>
          </a:xfrm>
          <a:prstGeom prst="rect">
            <a:avLst/>
          </a:prstGeom>
          <a:solidFill>
            <a:srgbClr val="376092"/>
          </a:solidFill>
          <a:ln w="9525">
            <a:noFill/>
            <a:round/>
            <a:headEnd/>
            <a:tailEnd/>
          </a:ln>
        </p:spPr>
        <p:txBody>
          <a:bodyPr lIns="0" tIns="0" rIns="0" bIns="0"/>
          <a:lstStyle/>
          <a:p>
            <a:pPr>
              <a:defRPr/>
            </a:pPr>
            <a:endParaRPr lang="ru-RU">
              <a:solidFill>
                <a:srgbClr val="000000"/>
              </a:solidFill>
              <a:latin typeface="Arial"/>
            </a:endParaRPr>
          </a:p>
        </p:txBody>
      </p:sp>
      <p:sp>
        <p:nvSpPr>
          <p:cNvPr id="2" name="Заголовок 1"/>
          <p:cNvSpPr>
            <a:spLocks noGrp="1"/>
          </p:cNvSpPr>
          <p:nvPr>
            <p:ph type="ctrTitle" hasCustomPrompt="1"/>
          </p:nvPr>
        </p:nvSpPr>
        <p:spPr>
          <a:xfrm>
            <a:off x="3024000" y="2519999"/>
            <a:ext cx="5760000" cy="1080000"/>
          </a:xfrm>
          <a:prstGeom prst="rect">
            <a:avLst/>
          </a:prstGeom>
        </p:spPr>
        <p:txBody>
          <a:bodyPr/>
          <a:lstStyle>
            <a:lvl1pPr>
              <a:defRPr sz="2500" b="0">
                <a:solidFill>
                  <a:schemeClr val="bg1"/>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nvPr>
        </p:nvSpPr>
        <p:spPr>
          <a:xfrm>
            <a:off x="3024000" y="4104000"/>
            <a:ext cx="3600000" cy="216000"/>
          </a:xfrm>
        </p:spPr>
        <p:txBody>
          <a:bodyPr lIns="0" tIns="0" rIns="0" bIns="0" anchor="b" anchorCtr="0"/>
          <a:lstStyle>
            <a:lvl1pPr marL="0" indent="0" algn="l">
              <a:buNone/>
              <a:defRPr sz="1500">
                <a:solidFill>
                  <a:schemeClr val="bg1"/>
                </a:solidFill>
              </a:defRPr>
            </a:lvl1pPr>
            <a:lvl2pPr marL="478564" indent="0" algn="ctr">
              <a:buNone/>
              <a:defRPr>
                <a:solidFill>
                  <a:schemeClr val="tx1">
                    <a:tint val="75000"/>
                  </a:schemeClr>
                </a:solidFill>
              </a:defRPr>
            </a:lvl2pPr>
            <a:lvl3pPr marL="957127" indent="0" algn="ctr">
              <a:buNone/>
              <a:defRPr>
                <a:solidFill>
                  <a:schemeClr val="tx1">
                    <a:tint val="75000"/>
                  </a:schemeClr>
                </a:solidFill>
              </a:defRPr>
            </a:lvl3pPr>
            <a:lvl4pPr marL="1435688" indent="0" algn="ctr">
              <a:buNone/>
              <a:defRPr>
                <a:solidFill>
                  <a:schemeClr val="tx1">
                    <a:tint val="75000"/>
                  </a:schemeClr>
                </a:solidFill>
              </a:defRPr>
            </a:lvl4pPr>
            <a:lvl5pPr marL="1914251" indent="0" algn="ctr">
              <a:buNone/>
              <a:defRPr>
                <a:solidFill>
                  <a:schemeClr val="tx1">
                    <a:tint val="75000"/>
                  </a:schemeClr>
                </a:solidFill>
              </a:defRPr>
            </a:lvl5pPr>
            <a:lvl6pPr marL="2392812" indent="0" algn="ctr">
              <a:buNone/>
              <a:defRPr>
                <a:solidFill>
                  <a:schemeClr val="tx1">
                    <a:tint val="75000"/>
                  </a:schemeClr>
                </a:solidFill>
              </a:defRPr>
            </a:lvl6pPr>
            <a:lvl7pPr marL="2871375" indent="0" algn="ctr">
              <a:buNone/>
              <a:defRPr>
                <a:solidFill>
                  <a:schemeClr val="tx1">
                    <a:tint val="75000"/>
                  </a:schemeClr>
                </a:solidFill>
              </a:defRPr>
            </a:lvl7pPr>
            <a:lvl8pPr marL="3349937" indent="0" algn="ctr">
              <a:buNone/>
              <a:defRPr>
                <a:solidFill>
                  <a:schemeClr val="tx1">
                    <a:tint val="75000"/>
                  </a:schemeClr>
                </a:solidFill>
              </a:defRPr>
            </a:lvl8pPr>
            <a:lvl9pPr marL="3828500" indent="0" algn="ctr">
              <a:buNone/>
              <a:defRPr>
                <a:solidFill>
                  <a:schemeClr val="tx1">
                    <a:tint val="75000"/>
                  </a:schemeClr>
                </a:solidFill>
              </a:defRPr>
            </a:lvl9pPr>
          </a:lstStyle>
          <a:p>
            <a:r>
              <a:rPr lang="ru-RU" dirty="0" smtClean="0"/>
              <a:t>Содержание презентации</a:t>
            </a:r>
            <a:endParaRPr lang="ru-RU" dirty="0"/>
          </a:p>
        </p:txBody>
      </p:sp>
      <p:sp>
        <p:nvSpPr>
          <p:cNvPr id="4" name="Дата 3"/>
          <p:cNvSpPr>
            <a:spLocks noGrp="1"/>
          </p:cNvSpPr>
          <p:nvPr>
            <p:ph type="dt" sz="half" idx="10"/>
          </p:nvPr>
        </p:nvSpPr>
        <p:spPr>
          <a:xfrm>
            <a:off x="7020000" y="4104000"/>
            <a:ext cx="1800000" cy="216000"/>
          </a:xfrm>
          <a:prstGeom prst="rect">
            <a:avLst/>
          </a:prstGeom>
        </p:spPr>
        <p:txBody>
          <a:bodyPr lIns="0" tIns="0" rIns="0" bIns="0" anchor="b" anchorCtr="0"/>
          <a:lstStyle>
            <a:lvl1pPr algn="r">
              <a:defRPr sz="1500">
                <a:solidFill>
                  <a:schemeClr val="bg1"/>
                </a:solidFill>
              </a:defRPr>
            </a:lvl1pPr>
          </a:lstStyle>
          <a:p>
            <a:fld id="{62F1BEEF-A4A7-479D-8465-9115149B4495}" type="datetime4">
              <a:rPr lang="ru-RU" smtClean="0">
                <a:solidFill>
                  <a:srgbClr val="FFFFFF"/>
                </a:solidFill>
                <a:latin typeface="Arial"/>
              </a:rPr>
              <a:pPr/>
              <a:t>25 октября 2014 г.</a:t>
            </a:fld>
            <a:endParaRPr lang="ru-RU" dirty="0">
              <a:solidFill>
                <a:srgbClr val="FFFFFF"/>
              </a:solidFill>
              <a:latin typeface="Arial"/>
            </a:endParaRPr>
          </a:p>
        </p:txBody>
      </p:sp>
      <p:grpSp>
        <p:nvGrpSpPr>
          <p:cNvPr id="11" name="Group 7"/>
          <p:cNvGrpSpPr>
            <a:grpSpLocks/>
          </p:cNvGrpSpPr>
          <p:nvPr userDrawn="1"/>
        </p:nvGrpSpPr>
        <p:grpSpPr bwMode="auto">
          <a:xfrm>
            <a:off x="6" y="720053"/>
            <a:ext cx="1800225" cy="719137"/>
            <a:chOff x="201" y="819"/>
            <a:chExt cx="1094" cy="413"/>
          </a:xfrm>
        </p:grpSpPr>
        <p:sp>
          <p:nvSpPr>
            <p:cNvPr id="12" name="Freeform 8"/>
            <p:cNvSpPr>
              <a:spLocks noChangeAspect="1"/>
            </p:cNvSpPr>
            <p:nvPr userDrawn="1"/>
          </p:nvSpPr>
          <p:spPr bwMode="auto">
            <a:xfrm>
              <a:off x="201" y="819"/>
              <a:ext cx="1094" cy="207"/>
            </a:xfrm>
            <a:custGeom>
              <a:avLst/>
              <a:gdLst>
                <a:gd name="T0" fmla="*/ 1094 w 1094"/>
                <a:gd name="T1" fmla="*/ 207 h 207"/>
                <a:gd name="T2" fmla="*/ 999 w 1094"/>
                <a:gd name="T3" fmla="*/ 0 h 207"/>
                <a:gd name="T4" fmla="*/ 0 w 1094"/>
                <a:gd name="T5" fmla="*/ 0 h 207"/>
                <a:gd name="T6" fmla="*/ 0 w 1094"/>
                <a:gd name="T7" fmla="*/ 207 h 207"/>
                <a:gd name="T8" fmla="*/ 1094 w 109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7">
                  <a:moveTo>
                    <a:pt x="1094" y="207"/>
                  </a:moveTo>
                  <a:lnTo>
                    <a:pt x="999" y="0"/>
                  </a:lnTo>
                  <a:lnTo>
                    <a:pt x="0" y="0"/>
                  </a:lnTo>
                  <a:lnTo>
                    <a:pt x="0" y="207"/>
                  </a:lnTo>
                  <a:lnTo>
                    <a:pt x="1094" y="207"/>
                  </a:lnTo>
                  <a:close/>
                </a:path>
              </a:pathLst>
            </a:custGeom>
            <a:solidFill>
              <a:srgbClr val="7A1600"/>
            </a:solidFill>
            <a:ln w="9525">
              <a:noFill/>
              <a:round/>
              <a:headEnd/>
              <a:tailEnd/>
            </a:ln>
          </p:spPr>
          <p:txBody>
            <a:bodyPr lIns="0" tIns="0" rIns="0" bIns="0"/>
            <a:lstStyle/>
            <a:p>
              <a:pPr>
                <a:defRPr/>
              </a:pPr>
              <a:endParaRPr lang="ru-RU">
                <a:solidFill>
                  <a:srgbClr val="000000"/>
                </a:solidFill>
                <a:latin typeface="Arial"/>
              </a:endParaRPr>
            </a:p>
          </p:txBody>
        </p:sp>
        <p:sp>
          <p:nvSpPr>
            <p:cNvPr id="13" name="Freeform 9"/>
            <p:cNvSpPr>
              <a:spLocks noChangeAspect="1"/>
            </p:cNvSpPr>
            <p:nvPr userDrawn="1"/>
          </p:nvSpPr>
          <p:spPr bwMode="auto">
            <a:xfrm>
              <a:off x="201" y="1026"/>
              <a:ext cx="1094" cy="206"/>
            </a:xfrm>
            <a:custGeom>
              <a:avLst/>
              <a:gdLst>
                <a:gd name="T0" fmla="*/ 1094 w 1094"/>
                <a:gd name="T1" fmla="*/ 0 h 206"/>
                <a:gd name="T2" fmla="*/ 999 w 1094"/>
                <a:gd name="T3" fmla="*/ 206 h 206"/>
                <a:gd name="T4" fmla="*/ 0 w 1094"/>
                <a:gd name="T5" fmla="*/ 206 h 206"/>
                <a:gd name="T6" fmla="*/ 0 w 1094"/>
                <a:gd name="T7" fmla="*/ 0 h 206"/>
                <a:gd name="T8" fmla="*/ 1094 w 1094"/>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6">
                  <a:moveTo>
                    <a:pt x="1094" y="0"/>
                  </a:moveTo>
                  <a:lnTo>
                    <a:pt x="999" y="206"/>
                  </a:lnTo>
                  <a:lnTo>
                    <a:pt x="0" y="206"/>
                  </a:lnTo>
                  <a:lnTo>
                    <a:pt x="0" y="0"/>
                  </a:lnTo>
                  <a:lnTo>
                    <a:pt x="1094" y="0"/>
                  </a:lnTo>
                  <a:close/>
                </a:path>
              </a:pathLst>
            </a:custGeom>
            <a:solidFill>
              <a:schemeClr val="bg2"/>
            </a:solidFill>
            <a:ln w="9525">
              <a:noFill/>
              <a:round/>
              <a:headEnd/>
              <a:tailEnd/>
            </a:ln>
          </p:spPr>
          <p:txBody>
            <a:bodyPr lIns="0" tIns="0" rIns="0" bIns="0"/>
            <a:lstStyle/>
            <a:p>
              <a:pPr>
                <a:defRPr/>
              </a:pPr>
              <a:endParaRPr lang="ru-RU">
                <a:solidFill>
                  <a:srgbClr val="000000"/>
                </a:solidFill>
                <a:latin typeface="Arial"/>
              </a:endParaRPr>
            </a:p>
          </p:txBody>
        </p:sp>
        <p:sp>
          <p:nvSpPr>
            <p:cNvPr id="14" name="Freeform 10"/>
            <p:cNvSpPr>
              <a:spLocks noChangeAspect="1"/>
            </p:cNvSpPr>
            <p:nvPr userDrawn="1"/>
          </p:nvSpPr>
          <p:spPr bwMode="auto">
            <a:xfrm>
              <a:off x="315" y="918"/>
              <a:ext cx="43" cy="57"/>
            </a:xfrm>
            <a:custGeom>
              <a:avLst/>
              <a:gdLst>
                <a:gd name="T0" fmla="*/ 63 w 91"/>
                <a:gd name="T1" fmla="*/ 28 h 121"/>
                <a:gd name="T2" fmla="*/ 50 w 91"/>
                <a:gd name="T3" fmla="*/ 26 h 121"/>
                <a:gd name="T4" fmla="*/ 34 w 91"/>
                <a:gd name="T5" fmla="*/ 37 h 121"/>
                <a:gd name="T6" fmla="*/ 44 w 91"/>
                <a:gd name="T7" fmla="*/ 46 h 121"/>
                <a:gd name="T8" fmla="*/ 59 w 91"/>
                <a:gd name="T9" fmla="*/ 48 h 121"/>
                <a:gd name="T10" fmla="*/ 91 w 91"/>
                <a:gd name="T11" fmla="*/ 83 h 121"/>
                <a:gd name="T12" fmla="*/ 43 w 91"/>
                <a:gd name="T13" fmla="*/ 121 h 121"/>
                <a:gd name="T14" fmla="*/ 16 w 91"/>
                <a:gd name="T15" fmla="*/ 116 h 121"/>
                <a:gd name="T16" fmla="*/ 0 w 91"/>
                <a:gd name="T17" fmla="*/ 105 h 121"/>
                <a:gd name="T18" fmla="*/ 19 w 91"/>
                <a:gd name="T19" fmla="*/ 86 h 121"/>
                <a:gd name="T20" fmla="*/ 27 w 91"/>
                <a:gd name="T21" fmla="*/ 91 h 121"/>
                <a:gd name="T22" fmla="*/ 45 w 91"/>
                <a:gd name="T23" fmla="*/ 95 h 121"/>
                <a:gd name="T24" fmla="*/ 62 w 91"/>
                <a:gd name="T25" fmla="*/ 84 h 121"/>
                <a:gd name="T26" fmla="*/ 52 w 91"/>
                <a:gd name="T27" fmla="*/ 74 h 121"/>
                <a:gd name="T28" fmla="*/ 38 w 91"/>
                <a:gd name="T29" fmla="*/ 72 h 121"/>
                <a:gd name="T30" fmla="*/ 6 w 91"/>
                <a:gd name="T31" fmla="*/ 38 h 121"/>
                <a:gd name="T32" fmla="*/ 51 w 91"/>
                <a:gd name="T33" fmla="*/ 0 h 121"/>
                <a:gd name="T34" fmla="*/ 74 w 91"/>
                <a:gd name="T35" fmla="*/ 5 h 121"/>
                <a:gd name="T36" fmla="*/ 89 w 91"/>
                <a:gd name="T37" fmla="*/ 14 h 121"/>
                <a:gd name="T38" fmla="*/ 71 w 91"/>
                <a:gd name="T39" fmla="*/ 33 h 121"/>
                <a:gd name="T40" fmla="*/ 63 w 91"/>
                <a:gd name="T41" fmla="*/ 28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1">
                  <a:moveTo>
                    <a:pt x="63" y="28"/>
                  </a:moveTo>
                  <a:cubicBezTo>
                    <a:pt x="60" y="26"/>
                    <a:pt x="56" y="26"/>
                    <a:pt x="50" y="26"/>
                  </a:cubicBezTo>
                  <a:cubicBezTo>
                    <a:pt x="40" y="26"/>
                    <a:pt x="34" y="30"/>
                    <a:pt x="34" y="37"/>
                  </a:cubicBezTo>
                  <a:cubicBezTo>
                    <a:pt x="34" y="42"/>
                    <a:pt x="38" y="45"/>
                    <a:pt x="44" y="46"/>
                  </a:cubicBezTo>
                  <a:cubicBezTo>
                    <a:pt x="59" y="48"/>
                    <a:pt x="59" y="48"/>
                    <a:pt x="59" y="48"/>
                  </a:cubicBezTo>
                  <a:cubicBezTo>
                    <a:pt x="81" y="51"/>
                    <a:pt x="91" y="62"/>
                    <a:pt x="91" y="83"/>
                  </a:cubicBezTo>
                  <a:cubicBezTo>
                    <a:pt x="91" y="106"/>
                    <a:pt x="73" y="121"/>
                    <a:pt x="43" y="121"/>
                  </a:cubicBezTo>
                  <a:cubicBezTo>
                    <a:pt x="33" y="121"/>
                    <a:pt x="24" y="119"/>
                    <a:pt x="16" y="116"/>
                  </a:cubicBezTo>
                  <a:cubicBezTo>
                    <a:pt x="10" y="114"/>
                    <a:pt x="7" y="111"/>
                    <a:pt x="0" y="105"/>
                  </a:cubicBezTo>
                  <a:cubicBezTo>
                    <a:pt x="19" y="86"/>
                    <a:pt x="19" y="86"/>
                    <a:pt x="19" y="86"/>
                  </a:cubicBezTo>
                  <a:cubicBezTo>
                    <a:pt x="22" y="89"/>
                    <a:pt x="23" y="90"/>
                    <a:pt x="27" y="91"/>
                  </a:cubicBezTo>
                  <a:cubicBezTo>
                    <a:pt x="32" y="94"/>
                    <a:pt x="38" y="95"/>
                    <a:pt x="45" y="95"/>
                  </a:cubicBezTo>
                  <a:cubicBezTo>
                    <a:pt x="57" y="95"/>
                    <a:pt x="62" y="91"/>
                    <a:pt x="62" y="84"/>
                  </a:cubicBezTo>
                  <a:cubicBezTo>
                    <a:pt x="62" y="78"/>
                    <a:pt x="59" y="75"/>
                    <a:pt x="52" y="74"/>
                  </a:cubicBezTo>
                  <a:cubicBezTo>
                    <a:pt x="38" y="72"/>
                    <a:pt x="38" y="72"/>
                    <a:pt x="38" y="72"/>
                  </a:cubicBezTo>
                  <a:cubicBezTo>
                    <a:pt x="16" y="69"/>
                    <a:pt x="6" y="58"/>
                    <a:pt x="6" y="38"/>
                  </a:cubicBezTo>
                  <a:cubicBezTo>
                    <a:pt x="6" y="15"/>
                    <a:pt x="23" y="0"/>
                    <a:pt x="51" y="0"/>
                  </a:cubicBezTo>
                  <a:cubicBezTo>
                    <a:pt x="59" y="0"/>
                    <a:pt x="68" y="2"/>
                    <a:pt x="74" y="5"/>
                  </a:cubicBezTo>
                  <a:cubicBezTo>
                    <a:pt x="80" y="7"/>
                    <a:pt x="83" y="9"/>
                    <a:pt x="89" y="14"/>
                  </a:cubicBezTo>
                  <a:cubicBezTo>
                    <a:pt x="71" y="33"/>
                    <a:pt x="71" y="33"/>
                    <a:pt x="71" y="33"/>
                  </a:cubicBezTo>
                  <a:cubicBezTo>
                    <a:pt x="68" y="30"/>
                    <a:pt x="66" y="29"/>
                    <a:pt x="63" y="28"/>
                  </a:cubicBez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5" name="Freeform 11"/>
            <p:cNvSpPr>
              <a:spLocks noChangeAspect="1"/>
            </p:cNvSpPr>
            <p:nvPr userDrawn="1"/>
          </p:nvSpPr>
          <p:spPr bwMode="auto">
            <a:xfrm>
              <a:off x="380"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6" name="Freeform 12"/>
            <p:cNvSpPr>
              <a:spLocks noChangeAspect="1" noEditPoints="1"/>
            </p:cNvSpPr>
            <p:nvPr userDrawn="1"/>
          </p:nvSpPr>
          <p:spPr bwMode="auto">
            <a:xfrm>
              <a:off x="447" y="918"/>
              <a:ext cx="44" cy="57"/>
            </a:xfrm>
            <a:custGeom>
              <a:avLst/>
              <a:gdLst>
                <a:gd name="T0" fmla="*/ 59 w 93"/>
                <a:gd name="T1" fmla="*/ 119 h 119"/>
                <a:gd name="T2" fmla="*/ 38 w 93"/>
                <a:gd name="T3" fmla="*/ 75 h 119"/>
                <a:gd name="T4" fmla="*/ 29 w 93"/>
                <a:gd name="T5" fmla="*/ 75 h 119"/>
                <a:gd name="T6" fmla="*/ 29 w 93"/>
                <a:gd name="T7" fmla="*/ 119 h 119"/>
                <a:gd name="T8" fmla="*/ 0 w 93"/>
                <a:gd name="T9" fmla="*/ 119 h 119"/>
                <a:gd name="T10" fmla="*/ 0 w 93"/>
                <a:gd name="T11" fmla="*/ 0 h 119"/>
                <a:gd name="T12" fmla="*/ 46 w 93"/>
                <a:gd name="T13" fmla="*/ 0 h 119"/>
                <a:gd name="T14" fmla="*/ 87 w 93"/>
                <a:gd name="T15" fmla="*/ 38 h 119"/>
                <a:gd name="T16" fmla="*/ 78 w 93"/>
                <a:gd name="T17" fmla="*/ 61 h 119"/>
                <a:gd name="T18" fmla="*/ 68 w 93"/>
                <a:gd name="T19" fmla="*/ 69 h 119"/>
                <a:gd name="T20" fmla="*/ 93 w 93"/>
                <a:gd name="T21" fmla="*/ 119 h 119"/>
                <a:gd name="T22" fmla="*/ 59 w 93"/>
                <a:gd name="T23" fmla="*/ 119 h 119"/>
                <a:gd name="T24" fmla="*/ 45 w 93"/>
                <a:gd name="T25" fmla="*/ 50 h 119"/>
                <a:gd name="T26" fmla="*/ 58 w 93"/>
                <a:gd name="T27" fmla="*/ 38 h 119"/>
                <a:gd name="T28" fmla="*/ 45 w 93"/>
                <a:gd name="T29" fmla="*/ 26 h 119"/>
                <a:gd name="T30" fmla="*/ 29 w 93"/>
                <a:gd name="T31" fmla="*/ 26 h 119"/>
                <a:gd name="T32" fmla="*/ 29 w 93"/>
                <a:gd name="T33" fmla="*/ 50 h 119"/>
                <a:gd name="T34" fmla="*/ 45 w 93"/>
                <a:gd name="T35" fmla="*/ 5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19">
                  <a:moveTo>
                    <a:pt x="59" y="119"/>
                  </a:moveTo>
                  <a:cubicBezTo>
                    <a:pt x="38" y="75"/>
                    <a:pt x="38" y="75"/>
                    <a:pt x="38" y="75"/>
                  </a:cubicBezTo>
                  <a:cubicBezTo>
                    <a:pt x="29" y="75"/>
                    <a:pt x="29" y="75"/>
                    <a:pt x="29" y="75"/>
                  </a:cubicBezTo>
                  <a:cubicBezTo>
                    <a:pt x="29" y="119"/>
                    <a:pt x="29" y="119"/>
                    <a:pt x="29" y="119"/>
                  </a:cubicBezTo>
                  <a:cubicBezTo>
                    <a:pt x="0" y="119"/>
                    <a:pt x="0" y="119"/>
                    <a:pt x="0" y="119"/>
                  </a:cubicBezTo>
                  <a:cubicBezTo>
                    <a:pt x="0" y="0"/>
                    <a:pt x="0" y="0"/>
                    <a:pt x="0" y="0"/>
                  </a:cubicBezTo>
                  <a:cubicBezTo>
                    <a:pt x="46" y="0"/>
                    <a:pt x="46" y="0"/>
                    <a:pt x="46" y="0"/>
                  </a:cubicBezTo>
                  <a:cubicBezTo>
                    <a:pt x="70" y="0"/>
                    <a:pt x="87" y="16"/>
                    <a:pt x="87" y="38"/>
                  </a:cubicBezTo>
                  <a:cubicBezTo>
                    <a:pt x="87" y="47"/>
                    <a:pt x="84" y="55"/>
                    <a:pt x="78" y="61"/>
                  </a:cubicBezTo>
                  <a:cubicBezTo>
                    <a:pt x="75" y="64"/>
                    <a:pt x="73" y="66"/>
                    <a:pt x="68" y="69"/>
                  </a:cubicBezTo>
                  <a:cubicBezTo>
                    <a:pt x="93" y="119"/>
                    <a:pt x="93" y="119"/>
                    <a:pt x="93" y="119"/>
                  </a:cubicBezTo>
                  <a:lnTo>
                    <a:pt x="59" y="119"/>
                  </a:lnTo>
                  <a:close/>
                  <a:moveTo>
                    <a:pt x="45" y="50"/>
                  </a:moveTo>
                  <a:cubicBezTo>
                    <a:pt x="52" y="50"/>
                    <a:pt x="58" y="45"/>
                    <a:pt x="58" y="38"/>
                  </a:cubicBezTo>
                  <a:cubicBezTo>
                    <a:pt x="58" y="32"/>
                    <a:pt x="52" y="26"/>
                    <a:pt x="45" y="26"/>
                  </a:cubicBezTo>
                  <a:cubicBezTo>
                    <a:pt x="29" y="26"/>
                    <a:pt x="29" y="26"/>
                    <a:pt x="29" y="26"/>
                  </a:cubicBezTo>
                  <a:cubicBezTo>
                    <a:pt x="29" y="50"/>
                    <a:pt x="29" y="50"/>
                    <a:pt x="29" y="50"/>
                  </a:cubicBezTo>
                  <a:lnTo>
                    <a:pt x="45"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7" name="Freeform 13"/>
            <p:cNvSpPr>
              <a:spLocks noChangeAspect="1" noEditPoints="1"/>
            </p:cNvSpPr>
            <p:nvPr userDrawn="1"/>
          </p:nvSpPr>
          <p:spPr bwMode="auto">
            <a:xfrm>
              <a:off x="509" y="918"/>
              <a:ext cx="52" cy="57"/>
            </a:xfrm>
            <a:custGeom>
              <a:avLst/>
              <a:gdLst>
                <a:gd name="T0" fmla="*/ 38 w 53"/>
                <a:gd name="T1" fmla="*/ 58 h 58"/>
                <a:gd name="T2" fmla="*/ 35 w 53"/>
                <a:gd name="T3" fmla="*/ 49 h 58"/>
                <a:gd name="T4" fmla="*/ 18 w 53"/>
                <a:gd name="T5" fmla="*/ 49 h 58"/>
                <a:gd name="T6" fmla="*/ 15 w 53"/>
                <a:gd name="T7" fmla="*/ 58 h 58"/>
                <a:gd name="T8" fmla="*/ 0 w 53"/>
                <a:gd name="T9" fmla="*/ 58 h 58"/>
                <a:gd name="T10" fmla="*/ 21 w 53"/>
                <a:gd name="T11" fmla="*/ 0 h 58"/>
                <a:gd name="T12" fmla="*/ 32 w 53"/>
                <a:gd name="T13" fmla="*/ 0 h 58"/>
                <a:gd name="T14" fmla="*/ 53 w 53"/>
                <a:gd name="T15" fmla="*/ 58 h 58"/>
                <a:gd name="T16" fmla="*/ 38 w 53"/>
                <a:gd name="T17" fmla="*/ 58 h 58"/>
                <a:gd name="T18" fmla="*/ 27 w 53"/>
                <a:gd name="T19" fmla="*/ 22 h 58"/>
                <a:gd name="T20" fmla="*/ 22 w 53"/>
                <a:gd name="T21" fmla="*/ 38 h 58"/>
                <a:gd name="T22" fmla="*/ 32 w 53"/>
                <a:gd name="T23" fmla="*/ 38 h 58"/>
                <a:gd name="T24" fmla="*/ 27 w 53"/>
                <a:gd name="T25" fmla="*/ 22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8">
                  <a:moveTo>
                    <a:pt x="38" y="58"/>
                  </a:moveTo>
                  <a:lnTo>
                    <a:pt x="35" y="49"/>
                  </a:lnTo>
                  <a:lnTo>
                    <a:pt x="18" y="49"/>
                  </a:lnTo>
                  <a:lnTo>
                    <a:pt x="15" y="58"/>
                  </a:lnTo>
                  <a:lnTo>
                    <a:pt x="0" y="58"/>
                  </a:lnTo>
                  <a:lnTo>
                    <a:pt x="21" y="0"/>
                  </a:lnTo>
                  <a:lnTo>
                    <a:pt x="32" y="0"/>
                  </a:lnTo>
                  <a:lnTo>
                    <a:pt x="53" y="58"/>
                  </a:lnTo>
                  <a:lnTo>
                    <a:pt x="38" y="58"/>
                  </a:lnTo>
                  <a:close/>
                  <a:moveTo>
                    <a:pt x="27" y="22"/>
                  </a:moveTo>
                  <a:lnTo>
                    <a:pt x="22" y="38"/>
                  </a:lnTo>
                  <a:lnTo>
                    <a:pt x="32" y="38"/>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8" name="Freeform 14"/>
            <p:cNvSpPr>
              <a:spLocks noChangeAspect="1"/>
            </p:cNvSpPr>
            <p:nvPr userDrawn="1"/>
          </p:nvSpPr>
          <p:spPr bwMode="auto">
            <a:xfrm>
              <a:off x="575"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9" name="Freeform 15"/>
            <p:cNvSpPr>
              <a:spLocks noChangeAspect="1"/>
            </p:cNvSpPr>
            <p:nvPr userDrawn="1"/>
          </p:nvSpPr>
          <p:spPr bwMode="auto">
            <a:xfrm>
              <a:off x="641" y="918"/>
              <a:ext cx="41" cy="57"/>
            </a:xfrm>
            <a:custGeom>
              <a:avLst/>
              <a:gdLst>
                <a:gd name="T0" fmla="*/ 0 w 39"/>
                <a:gd name="T1" fmla="*/ 58 h 58"/>
                <a:gd name="T2" fmla="*/ 0 w 39"/>
                <a:gd name="T3" fmla="*/ 0 h 58"/>
                <a:gd name="T4" fmla="*/ 39 w 39"/>
                <a:gd name="T5" fmla="*/ 0 h 58"/>
                <a:gd name="T6" fmla="*/ 39 w 39"/>
                <a:gd name="T7" fmla="*/ 13 h 58"/>
                <a:gd name="T8" fmla="*/ 14 w 39"/>
                <a:gd name="T9" fmla="*/ 13 h 58"/>
                <a:gd name="T10" fmla="*/ 14 w 39"/>
                <a:gd name="T11" fmla="*/ 23 h 58"/>
                <a:gd name="T12" fmla="*/ 36 w 39"/>
                <a:gd name="T13" fmla="*/ 23 h 58"/>
                <a:gd name="T14" fmla="*/ 36 w 39"/>
                <a:gd name="T15" fmla="*/ 35 h 58"/>
                <a:gd name="T16" fmla="*/ 14 w 39"/>
                <a:gd name="T17" fmla="*/ 35 h 58"/>
                <a:gd name="T18" fmla="*/ 14 w 39"/>
                <a:gd name="T19" fmla="*/ 45 h 58"/>
                <a:gd name="T20" fmla="*/ 39 w 39"/>
                <a:gd name="T21" fmla="*/ 45 h 58"/>
                <a:gd name="T22" fmla="*/ 39 w 39"/>
                <a:gd name="T23" fmla="*/ 58 h 58"/>
                <a:gd name="T24" fmla="*/ 0 w 3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8">
                  <a:moveTo>
                    <a:pt x="0" y="58"/>
                  </a:moveTo>
                  <a:lnTo>
                    <a:pt x="0" y="0"/>
                  </a:lnTo>
                  <a:lnTo>
                    <a:pt x="39" y="0"/>
                  </a:lnTo>
                  <a:lnTo>
                    <a:pt x="39" y="13"/>
                  </a:lnTo>
                  <a:lnTo>
                    <a:pt x="14" y="13"/>
                  </a:lnTo>
                  <a:lnTo>
                    <a:pt x="14" y="23"/>
                  </a:lnTo>
                  <a:lnTo>
                    <a:pt x="36" y="23"/>
                  </a:lnTo>
                  <a:lnTo>
                    <a:pt x="36" y="35"/>
                  </a:lnTo>
                  <a:lnTo>
                    <a:pt x="14" y="35"/>
                  </a:lnTo>
                  <a:lnTo>
                    <a:pt x="14" y="45"/>
                  </a:lnTo>
                  <a:lnTo>
                    <a:pt x="39" y="45"/>
                  </a:lnTo>
                  <a:lnTo>
                    <a:pt x="39" y="58"/>
                  </a:lnTo>
                  <a:lnTo>
                    <a:pt x="0" y="58"/>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0" name="Freeform 16"/>
            <p:cNvSpPr>
              <a:spLocks noChangeAspect="1"/>
            </p:cNvSpPr>
            <p:nvPr userDrawn="1"/>
          </p:nvSpPr>
          <p:spPr bwMode="auto">
            <a:xfrm>
              <a:off x="705" y="918"/>
              <a:ext cx="43" cy="57"/>
            </a:xfrm>
            <a:custGeom>
              <a:avLst/>
              <a:gdLst>
                <a:gd name="T0" fmla="*/ 90 w 90"/>
                <a:gd name="T1" fmla="*/ 67 h 121"/>
                <a:gd name="T2" fmla="*/ 78 w 90"/>
                <a:gd name="T3" fmla="*/ 107 h 121"/>
                <a:gd name="T4" fmla="*/ 45 w 90"/>
                <a:gd name="T5" fmla="*/ 121 h 121"/>
                <a:gd name="T6" fmla="*/ 12 w 90"/>
                <a:gd name="T7" fmla="*/ 107 h 121"/>
                <a:gd name="T8" fmla="*/ 1 w 90"/>
                <a:gd name="T9" fmla="*/ 87 h 121"/>
                <a:gd name="T10" fmla="*/ 0 w 90"/>
                <a:gd name="T11" fmla="*/ 60 h 121"/>
                <a:gd name="T12" fmla="*/ 0 w 90"/>
                <a:gd name="T13" fmla="*/ 56 h 121"/>
                <a:gd name="T14" fmla="*/ 12 w 90"/>
                <a:gd name="T15" fmla="*/ 14 h 121"/>
                <a:gd name="T16" fmla="*/ 46 w 90"/>
                <a:gd name="T17" fmla="*/ 0 h 121"/>
                <a:gd name="T18" fmla="*/ 65 w 90"/>
                <a:gd name="T19" fmla="*/ 4 h 121"/>
                <a:gd name="T20" fmla="*/ 81 w 90"/>
                <a:gd name="T21" fmla="*/ 15 h 121"/>
                <a:gd name="T22" fmla="*/ 62 w 90"/>
                <a:gd name="T23" fmla="*/ 35 h 121"/>
                <a:gd name="T24" fmla="*/ 45 w 90"/>
                <a:gd name="T25" fmla="*/ 26 h 121"/>
                <a:gd name="T26" fmla="*/ 33 w 90"/>
                <a:gd name="T27" fmla="*/ 31 h 121"/>
                <a:gd name="T28" fmla="*/ 30 w 90"/>
                <a:gd name="T29" fmla="*/ 40 h 121"/>
                <a:gd name="T30" fmla="*/ 29 w 90"/>
                <a:gd name="T31" fmla="*/ 60 h 121"/>
                <a:gd name="T32" fmla="*/ 29 w 90"/>
                <a:gd name="T33" fmla="*/ 63 h 121"/>
                <a:gd name="T34" fmla="*/ 33 w 90"/>
                <a:gd name="T35" fmla="*/ 90 h 121"/>
                <a:gd name="T36" fmla="*/ 45 w 90"/>
                <a:gd name="T37" fmla="*/ 95 h 121"/>
                <a:gd name="T38" fmla="*/ 61 w 90"/>
                <a:gd name="T39" fmla="*/ 77 h 121"/>
                <a:gd name="T40" fmla="*/ 61 w 90"/>
                <a:gd name="T41" fmla="*/ 76 h 121"/>
                <a:gd name="T42" fmla="*/ 45 w 90"/>
                <a:gd name="T43" fmla="*/ 76 h 121"/>
                <a:gd name="T44" fmla="*/ 45 w 90"/>
                <a:gd name="T45" fmla="*/ 52 h 121"/>
                <a:gd name="T46" fmla="*/ 90 w 90"/>
                <a:gd name="T47" fmla="*/ 52 h 121"/>
                <a:gd name="T48" fmla="*/ 90 w 90"/>
                <a:gd name="T49" fmla="*/ 6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21">
                  <a:moveTo>
                    <a:pt x="90" y="67"/>
                  </a:moveTo>
                  <a:cubicBezTo>
                    <a:pt x="90" y="88"/>
                    <a:pt x="87" y="98"/>
                    <a:pt x="78" y="107"/>
                  </a:cubicBezTo>
                  <a:cubicBezTo>
                    <a:pt x="70" y="116"/>
                    <a:pt x="59" y="121"/>
                    <a:pt x="45" y="121"/>
                  </a:cubicBezTo>
                  <a:cubicBezTo>
                    <a:pt x="32" y="121"/>
                    <a:pt x="20" y="116"/>
                    <a:pt x="12" y="107"/>
                  </a:cubicBezTo>
                  <a:cubicBezTo>
                    <a:pt x="6" y="102"/>
                    <a:pt x="2" y="94"/>
                    <a:pt x="1" y="87"/>
                  </a:cubicBezTo>
                  <a:cubicBezTo>
                    <a:pt x="1" y="82"/>
                    <a:pt x="0" y="73"/>
                    <a:pt x="0" y="60"/>
                  </a:cubicBezTo>
                  <a:cubicBezTo>
                    <a:pt x="0" y="56"/>
                    <a:pt x="0" y="56"/>
                    <a:pt x="0" y="56"/>
                  </a:cubicBezTo>
                  <a:cubicBezTo>
                    <a:pt x="0" y="33"/>
                    <a:pt x="3" y="23"/>
                    <a:pt x="12" y="14"/>
                  </a:cubicBezTo>
                  <a:cubicBezTo>
                    <a:pt x="21" y="4"/>
                    <a:pt x="31" y="0"/>
                    <a:pt x="46" y="0"/>
                  </a:cubicBezTo>
                  <a:cubicBezTo>
                    <a:pt x="53" y="0"/>
                    <a:pt x="60" y="1"/>
                    <a:pt x="65" y="4"/>
                  </a:cubicBezTo>
                  <a:cubicBezTo>
                    <a:pt x="71" y="6"/>
                    <a:pt x="74" y="8"/>
                    <a:pt x="81" y="15"/>
                  </a:cubicBezTo>
                  <a:cubicBezTo>
                    <a:pt x="62" y="35"/>
                    <a:pt x="62" y="35"/>
                    <a:pt x="62" y="35"/>
                  </a:cubicBezTo>
                  <a:cubicBezTo>
                    <a:pt x="55" y="28"/>
                    <a:pt x="51" y="26"/>
                    <a:pt x="45" y="26"/>
                  </a:cubicBezTo>
                  <a:cubicBezTo>
                    <a:pt x="40" y="26"/>
                    <a:pt x="36" y="28"/>
                    <a:pt x="33" y="31"/>
                  </a:cubicBezTo>
                  <a:cubicBezTo>
                    <a:pt x="32" y="34"/>
                    <a:pt x="30" y="37"/>
                    <a:pt x="30" y="40"/>
                  </a:cubicBezTo>
                  <a:cubicBezTo>
                    <a:pt x="29" y="45"/>
                    <a:pt x="29" y="52"/>
                    <a:pt x="29" y="60"/>
                  </a:cubicBezTo>
                  <a:cubicBezTo>
                    <a:pt x="29" y="63"/>
                    <a:pt x="29" y="63"/>
                    <a:pt x="29" y="63"/>
                  </a:cubicBezTo>
                  <a:cubicBezTo>
                    <a:pt x="29" y="79"/>
                    <a:pt x="30" y="86"/>
                    <a:pt x="33" y="90"/>
                  </a:cubicBezTo>
                  <a:cubicBezTo>
                    <a:pt x="36" y="93"/>
                    <a:pt x="40" y="95"/>
                    <a:pt x="45" y="95"/>
                  </a:cubicBezTo>
                  <a:cubicBezTo>
                    <a:pt x="55" y="95"/>
                    <a:pt x="61" y="88"/>
                    <a:pt x="61" y="77"/>
                  </a:cubicBezTo>
                  <a:cubicBezTo>
                    <a:pt x="61" y="76"/>
                    <a:pt x="61" y="76"/>
                    <a:pt x="61" y="76"/>
                  </a:cubicBezTo>
                  <a:cubicBezTo>
                    <a:pt x="45" y="76"/>
                    <a:pt x="45" y="76"/>
                    <a:pt x="45" y="76"/>
                  </a:cubicBezTo>
                  <a:cubicBezTo>
                    <a:pt x="45" y="52"/>
                    <a:pt x="45" y="52"/>
                    <a:pt x="45" y="52"/>
                  </a:cubicBezTo>
                  <a:cubicBezTo>
                    <a:pt x="90" y="52"/>
                    <a:pt x="90" y="52"/>
                    <a:pt x="90" y="52"/>
                  </a:cubicBezTo>
                  <a:lnTo>
                    <a:pt x="90" y="67"/>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1" name="Freeform 17"/>
            <p:cNvSpPr>
              <a:spLocks noChangeAspect="1"/>
            </p:cNvSpPr>
            <p:nvPr userDrawn="1"/>
          </p:nvSpPr>
          <p:spPr bwMode="auto">
            <a:xfrm>
              <a:off x="766" y="918"/>
              <a:ext cx="41" cy="57"/>
            </a:xfrm>
            <a:custGeom>
              <a:avLst/>
              <a:gdLst>
                <a:gd name="T0" fmla="*/ 32 w 49"/>
                <a:gd name="T1" fmla="*/ 34 h 58"/>
                <a:gd name="T2" fmla="*/ 32 w 49"/>
                <a:gd name="T3" fmla="*/ 58 h 58"/>
                <a:gd name="T4" fmla="*/ 18 w 49"/>
                <a:gd name="T5" fmla="*/ 58 h 58"/>
                <a:gd name="T6" fmla="*/ 18 w 49"/>
                <a:gd name="T7" fmla="*/ 34 h 58"/>
                <a:gd name="T8" fmla="*/ 0 w 49"/>
                <a:gd name="T9" fmla="*/ 0 h 58"/>
                <a:gd name="T10" fmla="*/ 16 w 49"/>
                <a:gd name="T11" fmla="*/ 0 h 58"/>
                <a:gd name="T12" fmla="*/ 25 w 49"/>
                <a:gd name="T13" fmla="*/ 21 h 58"/>
                <a:gd name="T14" fmla="*/ 34 w 49"/>
                <a:gd name="T15" fmla="*/ 0 h 58"/>
                <a:gd name="T16" fmla="*/ 49 w 49"/>
                <a:gd name="T17" fmla="*/ 0 h 58"/>
                <a:gd name="T18" fmla="*/ 32 w 49"/>
                <a:gd name="T19" fmla="*/ 3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8">
                  <a:moveTo>
                    <a:pt x="32" y="34"/>
                  </a:moveTo>
                  <a:lnTo>
                    <a:pt x="32" y="58"/>
                  </a:lnTo>
                  <a:lnTo>
                    <a:pt x="18" y="58"/>
                  </a:lnTo>
                  <a:lnTo>
                    <a:pt x="18" y="34"/>
                  </a:lnTo>
                  <a:lnTo>
                    <a:pt x="0" y="0"/>
                  </a:lnTo>
                  <a:lnTo>
                    <a:pt x="16" y="0"/>
                  </a:lnTo>
                  <a:lnTo>
                    <a:pt x="25" y="21"/>
                  </a:lnTo>
                  <a:lnTo>
                    <a:pt x="34" y="0"/>
                  </a:lnTo>
                  <a:lnTo>
                    <a:pt x="49" y="0"/>
                  </a:lnTo>
                  <a:lnTo>
                    <a:pt x="32" y="34"/>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2" name="Freeform 18"/>
            <p:cNvSpPr>
              <a:spLocks noChangeAspect="1" noEditPoints="1"/>
            </p:cNvSpPr>
            <p:nvPr userDrawn="1"/>
          </p:nvSpPr>
          <p:spPr bwMode="auto">
            <a:xfrm>
              <a:off x="315" y="1079"/>
              <a:ext cx="41" cy="57"/>
            </a:xfrm>
            <a:custGeom>
              <a:avLst/>
              <a:gdLst>
                <a:gd name="T0" fmla="*/ 47 w 87"/>
                <a:gd name="T1" fmla="*/ 0 h 118"/>
                <a:gd name="T2" fmla="*/ 87 w 87"/>
                <a:gd name="T3" fmla="*/ 38 h 118"/>
                <a:gd name="T4" fmla="*/ 47 w 87"/>
                <a:gd name="T5" fmla="*/ 76 h 118"/>
                <a:gd name="T6" fmla="*/ 29 w 87"/>
                <a:gd name="T7" fmla="*/ 76 h 118"/>
                <a:gd name="T8" fmla="*/ 29 w 87"/>
                <a:gd name="T9" fmla="*/ 118 h 118"/>
                <a:gd name="T10" fmla="*/ 0 w 87"/>
                <a:gd name="T11" fmla="*/ 118 h 118"/>
                <a:gd name="T12" fmla="*/ 0 w 87"/>
                <a:gd name="T13" fmla="*/ 0 h 118"/>
                <a:gd name="T14" fmla="*/ 47 w 87"/>
                <a:gd name="T15" fmla="*/ 0 h 118"/>
                <a:gd name="T16" fmla="*/ 46 w 87"/>
                <a:gd name="T17" fmla="*/ 50 h 118"/>
                <a:gd name="T18" fmla="*/ 58 w 87"/>
                <a:gd name="T19" fmla="*/ 38 h 118"/>
                <a:gd name="T20" fmla="*/ 46 w 87"/>
                <a:gd name="T21" fmla="*/ 26 h 118"/>
                <a:gd name="T22" fmla="*/ 29 w 87"/>
                <a:gd name="T23" fmla="*/ 26 h 118"/>
                <a:gd name="T24" fmla="*/ 29 w 87"/>
                <a:gd name="T25" fmla="*/ 50 h 118"/>
                <a:gd name="T26" fmla="*/ 46 w 87"/>
                <a:gd name="T27" fmla="*/ 5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18">
                  <a:moveTo>
                    <a:pt x="47" y="0"/>
                  </a:moveTo>
                  <a:cubicBezTo>
                    <a:pt x="71" y="0"/>
                    <a:pt x="87" y="16"/>
                    <a:pt x="87" y="38"/>
                  </a:cubicBezTo>
                  <a:cubicBezTo>
                    <a:pt x="87" y="60"/>
                    <a:pt x="71" y="76"/>
                    <a:pt x="47" y="76"/>
                  </a:cubicBezTo>
                  <a:cubicBezTo>
                    <a:pt x="29" y="76"/>
                    <a:pt x="29" y="76"/>
                    <a:pt x="29" y="76"/>
                  </a:cubicBezTo>
                  <a:cubicBezTo>
                    <a:pt x="29" y="118"/>
                    <a:pt x="29" y="118"/>
                    <a:pt x="29" y="118"/>
                  </a:cubicBezTo>
                  <a:cubicBezTo>
                    <a:pt x="0" y="118"/>
                    <a:pt x="0" y="118"/>
                    <a:pt x="0" y="118"/>
                  </a:cubicBezTo>
                  <a:cubicBezTo>
                    <a:pt x="0" y="0"/>
                    <a:pt x="0" y="0"/>
                    <a:pt x="0" y="0"/>
                  </a:cubicBezTo>
                  <a:lnTo>
                    <a:pt x="47" y="0"/>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3" name="Freeform 19"/>
            <p:cNvSpPr>
              <a:spLocks noChangeAspect="1" noEditPoints="1"/>
            </p:cNvSpPr>
            <p:nvPr userDrawn="1"/>
          </p:nvSpPr>
          <p:spPr bwMode="auto">
            <a:xfrm>
              <a:off x="371" y="1079"/>
              <a:ext cx="53" cy="57"/>
            </a:xfrm>
            <a:custGeom>
              <a:avLst/>
              <a:gdLst>
                <a:gd name="T0" fmla="*/ 38 w 53"/>
                <a:gd name="T1" fmla="*/ 57 h 57"/>
                <a:gd name="T2" fmla="*/ 35 w 53"/>
                <a:gd name="T3" fmla="*/ 49 h 57"/>
                <a:gd name="T4" fmla="*/ 18 w 53"/>
                <a:gd name="T5" fmla="*/ 49 h 57"/>
                <a:gd name="T6" fmla="*/ 15 w 53"/>
                <a:gd name="T7" fmla="*/ 57 h 57"/>
                <a:gd name="T8" fmla="*/ 0 w 53"/>
                <a:gd name="T9" fmla="*/ 57 h 57"/>
                <a:gd name="T10" fmla="*/ 21 w 53"/>
                <a:gd name="T11" fmla="*/ 0 h 57"/>
                <a:gd name="T12" fmla="*/ 32 w 53"/>
                <a:gd name="T13" fmla="*/ 0 h 57"/>
                <a:gd name="T14" fmla="*/ 53 w 53"/>
                <a:gd name="T15" fmla="*/ 57 h 57"/>
                <a:gd name="T16" fmla="*/ 38 w 53"/>
                <a:gd name="T17" fmla="*/ 57 h 57"/>
                <a:gd name="T18" fmla="*/ 27 w 53"/>
                <a:gd name="T19" fmla="*/ 22 h 57"/>
                <a:gd name="T20" fmla="*/ 22 w 53"/>
                <a:gd name="T21" fmla="*/ 37 h 57"/>
                <a:gd name="T22" fmla="*/ 32 w 53"/>
                <a:gd name="T23" fmla="*/ 37 h 57"/>
                <a:gd name="T24" fmla="*/ 27 w 53"/>
                <a:gd name="T25" fmla="*/ 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7">
                  <a:moveTo>
                    <a:pt x="38" y="57"/>
                  </a:moveTo>
                  <a:lnTo>
                    <a:pt x="35" y="49"/>
                  </a:lnTo>
                  <a:lnTo>
                    <a:pt x="18" y="49"/>
                  </a:lnTo>
                  <a:lnTo>
                    <a:pt x="15" y="57"/>
                  </a:lnTo>
                  <a:lnTo>
                    <a:pt x="0" y="57"/>
                  </a:lnTo>
                  <a:lnTo>
                    <a:pt x="21" y="0"/>
                  </a:lnTo>
                  <a:lnTo>
                    <a:pt x="32" y="0"/>
                  </a:lnTo>
                  <a:lnTo>
                    <a:pt x="53" y="57"/>
                  </a:lnTo>
                  <a:lnTo>
                    <a:pt x="38" y="57"/>
                  </a:lnTo>
                  <a:close/>
                  <a:moveTo>
                    <a:pt x="27" y="22"/>
                  </a:moveTo>
                  <a:lnTo>
                    <a:pt x="22" y="37"/>
                  </a:lnTo>
                  <a:lnTo>
                    <a:pt x="32" y="37"/>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4" name="Freeform 20"/>
            <p:cNvSpPr>
              <a:spLocks noChangeAspect="1" noEditPoints="1"/>
            </p:cNvSpPr>
            <p:nvPr userDrawn="1"/>
          </p:nvSpPr>
          <p:spPr bwMode="auto">
            <a:xfrm>
              <a:off x="446" y="1079"/>
              <a:ext cx="44"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5" y="54"/>
                    <a:pt x="79" y="61"/>
                  </a:cubicBezTo>
                  <a:cubicBezTo>
                    <a:pt x="76" y="64"/>
                    <a:pt x="74"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5" name="Freeform 21"/>
            <p:cNvSpPr>
              <a:spLocks noChangeAspect="1"/>
            </p:cNvSpPr>
            <p:nvPr userDrawn="1"/>
          </p:nvSpPr>
          <p:spPr bwMode="auto">
            <a:xfrm>
              <a:off x="511" y="1079"/>
              <a:ext cx="41" cy="57"/>
            </a:xfrm>
            <a:custGeom>
              <a:avLst/>
              <a:gdLst>
                <a:gd name="T0" fmla="*/ 28 w 42"/>
                <a:gd name="T1" fmla="*/ 13 h 57"/>
                <a:gd name="T2" fmla="*/ 28 w 42"/>
                <a:gd name="T3" fmla="*/ 57 h 57"/>
                <a:gd name="T4" fmla="*/ 14 w 42"/>
                <a:gd name="T5" fmla="*/ 57 h 57"/>
                <a:gd name="T6" fmla="*/ 14 w 42"/>
                <a:gd name="T7" fmla="*/ 13 h 57"/>
                <a:gd name="T8" fmla="*/ 0 w 42"/>
                <a:gd name="T9" fmla="*/ 13 h 57"/>
                <a:gd name="T10" fmla="*/ 0 w 42"/>
                <a:gd name="T11" fmla="*/ 0 h 57"/>
                <a:gd name="T12" fmla="*/ 42 w 42"/>
                <a:gd name="T13" fmla="*/ 0 h 57"/>
                <a:gd name="T14" fmla="*/ 42 w 42"/>
                <a:gd name="T15" fmla="*/ 13 h 57"/>
                <a:gd name="T16" fmla="*/ 28 w 42"/>
                <a:gd name="T17" fmla="*/ 1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7">
                  <a:moveTo>
                    <a:pt x="28" y="13"/>
                  </a:moveTo>
                  <a:lnTo>
                    <a:pt x="28" y="57"/>
                  </a:lnTo>
                  <a:lnTo>
                    <a:pt x="14" y="57"/>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6" name="Freeform 22"/>
            <p:cNvSpPr>
              <a:spLocks noChangeAspect="1"/>
            </p:cNvSpPr>
            <p:nvPr userDrawn="1"/>
          </p:nvSpPr>
          <p:spPr bwMode="auto">
            <a:xfrm>
              <a:off x="577" y="1079"/>
              <a:ext cx="41" cy="57"/>
            </a:xfrm>
            <a:custGeom>
              <a:avLst/>
              <a:gdLst>
                <a:gd name="T0" fmla="*/ 32 w 45"/>
                <a:gd name="T1" fmla="*/ 57 h 57"/>
                <a:gd name="T2" fmla="*/ 14 w 45"/>
                <a:gd name="T3" fmla="*/ 29 h 57"/>
                <a:gd name="T4" fmla="*/ 14 w 45"/>
                <a:gd name="T5" fmla="*/ 57 h 57"/>
                <a:gd name="T6" fmla="*/ 0 w 45"/>
                <a:gd name="T7" fmla="*/ 57 h 57"/>
                <a:gd name="T8" fmla="*/ 0 w 45"/>
                <a:gd name="T9" fmla="*/ 0 h 57"/>
                <a:gd name="T10" fmla="*/ 12 w 45"/>
                <a:gd name="T11" fmla="*/ 0 h 57"/>
                <a:gd name="T12" fmla="*/ 30 w 45"/>
                <a:gd name="T13" fmla="*/ 29 h 57"/>
                <a:gd name="T14" fmla="*/ 30 w 45"/>
                <a:gd name="T15" fmla="*/ 0 h 57"/>
                <a:gd name="T16" fmla="*/ 45 w 45"/>
                <a:gd name="T17" fmla="*/ 0 h 57"/>
                <a:gd name="T18" fmla="*/ 45 w 45"/>
                <a:gd name="T19" fmla="*/ 57 h 57"/>
                <a:gd name="T20" fmla="*/ 32 w 45"/>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32" y="57"/>
                  </a:moveTo>
                  <a:lnTo>
                    <a:pt x="14" y="29"/>
                  </a:lnTo>
                  <a:lnTo>
                    <a:pt x="14" y="57"/>
                  </a:lnTo>
                  <a:lnTo>
                    <a:pt x="0" y="57"/>
                  </a:lnTo>
                  <a:lnTo>
                    <a:pt x="0" y="0"/>
                  </a:lnTo>
                  <a:lnTo>
                    <a:pt x="12" y="0"/>
                  </a:lnTo>
                  <a:lnTo>
                    <a:pt x="30" y="29"/>
                  </a:lnTo>
                  <a:lnTo>
                    <a:pt x="30" y="0"/>
                  </a:lnTo>
                  <a:lnTo>
                    <a:pt x="45" y="0"/>
                  </a:lnTo>
                  <a:lnTo>
                    <a:pt x="45" y="57"/>
                  </a:lnTo>
                  <a:lnTo>
                    <a:pt x="32" y="57"/>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7" name="Freeform 23"/>
            <p:cNvSpPr>
              <a:spLocks noChangeAspect="1"/>
            </p:cNvSpPr>
            <p:nvPr userDrawn="1"/>
          </p:nvSpPr>
          <p:spPr bwMode="auto">
            <a:xfrm>
              <a:off x="649" y="1079"/>
              <a:ext cx="41" cy="57"/>
            </a:xfrm>
            <a:custGeom>
              <a:avLst/>
              <a:gdLst>
                <a:gd name="T0" fmla="*/ 0 w 39"/>
                <a:gd name="T1" fmla="*/ 57 h 57"/>
                <a:gd name="T2" fmla="*/ 0 w 39"/>
                <a:gd name="T3" fmla="*/ 0 h 57"/>
                <a:gd name="T4" fmla="*/ 39 w 39"/>
                <a:gd name="T5" fmla="*/ 0 h 57"/>
                <a:gd name="T6" fmla="*/ 39 w 39"/>
                <a:gd name="T7" fmla="*/ 13 h 57"/>
                <a:gd name="T8" fmla="*/ 14 w 39"/>
                <a:gd name="T9" fmla="*/ 13 h 57"/>
                <a:gd name="T10" fmla="*/ 14 w 39"/>
                <a:gd name="T11" fmla="*/ 22 h 57"/>
                <a:gd name="T12" fmla="*/ 35 w 39"/>
                <a:gd name="T13" fmla="*/ 22 h 57"/>
                <a:gd name="T14" fmla="*/ 35 w 39"/>
                <a:gd name="T15" fmla="*/ 35 h 57"/>
                <a:gd name="T16" fmla="*/ 14 w 39"/>
                <a:gd name="T17" fmla="*/ 35 h 57"/>
                <a:gd name="T18" fmla="*/ 14 w 39"/>
                <a:gd name="T19" fmla="*/ 45 h 57"/>
                <a:gd name="T20" fmla="*/ 39 w 39"/>
                <a:gd name="T21" fmla="*/ 45 h 57"/>
                <a:gd name="T22" fmla="*/ 39 w 39"/>
                <a:gd name="T23" fmla="*/ 57 h 57"/>
                <a:gd name="T24" fmla="*/ 0 w 39"/>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7">
                  <a:moveTo>
                    <a:pt x="0" y="57"/>
                  </a:moveTo>
                  <a:lnTo>
                    <a:pt x="0" y="0"/>
                  </a:lnTo>
                  <a:lnTo>
                    <a:pt x="39" y="0"/>
                  </a:lnTo>
                  <a:lnTo>
                    <a:pt x="39" y="13"/>
                  </a:lnTo>
                  <a:lnTo>
                    <a:pt x="14" y="13"/>
                  </a:lnTo>
                  <a:lnTo>
                    <a:pt x="14" y="22"/>
                  </a:lnTo>
                  <a:lnTo>
                    <a:pt x="35" y="22"/>
                  </a:lnTo>
                  <a:lnTo>
                    <a:pt x="35" y="35"/>
                  </a:lnTo>
                  <a:lnTo>
                    <a:pt x="14" y="35"/>
                  </a:lnTo>
                  <a:lnTo>
                    <a:pt x="14" y="45"/>
                  </a:lnTo>
                  <a:lnTo>
                    <a:pt x="39" y="45"/>
                  </a:lnTo>
                  <a:lnTo>
                    <a:pt x="39" y="57"/>
                  </a:lnTo>
                  <a:lnTo>
                    <a:pt x="0" y="57"/>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8" name="Freeform 24"/>
            <p:cNvSpPr>
              <a:spLocks noChangeAspect="1" noEditPoints="1"/>
            </p:cNvSpPr>
            <p:nvPr userDrawn="1"/>
          </p:nvSpPr>
          <p:spPr bwMode="auto">
            <a:xfrm>
              <a:off x="714" y="1079"/>
              <a:ext cx="41"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4" y="54"/>
                    <a:pt x="79" y="61"/>
                  </a:cubicBezTo>
                  <a:cubicBezTo>
                    <a:pt x="76" y="64"/>
                    <a:pt x="73"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9" name="Freeform 25"/>
            <p:cNvSpPr>
              <a:spLocks noChangeAspect="1"/>
            </p:cNvSpPr>
            <p:nvPr userDrawn="1"/>
          </p:nvSpPr>
          <p:spPr bwMode="auto">
            <a:xfrm>
              <a:off x="776" y="1079"/>
              <a:ext cx="44" cy="58"/>
            </a:xfrm>
            <a:custGeom>
              <a:avLst/>
              <a:gdLst>
                <a:gd name="T0" fmla="*/ 64 w 91"/>
                <a:gd name="T1" fmla="*/ 27 h 120"/>
                <a:gd name="T2" fmla="*/ 51 w 91"/>
                <a:gd name="T3" fmla="*/ 25 h 120"/>
                <a:gd name="T4" fmla="*/ 34 w 91"/>
                <a:gd name="T5" fmla="*/ 36 h 120"/>
                <a:gd name="T6" fmla="*/ 45 w 91"/>
                <a:gd name="T7" fmla="*/ 45 h 120"/>
                <a:gd name="T8" fmla="*/ 59 w 91"/>
                <a:gd name="T9" fmla="*/ 47 h 120"/>
                <a:gd name="T10" fmla="*/ 91 w 91"/>
                <a:gd name="T11" fmla="*/ 82 h 120"/>
                <a:gd name="T12" fmla="*/ 43 w 91"/>
                <a:gd name="T13" fmla="*/ 120 h 120"/>
                <a:gd name="T14" fmla="*/ 16 w 91"/>
                <a:gd name="T15" fmla="*/ 115 h 120"/>
                <a:gd name="T16" fmla="*/ 0 w 91"/>
                <a:gd name="T17" fmla="*/ 104 h 120"/>
                <a:gd name="T18" fmla="*/ 19 w 91"/>
                <a:gd name="T19" fmla="*/ 86 h 120"/>
                <a:gd name="T20" fmla="*/ 27 w 91"/>
                <a:gd name="T21" fmla="*/ 91 h 120"/>
                <a:gd name="T22" fmla="*/ 45 w 91"/>
                <a:gd name="T23" fmla="*/ 94 h 120"/>
                <a:gd name="T24" fmla="*/ 62 w 91"/>
                <a:gd name="T25" fmla="*/ 83 h 120"/>
                <a:gd name="T26" fmla="*/ 52 w 91"/>
                <a:gd name="T27" fmla="*/ 73 h 120"/>
                <a:gd name="T28" fmla="*/ 38 w 91"/>
                <a:gd name="T29" fmla="*/ 71 h 120"/>
                <a:gd name="T30" fmla="*/ 6 w 91"/>
                <a:gd name="T31" fmla="*/ 38 h 120"/>
                <a:gd name="T32" fmla="*/ 51 w 91"/>
                <a:gd name="T33" fmla="*/ 0 h 120"/>
                <a:gd name="T34" fmla="*/ 75 w 91"/>
                <a:gd name="T35" fmla="*/ 4 h 120"/>
                <a:gd name="T36" fmla="*/ 89 w 91"/>
                <a:gd name="T37" fmla="*/ 14 h 120"/>
                <a:gd name="T38" fmla="*/ 71 w 91"/>
                <a:gd name="T39" fmla="*/ 32 h 120"/>
                <a:gd name="T40" fmla="*/ 64 w 91"/>
                <a:gd name="T41" fmla="*/ 2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0">
                  <a:moveTo>
                    <a:pt x="64" y="27"/>
                  </a:moveTo>
                  <a:cubicBezTo>
                    <a:pt x="60" y="26"/>
                    <a:pt x="56" y="25"/>
                    <a:pt x="51" y="25"/>
                  </a:cubicBezTo>
                  <a:cubicBezTo>
                    <a:pt x="40" y="25"/>
                    <a:pt x="34" y="29"/>
                    <a:pt x="34" y="36"/>
                  </a:cubicBezTo>
                  <a:cubicBezTo>
                    <a:pt x="34" y="41"/>
                    <a:pt x="38" y="44"/>
                    <a:pt x="45" y="45"/>
                  </a:cubicBezTo>
                  <a:cubicBezTo>
                    <a:pt x="59" y="47"/>
                    <a:pt x="59" y="47"/>
                    <a:pt x="59" y="47"/>
                  </a:cubicBezTo>
                  <a:cubicBezTo>
                    <a:pt x="81" y="50"/>
                    <a:pt x="91" y="61"/>
                    <a:pt x="91" y="82"/>
                  </a:cubicBezTo>
                  <a:cubicBezTo>
                    <a:pt x="91" y="106"/>
                    <a:pt x="73" y="120"/>
                    <a:pt x="43" y="120"/>
                  </a:cubicBezTo>
                  <a:cubicBezTo>
                    <a:pt x="33" y="120"/>
                    <a:pt x="24" y="118"/>
                    <a:pt x="16" y="115"/>
                  </a:cubicBezTo>
                  <a:cubicBezTo>
                    <a:pt x="10" y="113"/>
                    <a:pt x="7" y="111"/>
                    <a:pt x="0" y="104"/>
                  </a:cubicBezTo>
                  <a:cubicBezTo>
                    <a:pt x="19" y="86"/>
                    <a:pt x="19" y="86"/>
                    <a:pt x="19" y="86"/>
                  </a:cubicBezTo>
                  <a:cubicBezTo>
                    <a:pt x="22" y="89"/>
                    <a:pt x="24" y="89"/>
                    <a:pt x="27" y="91"/>
                  </a:cubicBezTo>
                  <a:cubicBezTo>
                    <a:pt x="32" y="93"/>
                    <a:pt x="38" y="94"/>
                    <a:pt x="45" y="94"/>
                  </a:cubicBezTo>
                  <a:cubicBezTo>
                    <a:pt x="57" y="94"/>
                    <a:pt x="62" y="90"/>
                    <a:pt x="62" y="83"/>
                  </a:cubicBezTo>
                  <a:cubicBezTo>
                    <a:pt x="62" y="77"/>
                    <a:pt x="59" y="74"/>
                    <a:pt x="52" y="73"/>
                  </a:cubicBezTo>
                  <a:cubicBezTo>
                    <a:pt x="38" y="71"/>
                    <a:pt x="38" y="71"/>
                    <a:pt x="38" y="71"/>
                  </a:cubicBezTo>
                  <a:cubicBezTo>
                    <a:pt x="17" y="68"/>
                    <a:pt x="6" y="57"/>
                    <a:pt x="6" y="38"/>
                  </a:cubicBezTo>
                  <a:cubicBezTo>
                    <a:pt x="6" y="14"/>
                    <a:pt x="23" y="0"/>
                    <a:pt x="51" y="0"/>
                  </a:cubicBezTo>
                  <a:cubicBezTo>
                    <a:pt x="59" y="0"/>
                    <a:pt x="68" y="1"/>
                    <a:pt x="75" y="4"/>
                  </a:cubicBezTo>
                  <a:cubicBezTo>
                    <a:pt x="80" y="6"/>
                    <a:pt x="83" y="8"/>
                    <a:pt x="89" y="14"/>
                  </a:cubicBezTo>
                  <a:cubicBezTo>
                    <a:pt x="71" y="32"/>
                    <a:pt x="71" y="32"/>
                    <a:pt x="71" y="32"/>
                  </a:cubicBezTo>
                  <a:cubicBezTo>
                    <a:pt x="68" y="29"/>
                    <a:pt x="66" y="28"/>
                    <a:pt x="64" y="27"/>
                  </a:cubicBez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grpSp>
      <p:pic>
        <p:nvPicPr>
          <p:cNvPr id="30" name="Picture 3" descr="C:\Users\popov\Desktop\airi.png"/>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sharpenSoften amount="100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660239" y="331388"/>
            <a:ext cx="889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31" name="Рисунок 30" descr="logo_strategy_KAZ_2.png"/>
          <p:cNvPicPr/>
          <p:nvPr userDrawn="1"/>
        </p:nvPicPr>
        <p:blipFill>
          <a:blip r:embed="rId8" cstate="print">
            <a:extLst>
              <a:ext uri="{28A0092B-C50C-407E-A947-70E740481C1C}">
                <a14:useLocalDpi xmlns:a14="http://schemas.microsoft.com/office/drawing/2010/main"/>
              </a:ext>
            </a:extLst>
          </a:blip>
          <a:stretch>
            <a:fillRect/>
          </a:stretch>
        </p:blipFill>
        <p:spPr>
          <a:xfrm>
            <a:off x="2065247" y="892431"/>
            <a:ext cx="2232248" cy="467113"/>
          </a:xfrm>
          <a:prstGeom prst="rect">
            <a:avLst/>
          </a:prstGeom>
        </p:spPr>
      </p:pic>
      <p:pic>
        <p:nvPicPr>
          <p:cNvPr id="32" name="Picture 2"/>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4860032" y="401800"/>
            <a:ext cx="1043880" cy="122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7" descr="http://s0.i-news.kz/illustrations/b/f1/6e/0c/1356080165-924.jpg"/>
          <p:cNvPicPr>
            <a:picLocks noChangeArrowheads="1"/>
          </p:cNvPicPr>
          <p:nvPr userDrawn="1"/>
        </p:nvPicPr>
        <p:blipFill>
          <a:blip r:embed="rId10" cstate="print">
            <a:extLst>
              <a:ext uri="{BEBA8EAE-BF5A-486C-A8C5-ECC9F3942E4B}">
                <a14:imgProps xmlns:a14="http://schemas.microsoft.com/office/drawing/2010/main">
                  <a14:imgLayer r:embed="rId11">
                    <a14:imgEffect>
                      <a14:sharpenSoften amount="50000"/>
                    </a14:imgEffect>
                  </a14:imgLayer>
                </a14:imgProps>
              </a:ext>
            </a:extLst>
          </a:blip>
          <a:srcRect/>
          <a:stretch>
            <a:fillRect/>
          </a:stretch>
        </p:blipFill>
        <p:spPr bwMode="auto">
          <a:xfrm>
            <a:off x="-3448" y="2180710"/>
            <a:ext cx="2647855" cy="2491179"/>
          </a:xfrm>
          <a:prstGeom prst="rect">
            <a:avLst/>
          </a:prstGeom>
          <a:noFill/>
        </p:spPr>
      </p:pic>
    </p:spTree>
    <p:extLst>
      <p:ext uri="{BB962C8B-B14F-4D97-AF65-F5344CB8AC3E}">
        <p14:creationId xmlns:p14="http://schemas.microsoft.com/office/powerpoint/2010/main" val="3188349800"/>
      </p:ext>
    </p:extLst>
  </p:cSld>
  <p:clrMapOvr>
    <a:masterClrMapping/>
  </p:clrMapOvr>
  <p:timing>
    <p:tnLst>
      <p:par>
        <p:cTn id="1" dur="indefinite" restart="never" nodeType="tmRoot"/>
      </p:par>
    </p:tnLst>
  </p:timing>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1+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33164"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3"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28" name="Текст 12"/>
          <p:cNvSpPr>
            <a:spLocks noGrp="1"/>
          </p:cNvSpPr>
          <p:nvPr>
            <p:ph type="body" sz="quarter" idx="15"/>
            <p:custDataLst>
              <p:tags r:id="rId5"/>
            </p:custDataLst>
          </p:nvPr>
        </p:nvSpPr>
        <p:spPr>
          <a:xfrm>
            <a:off x="250829"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12"/>
          <p:cNvSpPr>
            <a:spLocks noGrp="1"/>
          </p:cNvSpPr>
          <p:nvPr>
            <p:ph type="body" sz="quarter" idx="16"/>
            <p:custDataLst>
              <p:tags r:id="rId6"/>
            </p:custDataLst>
          </p:nvPr>
        </p:nvSpPr>
        <p:spPr>
          <a:xfrm>
            <a:off x="4716464"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12"/>
          <p:cNvSpPr>
            <a:spLocks noGrp="1"/>
          </p:cNvSpPr>
          <p:nvPr>
            <p:ph type="body" sz="quarter" idx="17"/>
            <p:custDataLst>
              <p:tags r:id="rId7"/>
            </p:custDataLst>
          </p:nvPr>
        </p:nvSpPr>
        <p:spPr>
          <a:xfrm>
            <a:off x="4716464" y="4356512"/>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25"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6" name="Текст 7"/>
          <p:cNvSpPr>
            <a:spLocks noGrp="1"/>
          </p:cNvSpPr>
          <p:nvPr>
            <p:ph type="body" sz="quarter" idx="13"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7" name="Текст 7"/>
          <p:cNvSpPr>
            <a:spLocks noGrp="1"/>
          </p:cNvSpPr>
          <p:nvPr>
            <p:ph type="body" sz="quarter" idx="14" hasCustomPrompt="1"/>
            <p:custDataLst>
              <p:tags r:id="rId11"/>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3987216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2+1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34188"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3"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30" name="Текст 12"/>
          <p:cNvSpPr>
            <a:spLocks noGrp="1"/>
          </p:cNvSpPr>
          <p:nvPr>
            <p:ph type="body" sz="quarter" idx="15"/>
            <p:custDataLst>
              <p:tags r:id="rId5"/>
            </p:custDataLst>
          </p:nvPr>
        </p:nvSpPr>
        <p:spPr>
          <a:xfrm>
            <a:off x="250829"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6"/>
            <p:custDataLst>
              <p:tags r:id="rId6"/>
            </p:custDataLst>
          </p:nvPr>
        </p:nvSpPr>
        <p:spPr>
          <a:xfrm>
            <a:off x="250829"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12"/>
          <p:cNvSpPr>
            <a:spLocks noGrp="1"/>
          </p:cNvSpPr>
          <p:nvPr>
            <p:ph type="body" sz="quarter" idx="17"/>
            <p:custDataLst>
              <p:tags r:id="rId7"/>
            </p:custDataLst>
          </p:nvPr>
        </p:nvSpPr>
        <p:spPr>
          <a:xfrm>
            <a:off x="4716464" y="1692000"/>
            <a:ext cx="4176713" cy="4608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9" name="Текст 7"/>
          <p:cNvSpPr>
            <a:spLocks noGrp="1"/>
          </p:cNvSpPr>
          <p:nvPr>
            <p:ph type="body" sz="quarter" idx="14"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8" name="Текст 7"/>
          <p:cNvSpPr>
            <a:spLocks noGrp="1"/>
          </p:cNvSpPr>
          <p:nvPr>
            <p:ph type="body" sz="quarter" idx="13" hasCustomPrompt="1"/>
            <p:custDataLst>
              <p:tags r:id="rId11"/>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168845637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3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35212"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3"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2"/>
          <p:cNvSpPr>
            <a:spLocks noGrp="1"/>
          </p:cNvSpPr>
          <p:nvPr>
            <p:ph type="body" sz="quarter" idx="15"/>
            <p:custDataLst>
              <p:tags r:id="rId5"/>
            </p:custDataLst>
          </p:nvPr>
        </p:nvSpPr>
        <p:spPr>
          <a:xfrm>
            <a:off x="250825"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Текст 12"/>
          <p:cNvSpPr>
            <a:spLocks noGrp="1"/>
          </p:cNvSpPr>
          <p:nvPr>
            <p:ph type="body" sz="quarter" idx="16"/>
            <p:custDataLst>
              <p:tags r:id="rId6"/>
            </p:custDataLst>
          </p:nvPr>
        </p:nvSpPr>
        <p:spPr>
          <a:xfrm>
            <a:off x="3204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7"/>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Текст 7"/>
          <p:cNvSpPr>
            <a:spLocks noGrp="1"/>
          </p:cNvSpPr>
          <p:nvPr>
            <p:ph type="body" sz="quarter" idx="12" hasCustomPrompt="1"/>
            <p:custDataLst>
              <p:tags r:id="rId9"/>
            </p:custDataLst>
          </p:nvPr>
        </p:nvSpPr>
        <p:spPr>
          <a:xfrm>
            <a:off x="250825"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3204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6642957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4 блока">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36236" name="think-cell Slide" r:id="rId15" imgW="6350000" imgH="6350000" progId="">
                  <p:embed/>
                </p:oleObj>
              </mc:Choice>
              <mc:Fallback>
                <p:oleObj name="think-cell Slide" r:id="rId15" imgW="6350000" imgH="6350000" progId="">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3"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2" name="Текст 12"/>
          <p:cNvSpPr>
            <a:spLocks noGrp="1"/>
          </p:cNvSpPr>
          <p:nvPr>
            <p:ph type="body" sz="quarter" idx="16"/>
            <p:custDataLst>
              <p:tags r:id="rId5"/>
            </p:custDataLst>
          </p:nvPr>
        </p:nvSpPr>
        <p:spPr>
          <a:xfrm>
            <a:off x="250829"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6"/>
            </p:custDataLst>
          </p:nvPr>
        </p:nvSpPr>
        <p:spPr>
          <a:xfrm>
            <a:off x="250829"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p:custDataLst>
              <p:tags r:id="rId7"/>
            </p:custDataLst>
          </p:nvPr>
        </p:nvSpPr>
        <p:spPr>
          <a:xfrm>
            <a:off x="4716464"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5" name="Текст 12"/>
          <p:cNvSpPr>
            <a:spLocks noGrp="1"/>
          </p:cNvSpPr>
          <p:nvPr>
            <p:ph type="body" sz="quarter" idx="19"/>
            <p:custDataLst>
              <p:tags r:id="rId8"/>
            </p:custDataLst>
          </p:nvPr>
        </p:nvSpPr>
        <p:spPr>
          <a:xfrm>
            <a:off x="4716464"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7"/>
          <p:cNvSpPr>
            <a:spLocks noGrp="1"/>
          </p:cNvSpPr>
          <p:nvPr>
            <p:ph type="body" sz="quarter" idx="15" hasCustomPrompt="1"/>
            <p:custDataLst>
              <p:tags r:id="rId12"/>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7" name="Текст 12"/>
          <p:cNvSpPr>
            <a:spLocks noGrp="1"/>
          </p:cNvSpPr>
          <p:nvPr>
            <p:ph type="body" sz="quarter" idx="20" hasCustomPrompt="1"/>
            <p:custDataLst>
              <p:tags r:id="rId13"/>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135999574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Этапы">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43"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4" name="Текст 13"/>
          <p:cNvSpPr>
            <a:spLocks noGrp="1"/>
          </p:cNvSpPr>
          <p:nvPr>
            <p:ph type="body" sz="quarter" idx="13" hasCustomPrompt="1"/>
          </p:nvPr>
        </p:nvSpPr>
        <p:spPr>
          <a:xfrm>
            <a:off x="360000"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5" name="Текст 13"/>
          <p:cNvSpPr>
            <a:spLocks noGrp="1"/>
          </p:cNvSpPr>
          <p:nvPr>
            <p:ph type="body" sz="quarter" idx="14" hasCustomPrompt="1"/>
          </p:nvPr>
        </p:nvSpPr>
        <p:spPr>
          <a:xfrm>
            <a:off x="3258588"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6" name="Текст 13"/>
          <p:cNvSpPr>
            <a:spLocks noGrp="1"/>
          </p:cNvSpPr>
          <p:nvPr>
            <p:ph type="body" sz="quarter" idx="15" hasCustomPrompt="1"/>
          </p:nvPr>
        </p:nvSpPr>
        <p:spPr>
          <a:xfrm>
            <a:off x="6157175"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7" name="Текст 12"/>
          <p:cNvSpPr>
            <a:spLocks noGrp="1"/>
          </p:cNvSpPr>
          <p:nvPr>
            <p:ph type="body" sz="quarter" idx="18"/>
            <p:custDataLst>
              <p:tags r:id="rId1"/>
            </p:custDataLst>
          </p:nvPr>
        </p:nvSpPr>
        <p:spPr>
          <a:xfrm>
            <a:off x="360000"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12"/>
          <p:cNvSpPr>
            <a:spLocks noGrp="1"/>
          </p:cNvSpPr>
          <p:nvPr>
            <p:ph type="body" sz="quarter" idx="19"/>
            <p:custDataLst>
              <p:tags r:id="rId2"/>
            </p:custDataLst>
          </p:nvPr>
        </p:nvSpPr>
        <p:spPr>
          <a:xfrm>
            <a:off x="3258588"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12"/>
          <p:cNvSpPr>
            <a:spLocks noGrp="1"/>
          </p:cNvSpPr>
          <p:nvPr>
            <p:ph type="body" sz="quarter" idx="20"/>
            <p:custDataLst>
              <p:tags r:id="rId3"/>
            </p:custDataLst>
          </p:nvPr>
        </p:nvSpPr>
        <p:spPr>
          <a:xfrm>
            <a:off x="6157175"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12"/>
          <p:cNvSpPr>
            <a:spLocks noGrp="1"/>
          </p:cNvSpPr>
          <p:nvPr>
            <p:ph type="body" sz="quarter" idx="21"/>
            <p:custDataLst>
              <p:tags r:id="rId4"/>
            </p:custDataLst>
          </p:nvPr>
        </p:nvSpPr>
        <p:spPr>
          <a:xfrm>
            <a:off x="360000" y="5472000"/>
            <a:ext cx="2736000" cy="828000"/>
          </a:xfrm>
          <a:ln>
            <a:solidFill>
              <a:schemeClr val="bg2"/>
            </a:solidFill>
          </a:ln>
        </p:spPr>
        <p:txBody>
          <a:bodyPr/>
          <a:lstStyle/>
          <a:p>
            <a:pPr lvl="0"/>
            <a:r>
              <a:rPr lang="ru-RU" smtClean="0"/>
              <a:t>Образец текста</a:t>
            </a:r>
          </a:p>
        </p:txBody>
      </p:sp>
      <p:sp>
        <p:nvSpPr>
          <p:cNvPr id="21" name="Текст 12"/>
          <p:cNvSpPr>
            <a:spLocks noGrp="1"/>
          </p:cNvSpPr>
          <p:nvPr>
            <p:ph type="body" sz="quarter" idx="22"/>
            <p:custDataLst>
              <p:tags r:id="rId5"/>
            </p:custDataLst>
          </p:nvPr>
        </p:nvSpPr>
        <p:spPr>
          <a:xfrm>
            <a:off x="3258588" y="5472000"/>
            <a:ext cx="2736000" cy="828000"/>
          </a:xfrm>
          <a:ln>
            <a:solidFill>
              <a:schemeClr val="bg2"/>
            </a:solidFill>
          </a:ln>
        </p:spPr>
        <p:txBody>
          <a:bodyPr/>
          <a:lstStyle/>
          <a:p>
            <a:pPr lvl="0"/>
            <a:r>
              <a:rPr lang="ru-RU" smtClean="0"/>
              <a:t>Образец текста</a:t>
            </a:r>
          </a:p>
        </p:txBody>
      </p:sp>
      <p:sp>
        <p:nvSpPr>
          <p:cNvPr id="22" name="Текст 12"/>
          <p:cNvSpPr>
            <a:spLocks noGrp="1"/>
          </p:cNvSpPr>
          <p:nvPr>
            <p:ph type="body" sz="quarter" idx="23"/>
            <p:custDataLst>
              <p:tags r:id="rId6"/>
            </p:custDataLst>
          </p:nvPr>
        </p:nvSpPr>
        <p:spPr>
          <a:xfrm>
            <a:off x="6157175" y="5472000"/>
            <a:ext cx="2736000" cy="828000"/>
          </a:xfrm>
          <a:ln>
            <a:solidFill>
              <a:schemeClr val="bg2"/>
            </a:solidFill>
          </a:ln>
        </p:spPr>
        <p:txBody>
          <a:bodyPr/>
          <a:lstStyle/>
          <a:p>
            <a:pPr lvl="0"/>
            <a:r>
              <a:rPr lang="ru-RU" smtClean="0"/>
              <a:t>Образец текста</a:t>
            </a:r>
          </a:p>
        </p:txBody>
      </p:sp>
      <p:sp>
        <p:nvSpPr>
          <p:cNvPr id="23" name="Текст 12"/>
          <p:cNvSpPr>
            <a:spLocks noGrp="1"/>
          </p:cNvSpPr>
          <p:nvPr>
            <p:ph type="body" sz="quarter" idx="24"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14859537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 блока с выводом">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extLst>
              <p:ext uri="{D42A27DB-BD31-4B8C-83A1-F6EECF244321}">
                <p14:modId xmlns:p14="http://schemas.microsoft.com/office/powerpoint/2010/main" val="2998271078"/>
              </p:ext>
            </p:ext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37260" name="think-cell Slide" r:id="rId16" imgW="6350000" imgH="6350000" progId="">
                  <p:embed/>
                </p:oleObj>
              </mc:Choice>
              <mc:Fallback>
                <p:oleObj name="think-cell Slide" r:id="rId16" imgW="6350000" imgH="6350000" progId="">
                  <p:embed/>
                  <p:pic>
                    <p:nvPicPr>
                      <p:cNvPr id="0" name="Picture 3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Текст 12"/>
          <p:cNvSpPr>
            <a:spLocks noGrp="1"/>
          </p:cNvSpPr>
          <p:nvPr>
            <p:ph type="body" sz="quarter" idx="14" hasCustomPrompt="1"/>
            <p:custDataLst>
              <p:tags r:id="rId3"/>
            </p:custDataLst>
          </p:nvPr>
        </p:nvSpPr>
        <p:spPr>
          <a:xfrm>
            <a:off x="250833" y="1362335"/>
            <a:ext cx="2881015" cy="4938179"/>
          </a:xfrm>
          <a:ln w="3175" cmpd="sng">
            <a:noFill/>
          </a:ln>
        </p:spPr>
        <p:txBody>
          <a:bodyPr anchor="ctr"/>
          <a:lstStyle>
            <a:lvl1pPr>
              <a:spcBef>
                <a:spcPts val="1257"/>
              </a:spcBef>
              <a:defRPr sz="1300"/>
            </a:lvl1pPr>
            <a:lvl2pPr>
              <a:spcBef>
                <a:spcPts val="1257"/>
              </a:spcBef>
              <a:defRPr sz="1300"/>
            </a:lvl2pPr>
            <a:lvl3pPr>
              <a:spcBef>
                <a:spcPts val="1257"/>
              </a:spcBef>
              <a:defRPr sz="1300"/>
            </a:lvl3pPr>
            <a:lvl4pPr>
              <a:spcBef>
                <a:spcPts val="1257"/>
              </a:spcBef>
              <a:defRPr sz="1300"/>
            </a:lvl4pPr>
            <a:lvl5pPr>
              <a:spcBef>
                <a:spcPts val="1257"/>
              </a:spcBef>
              <a:defRPr sz="1300"/>
            </a:lvl5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Текст 12"/>
          <p:cNvSpPr>
            <a:spLocks noGrp="1"/>
          </p:cNvSpPr>
          <p:nvPr>
            <p:ph type="body" sz="quarter" idx="15" hasCustomPrompt="1"/>
            <p:custDataLst>
              <p:tags r:id="rId4"/>
            </p:custDataLst>
          </p:nvPr>
        </p:nvSpPr>
        <p:spPr>
          <a:xfrm>
            <a:off x="3419873" y="1340366"/>
            <a:ext cx="5473304" cy="4960146"/>
          </a:xfrm>
          <a:ln w="3175" cmpd="sng">
            <a:solidFill>
              <a:schemeClr val="bg2"/>
            </a:solidFill>
          </a:ln>
        </p:spPr>
        <p:txBody>
          <a:bodyPr anchor="ctr"/>
          <a:lstStyle>
            <a:lvl1pPr>
              <a:spcBef>
                <a:spcPts val="1257"/>
              </a:spcBef>
              <a:defRPr sz="1300"/>
            </a:lvl1pPr>
            <a:lvl2pPr>
              <a:spcBef>
                <a:spcPts val="1257"/>
              </a:spcBef>
              <a:defRPr sz="1300"/>
            </a:lvl2pPr>
            <a:lvl3pPr>
              <a:spcBef>
                <a:spcPts val="1257"/>
              </a:spcBef>
              <a:defRPr sz="1300"/>
            </a:lvl3pPr>
            <a:lvl4pPr>
              <a:spcBef>
                <a:spcPts val="1257"/>
              </a:spcBef>
              <a:defRPr sz="1300"/>
            </a:lvl4pPr>
            <a:lvl5pPr>
              <a:spcBef>
                <a:spcPts val="1257"/>
              </a:spcBef>
              <a:defRPr sz="1300"/>
            </a:lvl5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 name="Заголовок 1"/>
          <p:cNvSpPr>
            <a:spLocks noGrp="1"/>
          </p:cNvSpPr>
          <p:nvPr>
            <p:ph type="title" hasCustomPrompt="1"/>
            <p:custDataLst>
              <p:tags r:id="rId5"/>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6"/>
            </p:custDataLst>
          </p:nvPr>
        </p:nvSpPr>
        <p:spPr>
          <a:xfrm>
            <a:off x="250825" y="215900"/>
            <a:ext cx="8642350" cy="215900"/>
          </a:xfrm>
        </p:spPr>
        <p:txBody>
          <a:bodyPr lIns="0" tIns="0" rIns="0" bIns="18843" anchor="b" anchorCtr="0"/>
          <a:lstStyle>
            <a:lvl1pPr>
              <a:spcBef>
                <a:spcPts val="0"/>
              </a:spcBef>
              <a:defRPr b="1">
                <a:solidFill>
                  <a:srgbClr val="376092"/>
                </a:solidFill>
              </a:defRPr>
            </a:lvl1pPr>
          </a:lstStyle>
          <a:p>
            <a:pPr lvl="0"/>
            <a:r>
              <a:rPr lang="ru-RU" dirty="0" smtClean="0"/>
              <a:t>Название раздела</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 анализ Рабочей группы</a:t>
            </a:r>
          </a:p>
        </p:txBody>
      </p:sp>
      <p:sp>
        <p:nvSpPr>
          <p:cNvPr id="18" name="Текст 16"/>
          <p:cNvSpPr>
            <a:spLocks noGrp="1"/>
          </p:cNvSpPr>
          <p:nvPr>
            <p:ph type="body" sz="quarter" idx="18" hasCustomPrompt="1"/>
            <p:custDataLst>
              <p:tags r:id="rId8"/>
            </p:custDataLst>
          </p:nvPr>
        </p:nvSpPr>
        <p:spPr>
          <a:xfrm>
            <a:off x="4270575" y="1268446"/>
            <a:ext cx="3771900" cy="185737"/>
          </a:xfrm>
          <a:solidFill>
            <a:schemeClr val="bg1"/>
          </a:solidFill>
        </p:spPr>
        <p:txBody>
          <a:bodyPr lIns="0" tIns="0" rIns="0" bIns="0"/>
          <a:lstStyle>
            <a:lvl1pPr algn="ctr">
              <a:defRPr sz="1300" b="1"/>
            </a:lvl1pPr>
          </a:lstStyle>
          <a:p>
            <a:pPr lvl="0"/>
            <a:r>
              <a:rPr lang="ru-RU" dirty="0" smtClean="0"/>
              <a:t>Заголовок</a:t>
            </a:r>
            <a:endParaRPr lang="ru-RU" dirty="0"/>
          </a:p>
        </p:txBody>
      </p:sp>
      <p:cxnSp>
        <p:nvCxnSpPr>
          <p:cNvPr id="17" name="Прямая соединительная линия 16"/>
          <p:cNvCxnSpPr/>
          <p:nvPr userDrawn="1">
            <p:custDataLst>
              <p:tags r:id="rId9"/>
            </p:custDataLst>
          </p:nvPr>
        </p:nvCxnSpPr>
        <p:spPr>
          <a:xfrm>
            <a:off x="3131842" y="1340366"/>
            <a:ext cx="216160" cy="2471212"/>
          </a:xfrm>
          <a:prstGeom prst="line">
            <a:avLst/>
          </a:prstGeom>
          <a:solidFill>
            <a:srgbClr val="AE2C25"/>
          </a:solidFill>
          <a:ln w="9525">
            <a:solidFill>
              <a:schemeClr val="bg2"/>
            </a:solidFill>
            <a:miter lim="800000"/>
            <a:headEnd type="none" w="med" len="med"/>
            <a:tailEnd type="none"/>
          </a:ln>
        </p:spPr>
      </p:cxnSp>
      <p:cxnSp>
        <p:nvCxnSpPr>
          <p:cNvPr id="19" name="Прямая соединительная линия 18"/>
          <p:cNvCxnSpPr/>
          <p:nvPr userDrawn="1">
            <p:custDataLst>
              <p:tags r:id="rId10"/>
            </p:custDataLst>
          </p:nvPr>
        </p:nvCxnSpPr>
        <p:spPr>
          <a:xfrm flipH="1">
            <a:off x="3131840" y="3787447"/>
            <a:ext cx="216000" cy="2521287"/>
          </a:xfrm>
          <a:prstGeom prst="line">
            <a:avLst/>
          </a:prstGeom>
          <a:solidFill>
            <a:srgbClr val="AE2C25"/>
          </a:solidFill>
          <a:ln w="9525">
            <a:solidFill>
              <a:schemeClr val="bg2"/>
            </a:solidFill>
            <a:miter lim="800000"/>
            <a:headEnd type="none" w="med" len="med"/>
            <a:tailEnd type="none"/>
          </a:ln>
        </p:spPr>
      </p:cxnSp>
      <p:cxnSp>
        <p:nvCxnSpPr>
          <p:cNvPr id="21" name="Прямая соединительная линия 20"/>
          <p:cNvCxnSpPr/>
          <p:nvPr userDrawn="1">
            <p:custDataLst>
              <p:tags r:id="rId11"/>
            </p:custDataLst>
          </p:nvPr>
        </p:nvCxnSpPr>
        <p:spPr>
          <a:xfrm>
            <a:off x="251520" y="1340366"/>
            <a:ext cx="0" cy="4960146"/>
          </a:xfrm>
          <a:prstGeom prst="line">
            <a:avLst/>
          </a:prstGeom>
          <a:solidFill>
            <a:srgbClr val="AE2C25"/>
          </a:solidFill>
          <a:ln w="9525">
            <a:solidFill>
              <a:schemeClr val="bg2"/>
            </a:solidFill>
            <a:miter lim="800000"/>
            <a:headEnd type="none" w="med" len="med"/>
            <a:tailEnd type="none"/>
          </a:ln>
        </p:spPr>
      </p:cxnSp>
      <p:cxnSp>
        <p:nvCxnSpPr>
          <p:cNvPr id="22" name="Прямая соединительная линия 21"/>
          <p:cNvCxnSpPr/>
          <p:nvPr userDrawn="1">
            <p:custDataLst>
              <p:tags r:id="rId12"/>
            </p:custDataLst>
          </p:nvPr>
        </p:nvCxnSpPr>
        <p:spPr>
          <a:xfrm flipH="1">
            <a:off x="251522" y="6300512"/>
            <a:ext cx="2880320" cy="0"/>
          </a:xfrm>
          <a:prstGeom prst="line">
            <a:avLst/>
          </a:prstGeom>
          <a:solidFill>
            <a:srgbClr val="AE2C25"/>
          </a:solidFill>
          <a:ln w="9525">
            <a:solidFill>
              <a:schemeClr val="bg2"/>
            </a:solidFill>
            <a:miter lim="800000"/>
            <a:headEnd type="none" w="med" len="med"/>
            <a:tailEnd type="none"/>
          </a:ln>
        </p:spPr>
      </p:cxnSp>
      <p:cxnSp>
        <p:nvCxnSpPr>
          <p:cNvPr id="23" name="Прямая соединительная линия 22"/>
          <p:cNvCxnSpPr/>
          <p:nvPr userDrawn="1">
            <p:custDataLst>
              <p:tags r:id="rId13"/>
            </p:custDataLst>
          </p:nvPr>
        </p:nvCxnSpPr>
        <p:spPr>
          <a:xfrm flipH="1">
            <a:off x="251680" y="1340366"/>
            <a:ext cx="2880320" cy="0"/>
          </a:xfrm>
          <a:prstGeom prst="line">
            <a:avLst/>
          </a:prstGeom>
          <a:solidFill>
            <a:srgbClr val="AE2C25"/>
          </a:solidFill>
          <a:ln w="9525">
            <a:solidFill>
              <a:schemeClr val="bg2"/>
            </a:solidFill>
            <a:miter lim="800000"/>
            <a:headEnd type="none" w="med" len="med"/>
            <a:tailEnd type="none"/>
          </a:ln>
        </p:spPr>
      </p:cxnSp>
      <p:sp>
        <p:nvSpPr>
          <p:cNvPr id="20" name="Текст 16"/>
          <p:cNvSpPr>
            <a:spLocks noGrp="1"/>
          </p:cNvSpPr>
          <p:nvPr>
            <p:ph type="body" sz="quarter" idx="20" hasCustomPrompt="1"/>
            <p:custDataLst>
              <p:tags r:id="rId14"/>
            </p:custDataLst>
          </p:nvPr>
        </p:nvSpPr>
        <p:spPr>
          <a:xfrm>
            <a:off x="444504" y="1268445"/>
            <a:ext cx="2471316" cy="186253"/>
          </a:xfrm>
          <a:solidFill>
            <a:schemeClr val="bg1"/>
          </a:solidFill>
        </p:spPr>
        <p:txBody>
          <a:bodyPr lIns="0" tIns="0" rIns="0" bIns="0"/>
          <a:lstStyle>
            <a:lvl1pPr algn="ctr">
              <a:defRPr sz="1300" b="1"/>
            </a:lvl1pPr>
          </a:lstStyle>
          <a:p>
            <a:pPr lvl="0"/>
            <a:r>
              <a:rPr lang="ru-RU" dirty="0" smtClean="0"/>
              <a:t>Выводы</a:t>
            </a:r>
          </a:p>
        </p:txBody>
      </p:sp>
    </p:spTree>
    <p:extLst>
      <p:ext uri="{BB962C8B-B14F-4D97-AF65-F5344CB8AC3E}">
        <p14:creationId xmlns:p14="http://schemas.microsoft.com/office/powerpoint/2010/main" val="16122942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2 блока с выводом">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extLst>
              <p:ext uri="{D42A27DB-BD31-4B8C-83A1-F6EECF244321}">
                <p14:modId xmlns:p14="http://schemas.microsoft.com/office/powerpoint/2010/main" val="2725319945"/>
              </p:ext>
            </p:ext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38284" name="think-cell Slide" r:id="rId4" imgW="6350000" imgH="6350000" progId="">
                  <p:embed/>
                </p:oleObj>
              </mc:Choice>
              <mc:Fallback>
                <p:oleObj name="think-cell Slide" r:id="rId4" imgW="6350000" imgH="6350000" progId="">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2"/>
          <p:cNvSpPr>
            <a:spLocks noGrp="1"/>
          </p:cNvSpPr>
          <p:nvPr>
            <p:ph type="body" sz="quarter" idx="15" hasCustomPrompt="1"/>
          </p:nvPr>
        </p:nvSpPr>
        <p:spPr>
          <a:xfrm>
            <a:off x="6300211" y="1340366"/>
            <a:ext cx="2592985" cy="4960146"/>
          </a:xfrm>
          <a:ln w="3175" cmpd="sng">
            <a:solidFill>
              <a:schemeClr val="bg2"/>
            </a:solidFill>
          </a:ln>
        </p:spPr>
        <p:txBody>
          <a:bodyPr anchor="ctr"/>
          <a:lstStyle>
            <a:lvl1pPr>
              <a:spcBef>
                <a:spcPts val="1257"/>
              </a:spcBef>
              <a:defRPr sz="1300"/>
            </a:lvl1pPr>
            <a:lvl2pPr>
              <a:spcBef>
                <a:spcPts val="1257"/>
              </a:spcBef>
              <a:defRPr sz="1300"/>
            </a:lvl2pPr>
            <a:lvl3pPr>
              <a:spcBef>
                <a:spcPts val="1257"/>
              </a:spcBef>
              <a:defRPr sz="1300"/>
            </a:lvl3pPr>
            <a:lvl4pPr>
              <a:spcBef>
                <a:spcPts val="1257"/>
              </a:spcBef>
              <a:defRPr sz="1300"/>
            </a:lvl4pPr>
            <a:lvl5pPr>
              <a:spcBef>
                <a:spcPts val="1257"/>
              </a:spcBef>
              <a:defRPr sz="1300"/>
            </a:lvl5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rgbClr val="376092"/>
                </a:solidFill>
              </a:defRPr>
            </a:lvl1pPr>
          </a:lstStyle>
          <a:p>
            <a:pPr lvl="0"/>
            <a:r>
              <a:rPr lang="ru-RU" dirty="0" smtClean="0"/>
              <a:t>Название раздела</a:t>
            </a:r>
            <a:endParaRPr lang="ru-RU" dirty="0"/>
          </a:p>
        </p:txBody>
      </p:sp>
      <p:sp>
        <p:nvSpPr>
          <p:cNvPr id="16" name="Текст 12"/>
          <p:cNvSpPr>
            <a:spLocks noGrp="1"/>
          </p:cNvSpPr>
          <p:nvPr>
            <p:ph type="body" sz="quarter" idx="16"/>
          </p:nvPr>
        </p:nvSpPr>
        <p:spPr>
          <a:xfrm>
            <a:off x="250825" y="6337300"/>
            <a:ext cx="8640000" cy="288000"/>
          </a:xfrm>
        </p:spPr>
        <p:txBody>
          <a:bodyPr lIns="0" tIns="0" rIns="0" bIns="0" anchor="b" anchorCtr="0"/>
          <a:lstStyle>
            <a:lvl1pPr>
              <a:spcBef>
                <a:spcPts val="314"/>
              </a:spcBef>
              <a:defRPr sz="800" baseline="0"/>
            </a:lvl1pPr>
          </a:lstStyle>
          <a:p>
            <a:pPr lvl="0"/>
            <a:r>
              <a:rPr lang="ru-RU" smtClean="0"/>
              <a:t>Образец текста</a:t>
            </a:r>
          </a:p>
        </p:txBody>
      </p:sp>
      <p:sp>
        <p:nvSpPr>
          <p:cNvPr id="18" name="Текст 16"/>
          <p:cNvSpPr>
            <a:spLocks noGrp="1"/>
          </p:cNvSpPr>
          <p:nvPr>
            <p:ph type="body" sz="quarter" idx="18" hasCustomPrompt="1"/>
          </p:nvPr>
        </p:nvSpPr>
        <p:spPr>
          <a:xfrm>
            <a:off x="6876432" y="1268446"/>
            <a:ext cx="1584000" cy="185737"/>
          </a:xfrm>
          <a:solidFill>
            <a:schemeClr val="bg1"/>
          </a:solidFill>
        </p:spPr>
        <p:txBody>
          <a:bodyPr lIns="0" tIns="0" rIns="0" bIns="0"/>
          <a:lstStyle>
            <a:lvl1pPr algn="ctr">
              <a:defRPr sz="1300" b="1"/>
            </a:lvl1pPr>
          </a:lstStyle>
          <a:p>
            <a:pPr lvl="0"/>
            <a:r>
              <a:rPr lang="ru-RU" dirty="0" smtClean="0"/>
              <a:t>Заголовок</a:t>
            </a:r>
            <a:endParaRPr lang="ru-RU" dirty="0"/>
          </a:p>
        </p:txBody>
      </p:sp>
      <p:cxnSp>
        <p:nvCxnSpPr>
          <p:cNvPr id="17" name="Прямая соединительная линия 16"/>
          <p:cNvCxnSpPr/>
          <p:nvPr userDrawn="1"/>
        </p:nvCxnSpPr>
        <p:spPr>
          <a:xfrm>
            <a:off x="5868144" y="1340366"/>
            <a:ext cx="216160" cy="2471212"/>
          </a:xfrm>
          <a:prstGeom prst="line">
            <a:avLst/>
          </a:prstGeom>
          <a:solidFill>
            <a:srgbClr val="AE2C25"/>
          </a:solidFill>
          <a:ln w="9525">
            <a:solidFill>
              <a:schemeClr val="bg2"/>
            </a:solidFill>
            <a:miter lim="800000"/>
            <a:headEnd type="none" w="med" len="med"/>
            <a:tailEnd type="none"/>
          </a:ln>
        </p:spPr>
      </p:cxnSp>
      <p:cxnSp>
        <p:nvCxnSpPr>
          <p:cNvPr id="19" name="Прямая соединительная линия 18"/>
          <p:cNvCxnSpPr/>
          <p:nvPr userDrawn="1"/>
        </p:nvCxnSpPr>
        <p:spPr>
          <a:xfrm flipH="1">
            <a:off x="5868144" y="3787447"/>
            <a:ext cx="216000" cy="2521287"/>
          </a:xfrm>
          <a:prstGeom prst="line">
            <a:avLst/>
          </a:prstGeom>
          <a:solidFill>
            <a:srgbClr val="AE2C25"/>
          </a:solidFill>
          <a:ln w="9525">
            <a:solidFill>
              <a:schemeClr val="bg2"/>
            </a:solidFill>
            <a:miter lim="800000"/>
            <a:headEnd type="none" w="med" len="med"/>
            <a:tailEnd type="none"/>
          </a:ln>
        </p:spPr>
      </p:cxnSp>
      <p:cxnSp>
        <p:nvCxnSpPr>
          <p:cNvPr id="21" name="Прямая соединительная линия 20"/>
          <p:cNvCxnSpPr/>
          <p:nvPr userDrawn="1"/>
        </p:nvCxnSpPr>
        <p:spPr>
          <a:xfrm>
            <a:off x="251520" y="1340366"/>
            <a:ext cx="0" cy="4960146"/>
          </a:xfrm>
          <a:prstGeom prst="line">
            <a:avLst/>
          </a:prstGeom>
          <a:solidFill>
            <a:srgbClr val="AE2C25"/>
          </a:solidFill>
          <a:ln w="9525">
            <a:solidFill>
              <a:schemeClr val="bg2"/>
            </a:solidFill>
            <a:miter lim="800000"/>
            <a:headEnd type="none" w="med" len="med"/>
            <a:tailEnd type="none"/>
          </a:ln>
        </p:spPr>
      </p:cxnSp>
      <p:cxnSp>
        <p:nvCxnSpPr>
          <p:cNvPr id="22" name="Прямая соединительная линия 21"/>
          <p:cNvCxnSpPr/>
          <p:nvPr userDrawn="1"/>
        </p:nvCxnSpPr>
        <p:spPr>
          <a:xfrm flipH="1">
            <a:off x="251520" y="6300512"/>
            <a:ext cx="5616000" cy="0"/>
          </a:xfrm>
          <a:prstGeom prst="line">
            <a:avLst/>
          </a:prstGeom>
          <a:solidFill>
            <a:srgbClr val="AE2C25"/>
          </a:solidFill>
          <a:ln w="9525">
            <a:solidFill>
              <a:schemeClr val="bg2"/>
            </a:solidFill>
            <a:miter lim="800000"/>
            <a:headEnd type="none" w="med" len="med"/>
            <a:tailEnd type="none"/>
          </a:ln>
        </p:spPr>
      </p:cxnSp>
      <p:cxnSp>
        <p:nvCxnSpPr>
          <p:cNvPr id="23" name="Прямая соединительная линия 22"/>
          <p:cNvCxnSpPr/>
          <p:nvPr userDrawn="1"/>
        </p:nvCxnSpPr>
        <p:spPr>
          <a:xfrm flipH="1">
            <a:off x="251680" y="1340366"/>
            <a:ext cx="5616000" cy="0"/>
          </a:xfrm>
          <a:prstGeom prst="line">
            <a:avLst/>
          </a:prstGeom>
          <a:solidFill>
            <a:srgbClr val="AE2C25"/>
          </a:solidFill>
          <a:ln w="9525">
            <a:solidFill>
              <a:schemeClr val="bg2"/>
            </a:solidFill>
            <a:miter lim="800000"/>
            <a:headEnd type="none" w="med" len="med"/>
            <a:tailEnd type="none"/>
          </a:ln>
        </p:spPr>
      </p:cxnSp>
      <p:sp>
        <p:nvSpPr>
          <p:cNvPr id="20" name="Текст 16"/>
          <p:cNvSpPr>
            <a:spLocks noGrp="1"/>
          </p:cNvSpPr>
          <p:nvPr>
            <p:ph type="body" sz="quarter" idx="20" hasCustomPrompt="1"/>
          </p:nvPr>
        </p:nvSpPr>
        <p:spPr>
          <a:xfrm>
            <a:off x="1740648" y="1268445"/>
            <a:ext cx="2471316" cy="186253"/>
          </a:xfrm>
          <a:solidFill>
            <a:schemeClr val="bg1"/>
          </a:solidFill>
        </p:spPr>
        <p:txBody>
          <a:bodyPr lIns="0" tIns="0" rIns="0" bIns="0"/>
          <a:lstStyle>
            <a:lvl1pPr algn="ctr">
              <a:defRPr sz="1300" b="1"/>
            </a:lvl1pPr>
          </a:lstStyle>
          <a:p>
            <a:pPr lvl="0"/>
            <a:r>
              <a:rPr lang="ru-RU" dirty="0" smtClean="0"/>
              <a:t>Выводы</a:t>
            </a:r>
          </a:p>
        </p:txBody>
      </p:sp>
    </p:spTree>
    <p:extLst>
      <p:ext uri="{BB962C8B-B14F-4D97-AF65-F5344CB8AC3E}">
        <p14:creationId xmlns:p14="http://schemas.microsoft.com/office/powerpoint/2010/main" val="23151303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64"/>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78505" indent="0" algn="ctr">
              <a:buNone/>
              <a:defRPr>
                <a:solidFill>
                  <a:schemeClr val="tx1">
                    <a:tint val="75000"/>
                  </a:schemeClr>
                </a:solidFill>
              </a:defRPr>
            </a:lvl2pPr>
            <a:lvl3pPr marL="957011" indent="0" algn="ctr">
              <a:buNone/>
              <a:defRPr>
                <a:solidFill>
                  <a:schemeClr val="tx1">
                    <a:tint val="75000"/>
                  </a:schemeClr>
                </a:solidFill>
              </a:defRPr>
            </a:lvl3pPr>
            <a:lvl4pPr marL="1435515" indent="0" algn="ctr">
              <a:buNone/>
              <a:defRPr>
                <a:solidFill>
                  <a:schemeClr val="tx1">
                    <a:tint val="75000"/>
                  </a:schemeClr>
                </a:solidFill>
              </a:defRPr>
            </a:lvl4pPr>
            <a:lvl5pPr marL="1914022" indent="0" algn="ctr">
              <a:buNone/>
              <a:defRPr>
                <a:solidFill>
                  <a:schemeClr val="tx1">
                    <a:tint val="75000"/>
                  </a:schemeClr>
                </a:solidFill>
              </a:defRPr>
            </a:lvl5pPr>
            <a:lvl6pPr marL="2392527" indent="0" algn="ctr">
              <a:buNone/>
              <a:defRPr>
                <a:solidFill>
                  <a:schemeClr val="tx1">
                    <a:tint val="75000"/>
                  </a:schemeClr>
                </a:solidFill>
              </a:defRPr>
            </a:lvl6pPr>
            <a:lvl7pPr marL="2871030" indent="0" algn="ctr">
              <a:buNone/>
              <a:defRPr>
                <a:solidFill>
                  <a:schemeClr val="tx1">
                    <a:tint val="75000"/>
                  </a:schemeClr>
                </a:solidFill>
              </a:defRPr>
            </a:lvl7pPr>
            <a:lvl8pPr marL="3349535" indent="0" algn="ctr">
              <a:buNone/>
              <a:defRPr>
                <a:solidFill>
                  <a:schemeClr val="tx1">
                    <a:tint val="75000"/>
                  </a:schemeClr>
                </a:solidFill>
              </a:defRPr>
            </a:lvl8pPr>
            <a:lvl9pPr marL="3828042"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48AB4C2-5C99-49E0-8AD5-A60697A6661E}" type="datetimeFigureOut">
              <a:rPr lang="ru-RU" smtClean="0">
                <a:solidFill>
                  <a:prstClr val="black">
                    <a:tint val="75000"/>
                  </a:prstClr>
                </a:solidFill>
                <a:latin typeface="Calibri"/>
              </a:rPr>
              <a:pPr/>
              <a:t>25.10.2014</a:t>
            </a:fld>
            <a:endParaRPr lang="ru-RU">
              <a:solidFill>
                <a:prstClr val="black">
                  <a:tint val="75000"/>
                </a:prstClr>
              </a:solidFill>
              <a:latin typeface="Calibri"/>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latin typeface="Calibri"/>
            </a:endParaRPr>
          </a:p>
        </p:txBody>
      </p:sp>
      <p:sp>
        <p:nvSpPr>
          <p:cNvPr id="6" name="Номер слайда 5"/>
          <p:cNvSpPr>
            <a:spLocks noGrp="1"/>
          </p:cNvSpPr>
          <p:nvPr>
            <p:ph type="sldNum" sz="quarter" idx="12"/>
          </p:nvPr>
        </p:nvSpPr>
        <p:spPr/>
        <p:txBody>
          <a:bodyPr/>
          <a:lstStyle/>
          <a:p>
            <a:fld id="{B55FF4B0-24E2-4E78-A812-129853FB30A7}"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99674511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8AB4C2-5C99-49E0-8AD5-A60697A6661E}" type="datetimeFigureOut">
              <a:rPr lang="ru-RU" smtClean="0">
                <a:solidFill>
                  <a:prstClr val="black">
                    <a:tint val="75000"/>
                  </a:prstClr>
                </a:solidFill>
                <a:latin typeface="Calibri"/>
              </a:rPr>
              <a:pPr/>
              <a:t>25.10.2014</a:t>
            </a:fld>
            <a:endParaRPr lang="ru-RU">
              <a:solidFill>
                <a:prstClr val="black">
                  <a:tint val="75000"/>
                </a:prstClr>
              </a:solidFill>
              <a:latin typeface="Calibri"/>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latin typeface="Calibri"/>
            </a:endParaRPr>
          </a:p>
        </p:txBody>
      </p:sp>
      <p:sp>
        <p:nvSpPr>
          <p:cNvPr id="6" name="Номер слайда 5"/>
          <p:cNvSpPr>
            <a:spLocks noGrp="1"/>
          </p:cNvSpPr>
          <p:nvPr>
            <p:ph type="sldNum" sz="quarter" idx="12"/>
          </p:nvPr>
        </p:nvSpPr>
        <p:spPr/>
        <p:txBody>
          <a:bodyPr/>
          <a:lstStyle/>
          <a:p>
            <a:fld id="{B55FF4B0-24E2-4E78-A812-129853FB30A7}"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15710072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39"/>
            <a:ext cx="7772400" cy="1362075"/>
          </a:xfrm>
        </p:spPr>
        <p:txBody>
          <a:bodyPr anchor="t"/>
          <a:lstStyle>
            <a:lvl1pPr algn="l">
              <a:defRPr sz="42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22"/>
            <a:ext cx="7772400" cy="1500187"/>
          </a:xfrm>
        </p:spPr>
        <p:txBody>
          <a:bodyPr anchor="b"/>
          <a:lstStyle>
            <a:lvl1pPr marL="0" indent="0">
              <a:buNone/>
              <a:defRPr sz="2100">
                <a:solidFill>
                  <a:schemeClr val="tx1">
                    <a:tint val="75000"/>
                  </a:schemeClr>
                </a:solidFill>
              </a:defRPr>
            </a:lvl1pPr>
            <a:lvl2pPr marL="478505" indent="0">
              <a:buNone/>
              <a:defRPr sz="1900">
                <a:solidFill>
                  <a:schemeClr val="tx1">
                    <a:tint val="75000"/>
                  </a:schemeClr>
                </a:solidFill>
              </a:defRPr>
            </a:lvl2pPr>
            <a:lvl3pPr marL="957011" indent="0">
              <a:buNone/>
              <a:defRPr sz="1600">
                <a:solidFill>
                  <a:schemeClr val="tx1">
                    <a:tint val="75000"/>
                  </a:schemeClr>
                </a:solidFill>
              </a:defRPr>
            </a:lvl3pPr>
            <a:lvl4pPr marL="1435515" indent="0">
              <a:buNone/>
              <a:defRPr sz="1500">
                <a:solidFill>
                  <a:schemeClr val="tx1">
                    <a:tint val="75000"/>
                  </a:schemeClr>
                </a:solidFill>
              </a:defRPr>
            </a:lvl4pPr>
            <a:lvl5pPr marL="1914022" indent="0">
              <a:buNone/>
              <a:defRPr sz="1500">
                <a:solidFill>
                  <a:schemeClr val="tx1">
                    <a:tint val="75000"/>
                  </a:schemeClr>
                </a:solidFill>
              </a:defRPr>
            </a:lvl5pPr>
            <a:lvl6pPr marL="2392527" indent="0">
              <a:buNone/>
              <a:defRPr sz="1500">
                <a:solidFill>
                  <a:schemeClr val="tx1">
                    <a:tint val="75000"/>
                  </a:schemeClr>
                </a:solidFill>
              </a:defRPr>
            </a:lvl6pPr>
            <a:lvl7pPr marL="2871030" indent="0">
              <a:buNone/>
              <a:defRPr sz="1500">
                <a:solidFill>
                  <a:schemeClr val="tx1">
                    <a:tint val="75000"/>
                  </a:schemeClr>
                </a:solidFill>
              </a:defRPr>
            </a:lvl7pPr>
            <a:lvl8pPr marL="3349535" indent="0">
              <a:buNone/>
              <a:defRPr sz="1500">
                <a:solidFill>
                  <a:schemeClr val="tx1">
                    <a:tint val="75000"/>
                  </a:schemeClr>
                </a:solidFill>
              </a:defRPr>
            </a:lvl8pPr>
            <a:lvl9pPr marL="3828042" indent="0">
              <a:buNone/>
              <a:defRPr sz="1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48AB4C2-5C99-49E0-8AD5-A60697A6661E}" type="datetimeFigureOut">
              <a:rPr lang="ru-RU" smtClean="0">
                <a:solidFill>
                  <a:prstClr val="black">
                    <a:tint val="75000"/>
                  </a:prstClr>
                </a:solidFill>
                <a:latin typeface="Calibri"/>
              </a:rPr>
              <a:pPr/>
              <a:t>25.10.2014</a:t>
            </a:fld>
            <a:endParaRPr lang="ru-RU">
              <a:solidFill>
                <a:prstClr val="black">
                  <a:tint val="75000"/>
                </a:prstClr>
              </a:solidFill>
              <a:latin typeface="Calibri"/>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latin typeface="Calibri"/>
            </a:endParaRPr>
          </a:p>
        </p:txBody>
      </p:sp>
      <p:sp>
        <p:nvSpPr>
          <p:cNvPr id="6" name="Номер слайда 5"/>
          <p:cNvSpPr>
            <a:spLocks noGrp="1"/>
          </p:cNvSpPr>
          <p:nvPr>
            <p:ph type="sldNum" sz="quarter" idx="12"/>
          </p:nvPr>
        </p:nvSpPr>
        <p:spPr/>
        <p:txBody>
          <a:bodyPr/>
          <a:lstStyle/>
          <a:p>
            <a:fld id="{B55FF4B0-24E2-4E78-A812-129853FB30A7}"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1921379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Баз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31"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8"/>
          <p:cNvSpPr>
            <a:spLocks noGrp="1"/>
          </p:cNvSpPr>
          <p:nvPr>
            <p:ph type="body" sz="quarter" idx="12" hasCustomPrompt="1"/>
          </p:nvPr>
        </p:nvSpPr>
        <p:spPr>
          <a:xfrm>
            <a:off x="250825" y="6337300"/>
            <a:ext cx="8640000" cy="288000"/>
          </a:xfrm>
        </p:spPr>
        <p:txBody>
          <a:bodyPr lIns="0" tIns="0" rIns="0" bIns="0" anchor="b" anchorCtr="0"/>
          <a:lstStyle>
            <a:lvl1pPr>
              <a:spcBef>
                <a:spcPts val="314"/>
              </a:spcBef>
              <a:defRPr sz="800" baseline="0">
                <a:solidFill>
                  <a:schemeClr val="tx1"/>
                </a:solidFill>
              </a:defRPr>
            </a:lvl1pPr>
          </a:lstStyle>
          <a:p>
            <a:pPr lvl="0"/>
            <a:r>
              <a:rPr lang="ru-RU" dirty="0" smtClean="0"/>
              <a:t>Примечания:</a:t>
            </a:r>
            <a:r>
              <a:rPr lang="ru-RU" dirty="0"/>
              <a:t> </a:t>
            </a:r>
            <a:r>
              <a:rPr lang="ru-RU" dirty="0" smtClean="0"/>
              <a:t>1 –</a:t>
            </a:r>
            <a:br>
              <a:rPr lang="ru-RU" dirty="0" smtClean="0"/>
            </a:br>
            <a:r>
              <a:rPr lang="ru-RU" dirty="0" smtClean="0"/>
              <a:t>Источники:</a:t>
            </a:r>
          </a:p>
        </p:txBody>
      </p:sp>
    </p:spTree>
    <p:extLst>
      <p:ext uri="{BB962C8B-B14F-4D97-AF65-F5344CB8AC3E}">
        <p14:creationId xmlns:p14="http://schemas.microsoft.com/office/powerpoint/2010/main" val="1558002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39771" y="2239963"/>
            <a:ext cx="5684838" cy="633730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477003" y="2239963"/>
            <a:ext cx="5684838" cy="633730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48AB4C2-5C99-49E0-8AD5-A60697A6661E}" type="datetimeFigureOut">
              <a:rPr lang="ru-RU" smtClean="0">
                <a:solidFill>
                  <a:prstClr val="black">
                    <a:tint val="75000"/>
                  </a:prstClr>
                </a:solidFill>
                <a:latin typeface="Calibri"/>
              </a:rPr>
              <a:pPr/>
              <a:t>25.10.2014</a:t>
            </a:fld>
            <a:endParaRPr lang="ru-RU">
              <a:solidFill>
                <a:prstClr val="black">
                  <a:tint val="75000"/>
                </a:prstClr>
              </a:solidFill>
              <a:latin typeface="Calibri"/>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latin typeface="Calibri"/>
            </a:endParaRPr>
          </a:p>
        </p:txBody>
      </p:sp>
      <p:sp>
        <p:nvSpPr>
          <p:cNvPr id="7" name="Номер слайда 6"/>
          <p:cNvSpPr>
            <a:spLocks noGrp="1"/>
          </p:cNvSpPr>
          <p:nvPr>
            <p:ph type="sldNum" sz="quarter" idx="12"/>
          </p:nvPr>
        </p:nvSpPr>
        <p:spPr/>
        <p:txBody>
          <a:bodyPr/>
          <a:lstStyle/>
          <a:p>
            <a:fld id="{B55FF4B0-24E2-4E78-A812-129853FB30A7}"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21031371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500" b="1"/>
            </a:lvl1pPr>
            <a:lvl2pPr marL="478505" indent="0">
              <a:buNone/>
              <a:defRPr sz="2100" b="1"/>
            </a:lvl2pPr>
            <a:lvl3pPr marL="957011" indent="0">
              <a:buNone/>
              <a:defRPr sz="1900" b="1"/>
            </a:lvl3pPr>
            <a:lvl4pPr marL="1435515" indent="0">
              <a:buNone/>
              <a:defRPr sz="1600" b="1"/>
            </a:lvl4pPr>
            <a:lvl5pPr marL="1914022" indent="0">
              <a:buNone/>
              <a:defRPr sz="1600" b="1"/>
            </a:lvl5pPr>
            <a:lvl6pPr marL="2392527" indent="0">
              <a:buNone/>
              <a:defRPr sz="1600" b="1"/>
            </a:lvl6pPr>
            <a:lvl7pPr marL="2871030" indent="0">
              <a:buNone/>
              <a:defRPr sz="1600" b="1"/>
            </a:lvl7pPr>
            <a:lvl8pPr marL="3349535" indent="0">
              <a:buNone/>
              <a:defRPr sz="1600" b="1"/>
            </a:lvl8pPr>
            <a:lvl9pPr marL="3828042"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500" b="1"/>
            </a:lvl1pPr>
            <a:lvl2pPr marL="478505" indent="0">
              <a:buNone/>
              <a:defRPr sz="2100" b="1"/>
            </a:lvl2pPr>
            <a:lvl3pPr marL="957011" indent="0">
              <a:buNone/>
              <a:defRPr sz="1900" b="1"/>
            </a:lvl3pPr>
            <a:lvl4pPr marL="1435515" indent="0">
              <a:buNone/>
              <a:defRPr sz="1600" b="1"/>
            </a:lvl4pPr>
            <a:lvl5pPr marL="1914022" indent="0">
              <a:buNone/>
              <a:defRPr sz="1600" b="1"/>
            </a:lvl5pPr>
            <a:lvl6pPr marL="2392527" indent="0">
              <a:buNone/>
              <a:defRPr sz="1600" b="1"/>
            </a:lvl6pPr>
            <a:lvl7pPr marL="2871030" indent="0">
              <a:buNone/>
              <a:defRPr sz="1600" b="1"/>
            </a:lvl7pPr>
            <a:lvl8pPr marL="3349535" indent="0">
              <a:buNone/>
              <a:defRPr sz="1600" b="1"/>
            </a:lvl8pPr>
            <a:lvl9pPr marL="3828042"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2174875"/>
            <a:ext cx="4041775"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48AB4C2-5C99-49E0-8AD5-A60697A6661E}" type="datetimeFigureOut">
              <a:rPr lang="ru-RU" smtClean="0">
                <a:solidFill>
                  <a:prstClr val="black">
                    <a:tint val="75000"/>
                  </a:prstClr>
                </a:solidFill>
                <a:latin typeface="Calibri"/>
              </a:rPr>
              <a:pPr/>
              <a:t>25.10.2014</a:t>
            </a:fld>
            <a:endParaRPr lang="ru-RU">
              <a:solidFill>
                <a:prstClr val="black">
                  <a:tint val="75000"/>
                </a:prstClr>
              </a:solidFill>
              <a:latin typeface="Calibri"/>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latin typeface="Calibri"/>
            </a:endParaRPr>
          </a:p>
        </p:txBody>
      </p:sp>
      <p:sp>
        <p:nvSpPr>
          <p:cNvPr id="9" name="Номер слайда 8"/>
          <p:cNvSpPr>
            <a:spLocks noGrp="1"/>
          </p:cNvSpPr>
          <p:nvPr>
            <p:ph type="sldNum" sz="quarter" idx="12"/>
          </p:nvPr>
        </p:nvSpPr>
        <p:spPr/>
        <p:txBody>
          <a:bodyPr/>
          <a:lstStyle/>
          <a:p>
            <a:fld id="{B55FF4B0-24E2-4E78-A812-129853FB30A7}"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34029328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48AB4C2-5C99-49E0-8AD5-A60697A6661E}" type="datetimeFigureOut">
              <a:rPr lang="ru-RU" smtClean="0">
                <a:solidFill>
                  <a:prstClr val="black">
                    <a:tint val="75000"/>
                  </a:prstClr>
                </a:solidFill>
                <a:latin typeface="Calibri"/>
              </a:rPr>
              <a:pPr/>
              <a:t>25.10.2014</a:t>
            </a:fld>
            <a:endParaRPr lang="ru-RU">
              <a:solidFill>
                <a:prstClr val="black">
                  <a:tint val="75000"/>
                </a:prstClr>
              </a:solidFill>
              <a:latin typeface="Calibri"/>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latin typeface="Calibri"/>
            </a:endParaRPr>
          </a:p>
        </p:txBody>
      </p:sp>
      <p:sp>
        <p:nvSpPr>
          <p:cNvPr id="5" name="Номер слайда 4"/>
          <p:cNvSpPr>
            <a:spLocks noGrp="1"/>
          </p:cNvSpPr>
          <p:nvPr>
            <p:ph type="sldNum" sz="quarter" idx="12"/>
          </p:nvPr>
        </p:nvSpPr>
        <p:spPr/>
        <p:txBody>
          <a:bodyPr/>
          <a:lstStyle/>
          <a:p>
            <a:fld id="{B55FF4B0-24E2-4E78-A812-129853FB30A7}"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132167727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8AB4C2-5C99-49E0-8AD5-A60697A6661E}" type="datetimeFigureOut">
              <a:rPr lang="ru-RU" smtClean="0">
                <a:solidFill>
                  <a:prstClr val="black">
                    <a:tint val="75000"/>
                  </a:prstClr>
                </a:solidFill>
                <a:latin typeface="Calibri"/>
              </a:rPr>
              <a:pPr/>
              <a:t>25.10.2014</a:t>
            </a:fld>
            <a:endParaRPr lang="ru-RU">
              <a:solidFill>
                <a:prstClr val="black">
                  <a:tint val="75000"/>
                </a:prstClr>
              </a:solidFill>
              <a:latin typeface="Calibri"/>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latin typeface="Calibri"/>
            </a:endParaRPr>
          </a:p>
        </p:txBody>
      </p:sp>
      <p:sp>
        <p:nvSpPr>
          <p:cNvPr id="4" name="Номер слайда 3"/>
          <p:cNvSpPr>
            <a:spLocks noGrp="1"/>
          </p:cNvSpPr>
          <p:nvPr>
            <p:ph type="sldNum" sz="quarter" idx="12"/>
          </p:nvPr>
        </p:nvSpPr>
        <p:spPr/>
        <p:txBody>
          <a:bodyPr/>
          <a:lstStyle/>
          <a:p>
            <a:fld id="{B55FF4B0-24E2-4E78-A812-129853FB30A7}"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14733748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8" y="273050"/>
            <a:ext cx="3008313" cy="1162050"/>
          </a:xfrm>
        </p:spPr>
        <p:txBody>
          <a:bodyPr anchor="b"/>
          <a:lstStyle>
            <a:lvl1pPr algn="l">
              <a:defRPr sz="2100" b="1"/>
            </a:lvl1pPr>
          </a:lstStyle>
          <a:p>
            <a:r>
              <a:rPr lang="ru-RU" smtClean="0"/>
              <a:t>Образец заголовка</a:t>
            </a:r>
            <a:endParaRPr lang="ru-RU"/>
          </a:p>
        </p:txBody>
      </p:sp>
      <p:sp>
        <p:nvSpPr>
          <p:cNvPr id="3" name="Объект 2"/>
          <p:cNvSpPr>
            <a:spLocks noGrp="1"/>
          </p:cNvSpPr>
          <p:nvPr>
            <p:ph idx="1"/>
          </p:nvPr>
        </p:nvSpPr>
        <p:spPr>
          <a:xfrm>
            <a:off x="3575051" y="273053"/>
            <a:ext cx="5111750"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8" y="1435103"/>
            <a:ext cx="3008313" cy="4691063"/>
          </a:xfrm>
        </p:spPr>
        <p:txBody>
          <a:bodyPr/>
          <a:lstStyle>
            <a:lvl1pPr marL="0" indent="0">
              <a:buNone/>
              <a:defRPr sz="1500"/>
            </a:lvl1pPr>
            <a:lvl2pPr marL="478505" indent="0">
              <a:buNone/>
              <a:defRPr sz="1300"/>
            </a:lvl2pPr>
            <a:lvl3pPr marL="957011" indent="0">
              <a:buNone/>
              <a:defRPr sz="1000"/>
            </a:lvl3pPr>
            <a:lvl4pPr marL="1435515" indent="0">
              <a:buNone/>
              <a:defRPr sz="1000"/>
            </a:lvl4pPr>
            <a:lvl5pPr marL="1914022" indent="0">
              <a:buNone/>
              <a:defRPr sz="1000"/>
            </a:lvl5pPr>
            <a:lvl6pPr marL="2392527" indent="0">
              <a:buNone/>
              <a:defRPr sz="1000"/>
            </a:lvl6pPr>
            <a:lvl7pPr marL="2871030" indent="0">
              <a:buNone/>
              <a:defRPr sz="1000"/>
            </a:lvl7pPr>
            <a:lvl8pPr marL="3349535" indent="0">
              <a:buNone/>
              <a:defRPr sz="1000"/>
            </a:lvl8pPr>
            <a:lvl9pPr marL="3828042"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48AB4C2-5C99-49E0-8AD5-A60697A6661E}" type="datetimeFigureOut">
              <a:rPr lang="ru-RU" smtClean="0">
                <a:solidFill>
                  <a:prstClr val="black">
                    <a:tint val="75000"/>
                  </a:prstClr>
                </a:solidFill>
                <a:latin typeface="Calibri"/>
              </a:rPr>
              <a:pPr/>
              <a:t>25.10.2014</a:t>
            </a:fld>
            <a:endParaRPr lang="ru-RU">
              <a:solidFill>
                <a:prstClr val="black">
                  <a:tint val="75000"/>
                </a:prstClr>
              </a:solidFill>
              <a:latin typeface="Calibri"/>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latin typeface="Calibri"/>
            </a:endParaRPr>
          </a:p>
        </p:txBody>
      </p:sp>
      <p:sp>
        <p:nvSpPr>
          <p:cNvPr id="7" name="Номер слайда 6"/>
          <p:cNvSpPr>
            <a:spLocks noGrp="1"/>
          </p:cNvSpPr>
          <p:nvPr>
            <p:ph type="sldNum" sz="quarter" idx="12"/>
          </p:nvPr>
        </p:nvSpPr>
        <p:spPr/>
        <p:txBody>
          <a:bodyPr/>
          <a:lstStyle/>
          <a:p>
            <a:fld id="{B55FF4B0-24E2-4E78-A812-129853FB30A7}"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31336621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1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400"/>
            </a:lvl1pPr>
            <a:lvl2pPr marL="478505" indent="0">
              <a:buNone/>
              <a:defRPr sz="2900"/>
            </a:lvl2pPr>
            <a:lvl3pPr marL="957011" indent="0">
              <a:buNone/>
              <a:defRPr sz="2500"/>
            </a:lvl3pPr>
            <a:lvl4pPr marL="1435515" indent="0">
              <a:buNone/>
              <a:defRPr sz="2100"/>
            </a:lvl4pPr>
            <a:lvl5pPr marL="1914022" indent="0">
              <a:buNone/>
              <a:defRPr sz="2100"/>
            </a:lvl5pPr>
            <a:lvl6pPr marL="2392527" indent="0">
              <a:buNone/>
              <a:defRPr sz="2100"/>
            </a:lvl6pPr>
            <a:lvl7pPr marL="2871030" indent="0">
              <a:buNone/>
              <a:defRPr sz="2100"/>
            </a:lvl7pPr>
            <a:lvl8pPr marL="3349535" indent="0">
              <a:buNone/>
              <a:defRPr sz="2100"/>
            </a:lvl8pPr>
            <a:lvl9pPr marL="3828042" indent="0">
              <a:buNone/>
              <a:defRPr sz="21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500"/>
            </a:lvl1pPr>
            <a:lvl2pPr marL="478505" indent="0">
              <a:buNone/>
              <a:defRPr sz="1300"/>
            </a:lvl2pPr>
            <a:lvl3pPr marL="957011" indent="0">
              <a:buNone/>
              <a:defRPr sz="1000"/>
            </a:lvl3pPr>
            <a:lvl4pPr marL="1435515" indent="0">
              <a:buNone/>
              <a:defRPr sz="1000"/>
            </a:lvl4pPr>
            <a:lvl5pPr marL="1914022" indent="0">
              <a:buNone/>
              <a:defRPr sz="1000"/>
            </a:lvl5pPr>
            <a:lvl6pPr marL="2392527" indent="0">
              <a:buNone/>
              <a:defRPr sz="1000"/>
            </a:lvl6pPr>
            <a:lvl7pPr marL="2871030" indent="0">
              <a:buNone/>
              <a:defRPr sz="1000"/>
            </a:lvl7pPr>
            <a:lvl8pPr marL="3349535" indent="0">
              <a:buNone/>
              <a:defRPr sz="1000"/>
            </a:lvl8pPr>
            <a:lvl9pPr marL="3828042"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48AB4C2-5C99-49E0-8AD5-A60697A6661E}" type="datetimeFigureOut">
              <a:rPr lang="ru-RU" smtClean="0">
                <a:solidFill>
                  <a:prstClr val="black">
                    <a:tint val="75000"/>
                  </a:prstClr>
                </a:solidFill>
                <a:latin typeface="Calibri"/>
              </a:rPr>
              <a:pPr/>
              <a:t>25.10.2014</a:t>
            </a:fld>
            <a:endParaRPr lang="ru-RU">
              <a:solidFill>
                <a:prstClr val="black">
                  <a:tint val="75000"/>
                </a:prstClr>
              </a:solidFill>
              <a:latin typeface="Calibri"/>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latin typeface="Calibri"/>
            </a:endParaRPr>
          </a:p>
        </p:txBody>
      </p:sp>
      <p:sp>
        <p:nvSpPr>
          <p:cNvPr id="7" name="Номер слайда 6"/>
          <p:cNvSpPr>
            <a:spLocks noGrp="1"/>
          </p:cNvSpPr>
          <p:nvPr>
            <p:ph type="sldNum" sz="quarter" idx="12"/>
          </p:nvPr>
        </p:nvSpPr>
        <p:spPr/>
        <p:txBody>
          <a:bodyPr/>
          <a:lstStyle/>
          <a:p>
            <a:fld id="{B55FF4B0-24E2-4E78-A812-129853FB30A7}"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357839496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8AB4C2-5C99-49E0-8AD5-A60697A6661E}" type="datetimeFigureOut">
              <a:rPr lang="ru-RU" smtClean="0">
                <a:solidFill>
                  <a:prstClr val="black">
                    <a:tint val="75000"/>
                  </a:prstClr>
                </a:solidFill>
                <a:latin typeface="Calibri"/>
              </a:rPr>
              <a:pPr/>
              <a:t>25.10.2014</a:t>
            </a:fld>
            <a:endParaRPr lang="ru-RU">
              <a:solidFill>
                <a:prstClr val="black">
                  <a:tint val="75000"/>
                </a:prstClr>
              </a:solidFill>
              <a:latin typeface="Calibri"/>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latin typeface="Calibri"/>
            </a:endParaRPr>
          </a:p>
        </p:txBody>
      </p:sp>
      <p:sp>
        <p:nvSpPr>
          <p:cNvPr id="6" name="Номер слайда 5"/>
          <p:cNvSpPr>
            <a:spLocks noGrp="1"/>
          </p:cNvSpPr>
          <p:nvPr>
            <p:ph type="sldNum" sz="quarter" idx="12"/>
          </p:nvPr>
        </p:nvSpPr>
        <p:spPr/>
        <p:txBody>
          <a:bodyPr/>
          <a:lstStyle/>
          <a:p>
            <a:fld id="{B55FF4B0-24E2-4E78-A812-129853FB30A7}"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84040630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82114" y="384175"/>
            <a:ext cx="2879725" cy="81930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39763" y="384175"/>
            <a:ext cx="8489950" cy="81930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8AB4C2-5C99-49E0-8AD5-A60697A6661E}" type="datetimeFigureOut">
              <a:rPr lang="ru-RU" smtClean="0">
                <a:solidFill>
                  <a:prstClr val="black">
                    <a:tint val="75000"/>
                  </a:prstClr>
                </a:solidFill>
                <a:latin typeface="Calibri"/>
              </a:rPr>
              <a:pPr/>
              <a:t>25.10.2014</a:t>
            </a:fld>
            <a:endParaRPr lang="ru-RU">
              <a:solidFill>
                <a:prstClr val="black">
                  <a:tint val="75000"/>
                </a:prstClr>
              </a:solidFill>
              <a:latin typeface="Calibri"/>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latin typeface="Calibri"/>
            </a:endParaRPr>
          </a:p>
        </p:txBody>
      </p:sp>
      <p:sp>
        <p:nvSpPr>
          <p:cNvPr id="6" name="Номер слайда 5"/>
          <p:cNvSpPr>
            <a:spLocks noGrp="1"/>
          </p:cNvSpPr>
          <p:nvPr>
            <p:ph type="sldNum" sz="quarter" idx="12"/>
          </p:nvPr>
        </p:nvSpPr>
        <p:spPr/>
        <p:txBody>
          <a:bodyPr/>
          <a:lstStyle/>
          <a:p>
            <a:fld id="{B55FF4B0-24E2-4E78-A812-129853FB30A7}"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418044664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40333" name="think-cell Slide" r:id="rId10" imgW="6350000" imgH="6350000" progId="">
                  <p:embed/>
                </p:oleObj>
              </mc:Choice>
              <mc:Fallback>
                <p:oleObj name="think-cell Slide" r:id="rId10" imgW="6350000" imgH="6350000" progId="">
                  <p:embed/>
                  <p:pic>
                    <p:nvPicPr>
                      <p:cNvPr id="0"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4"/>
          <p:cNvSpPr>
            <a:spLocks noChangeArrowheads="1"/>
          </p:cNvSpPr>
          <p:nvPr>
            <p:custDataLst>
              <p:tags r:id="rId3"/>
            </p:custDataLst>
          </p:nvPr>
        </p:nvSpPr>
        <p:spPr bwMode="auto">
          <a:xfrm>
            <a:off x="2663831" y="2160588"/>
            <a:ext cx="6480175" cy="2519362"/>
          </a:xfrm>
          <a:prstGeom prst="rect">
            <a:avLst/>
          </a:prstGeom>
          <a:solidFill>
            <a:srgbClr val="376092"/>
          </a:solidFill>
          <a:ln w="9525">
            <a:noFill/>
            <a:round/>
            <a:headEnd/>
            <a:tailEnd/>
          </a:ln>
        </p:spPr>
        <p:txBody>
          <a:bodyPr lIns="0" tIns="0" rIns="0" bIns="0"/>
          <a:lstStyle/>
          <a:p>
            <a:pPr>
              <a:defRPr/>
            </a:pPr>
            <a:endParaRPr lang="ru-RU">
              <a:solidFill>
                <a:srgbClr val="000000"/>
              </a:solidFill>
            </a:endParaRPr>
          </a:p>
        </p:txBody>
      </p:sp>
      <p:sp>
        <p:nvSpPr>
          <p:cNvPr id="2" name="Заголовок 1"/>
          <p:cNvSpPr>
            <a:spLocks noGrp="1"/>
          </p:cNvSpPr>
          <p:nvPr>
            <p:ph type="ctrTitle" hasCustomPrompt="1"/>
            <p:custDataLst>
              <p:tags r:id="rId4"/>
            </p:custDataLst>
          </p:nvPr>
        </p:nvSpPr>
        <p:spPr>
          <a:xfrm>
            <a:off x="3024000" y="2519999"/>
            <a:ext cx="5760000" cy="1080000"/>
          </a:xfrm>
          <a:prstGeom prst="rect">
            <a:avLst/>
          </a:prstGeom>
        </p:spPr>
        <p:txBody>
          <a:bodyPr/>
          <a:lstStyle>
            <a:lvl1pPr>
              <a:defRPr sz="2500" b="0">
                <a:solidFill>
                  <a:schemeClr val="bg1"/>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custDataLst>
              <p:tags r:id="rId5"/>
            </p:custDataLst>
          </p:nvPr>
        </p:nvSpPr>
        <p:spPr>
          <a:xfrm>
            <a:off x="3024000" y="4104000"/>
            <a:ext cx="3600000" cy="216000"/>
          </a:xfrm>
        </p:spPr>
        <p:txBody>
          <a:bodyPr lIns="0" tIns="0" rIns="0" bIns="0" anchor="b" anchorCtr="0"/>
          <a:lstStyle>
            <a:lvl1pPr marL="0" indent="0" algn="l">
              <a:buNone/>
              <a:defRPr sz="1500">
                <a:solidFill>
                  <a:schemeClr val="bg1"/>
                </a:solidFill>
              </a:defRPr>
            </a:lvl1pPr>
            <a:lvl2pPr marL="478564" indent="0" algn="ctr">
              <a:buNone/>
              <a:defRPr>
                <a:solidFill>
                  <a:schemeClr val="tx1">
                    <a:tint val="75000"/>
                  </a:schemeClr>
                </a:solidFill>
              </a:defRPr>
            </a:lvl2pPr>
            <a:lvl3pPr marL="957127" indent="0" algn="ctr">
              <a:buNone/>
              <a:defRPr>
                <a:solidFill>
                  <a:schemeClr val="tx1">
                    <a:tint val="75000"/>
                  </a:schemeClr>
                </a:solidFill>
              </a:defRPr>
            </a:lvl3pPr>
            <a:lvl4pPr marL="1435688" indent="0" algn="ctr">
              <a:buNone/>
              <a:defRPr>
                <a:solidFill>
                  <a:schemeClr val="tx1">
                    <a:tint val="75000"/>
                  </a:schemeClr>
                </a:solidFill>
              </a:defRPr>
            </a:lvl4pPr>
            <a:lvl5pPr marL="1914251" indent="0" algn="ctr">
              <a:buNone/>
              <a:defRPr>
                <a:solidFill>
                  <a:schemeClr val="tx1">
                    <a:tint val="75000"/>
                  </a:schemeClr>
                </a:solidFill>
              </a:defRPr>
            </a:lvl5pPr>
            <a:lvl6pPr marL="2392812" indent="0" algn="ctr">
              <a:buNone/>
              <a:defRPr>
                <a:solidFill>
                  <a:schemeClr val="tx1">
                    <a:tint val="75000"/>
                  </a:schemeClr>
                </a:solidFill>
              </a:defRPr>
            </a:lvl6pPr>
            <a:lvl7pPr marL="2871375" indent="0" algn="ctr">
              <a:buNone/>
              <a:defRPr>
                <a:solidFill>
                  <a:schemeClr val="tx1">
                    <a:tint val="75000"/>
                  </a:schemeClr>
                </a:solidFill>
              </a:defRPr>
            </a:lvl7pPr>
            <a:lvl8pPr marL="3349937" indent="0" algn="ctr">
              <a:buNone/>
              <a:defRPr>
                <a:solidFill>
                  <a:schemeClr val="tx1">
                    <a:tint val="75000"/>
                  </a:schemeClr>
                </a:solidFill>
              </a:defRPr>
            </a:lvl8pPr>
            <a:lvl9pPr marL="3828500" indent="0" algn="ctr">
              <a:buNone/>
              <a:defRPr>
                <a:solidFill>
                  <a:schemeClr val="tx1">
                    <a:tint val="75000"/>
                  </a:schemeClr>
                </a:solidFill>
              </a:defRPr>
            </a:lvl9pPr>
          </a:lstStyle>
          <a:p>
            <a:r>
              <a:rPr lang="ru-RU" dirty="0" smtClean="0"/>
              <a:t>Содержание презентации</a:t>
            </a:r>
            <a:endParaRPr lang="ru-RU" dirty="0"/>
          </a:p>
        </p:txBody>
      </p:sp>
      <p:sp>
        <p:nvSpPr>
          <p:cNvPr id="4" name="Дата 3"/>
          <p:cNvSpPr>
            <a:spLocks noGrp="1"/>
          </p:cNvSpPr>
          <p:nvPr>
            <p:ph type="dt" sz="half" idx="10"/>
            <p:custDataLst>
              <p:tags r:id="rId6"/>
            </p:custDataLst>
          </p:nvPr>
        </p:nvSpPr>
        <p:spPr>
          <a:xfrm>
            <a:off x="7020000" y="4104000"/>
            <a:ext cx="1800000" cy="216000"/>
          </a:xfrm>
          <a:prstGeom prst="rect">
            <a:avLst/>
          </a:prstGeom>
        </p:spPr>
        <p:txBody>
          <a:bodyPr lIns="0" tIns="0" rIns="0" bIns="0" anchor="b" anchorCtr="0"/>
          <a:lstStyle>
            <a:lvl1pPr algn="r">
              <a:defRPr sz="1500">
                <a:solidFill>
                  <a:schemeClr val="bg1"/>
                </a:solidFill>
              </a:defRPr>
            </a:lvl1pPr>
          </a:lstStyle>
          <a:p>
            <a:fld id="{62F1BEEF-A4A7-479D-8465-9115149B4495}" type="datetime4">
              <a:rPr lang="ru-RU" smtClean="0">
                <a:solidFill>
                  <a:srgbClr val="FFFFFF"/>
                </a:solidFill>
              </a:rPr>
              <a:pPr/>
              <a:t>25 октября 2014 г.</a:t>
            </a:fld>
            <a:endParaRPr lang="ru-RU" dirty="0">
              <a:solidFill>
                <a:srgbClr val="FFFFFF"/>
              </a:solidFill>
            </a:endParaRPr>
          </a:p>
        </p:txBody>
      </p:sp>
      <p:grpSp>
        <p:nvGrpSpPr>
          <p:cNvPr id="11" name="Group 7"/>
          <p:cNvGrpSpPr>
            <a:grpSpLocks/>
          </p:cNvGrpSpPr>
          <p:nvPr userDrawn="1">
            <p:custDataLst>
              <p:tags r:id="rId7"/>
            </p:custDataLst>
          </p:nvPr>
        </p:nvGrpSpPr>
        <p:grpSpPr bwMode="auto">
          <a:xfrm>
            <a:off x="8" y="720021"/>
            <a:ext cx="1800225" cy="719137"/>
            <a:chOff x="201" y="819"/>
            <a:chExt cx="1094" cy="413"/>
          </a:xfrm>
        </p:grpSpPr>
        <p:sp>
          <p:nvSpPr>
            <p:cNvPr id="12" name="Freeform 8"/>
            <p:cNvSpPr>
              <a:spLocks noChangeAspect="1"/>
            </p:cNvSpPr>
            <p:nvPr userDrawn="1"/>
          </p:nvSpPr>
          <p:spPr bwMode="auto">
            <a:xfrm>
              <a:off x="201" y="819"/>
              <a:ext cx="1094" cy="207"/>
            </a:xfrm>
            <a:custGeom>
              <a:avLst/>
              <a:gdLst>
                <a:gd name="T0" fmla="*/ 1094 w 1094"/>
                <a:gd name="T1" fmla="*/ 207 h 207"/>
                <a:gd name="T2" fmla="*/ 999 w 1094"/>
                <a:gd name="T3" fmla="*/ 0 h 207"/>
                <a:gd name="T4" fmla="*/ 0 w 1094"/>
                <a:gd name="T5" fmla="*/ 0 h 207"/>
                <a:gd name="T6" fmla="*/ 0 w 1094"/>
                <a:gd name="T7" fmla="*/ 207 h 207"/>
                <a:gd name="T8" fmla="*/ 1094 w 109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7">
                  <a:moveTo>
                    <a:pt x="1094" y="207"/>
                  </a:moveTo>
                  <a:lnTo>
                    <a:pt x="999" y="0"/>
                  </a:lnTo>
                  <a:lnTo>
                    <a:pt x="0" y="0"/>
                  </a:lnTo>
                  <a:lnTo>
                    <a:pt x="0" y="207"/>
                  </a:lnTo>
                  <a:lnTo>
                    <a:pt x="1094" y="207"/>
                  </a:lnTo>
                  <a:close/>
                </a:path>
              </a:pathLst>
            </a:custGeom>
            <a:solidFill>
              <a:srgbClr val="7A1600"/>
            </a:solidFill>
            <a:ln w="9525">
              <a:noFill/>
              <a:round/>
              <a:headEnd/>
              <a:tailEnd/>
            </a:ln>
          </p:spPr>
          <p:txBody>
            <a:bodyPr lIns="0" tIns="0" rIns="0" bIns="0"/>
            <a:lstStyle/>
            <a:p>
              <a:pPr>
                <a:defRPr/>
              </a:pPr>
              <a:endParaRPr lang="ru-RU">
                <a:solidFill>
                  <a:srgbClr val="000000"/>
                </a:solidFill>
              </a:endParaRPr>
            </a:p>
          </p:txBody>
        </p:sp>
        <p:sp>
          <p:nvSpPr>
            <p:cNvPr id="13" name="Freeform 9"/>
            <p:cNvSpPr>
              <a:spLocks noChangeAspect="1"/>
            </p:cNvSpPr>
            <p:nvPr userDrawn="1"/>
          </p:nvSpPr>
          <p:spPr bwMode="auto">
            <a:xfrm>
              <a:off x="201" y="1026"/>
              <a:ext cx="1094" cy="206"/>
            </a:xfrm>
            <a:custGeom>
              <a:avLst/>
              <a:gdLst>
                <a:gd name="T0" fmla="*/ 1094 w 1094"/>
                <a:gd name="T1" fmla="*/ 0 h 206"/>
                <a:gd name="T2" fmla="*/ 999 w 1094"/>
                <a:gd name="T3" fmla="*/ 206 h 206"/>
                <a:gd name="T4" fmla="*/ 0 w 1094"/>
                <a:gd name="T5" fmla="*/ 206 h 206"/>
                <a:gd name="T6" fmla="*/ 0 w 1094"/>
                <a:gd name="T7" fmla="*/ 0 h 206"/>
                <a:gd name="T8" fmla="*/ 1094 w 1094"/>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6">
                  <a:moveTo>
                    <a:pt x="1094" y="0"/>
                  </a:moveTo>
                  <a:lnTo>
                    <a:pt x="999" y="206"/>
                  </a:lnTo>
                  <a:lnTo>
                    <a:pt x="0" y="206"/>
                  </a:lnTo>
                  <a:lnTo>
                    <a:pt x="0" y="0"/>
                  </a:lnTo>
                  <a:lnTo>
                    <a:pt x="1094"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14" name="Freeform 10"/>
            <p:cNvSpPr>
              <a:spLocks noChangeAspect="1"/>
            </p:cNvSpPr>
            <p:nvPr userDrawn="1"/>
          </p:nvSpPr>
          <p:spPr bwMode="auto">
            <a:xfrm>
              <a:off x="315" y="918"/>
              <a:ext cx="43" cy="57"/>
            </a:xfrm>
            <a:custGeom>
              <a:avLst/>
              <a:gdLst>
                <a:gd name="T0" fmla="*/ 63 w 91"/>
                <a:gd name="T1" fmla="*/ 28 h 121"/>
                <a:gd name="T2" fmla="*/ 50 w 91"/>
                <a:gd name="T3" fmla="*/ 26 h 121"/>
                <a:gd name="T4" fmla="*/ 34 w 91"/>
                <a:gd name="T5" fmla="*/ 37 h 121"/>
                <a:gd name="T6" fmla="*/ 44 w 91"/>
                <a:gd name="T7" fmla="*/ 46 h 121"/>
                <a:gd name="T8" fmla="*/ 59 w 91"/>
                <a:gd name="T9" fmla="*/ 48 h 121"/>
                <a:gd name="T10" fmla="*/ 91 w 91"/>
                <a:gd name="T11" fmla="*/ 83 h 121"/>
                <a:gd name="T12" fmla="*/ 43 w 91"/>
                <a:gd name="T13" fmla="*/ 121 h 121"/>
                <a:gd name="T14" fmla="*/ 16 w 91"/>
                <a:gd name="T15" fmla="*/ 116 h 121"/>
                <a:gd name="T16" fmla="*/ 0 w 91"/>
                <a:gd name="T17" fmla="*/ 105 h 121"/>
                <a:gd name="T18" fmla="*/ 19 w 91"/>
                <a:gd name="T19" fmla="*/ 86 h 121"/>
                <a:gd name="T20" fmla="*/ 27 w 91"/>
                <a:gd name="T21" fmla="*/ 91 h 121"/>
                <a:gd name="T22" fmla="*/ 45 w 91"/>
                <a:gd name="T23" fmla="*/ 95 h 121"/>
                <a:gd name="T24" fmla="*/ 62 w 91"/>
                <a:gd name="T25" fmla="*/ 84 h 121"/>
                <a:gd name="T26" fmla="*/ 52 w 91"/>
                <a:gd name="T27" fmla="*/ 74 h 121"/>
                <a:gd name="T28" fmla="*/ 38 w 91"/>
                <a:gd name="T29" fmla="*/ 72 h 121"/>
                <a:gd name="T30" fmla="*/ 6 w 91"/>
                <a:gd name="T31" fmla="*/ 38 h 121"/>
                <a:gd name="T32" fmla="*/ 51 w 91"/>
                <a:gd name="T33" fmla="*/ 0 h 121"/>
                <a:gd name="T34" fmla="*/ 74 w 91"/>
                <a:gd name="T35" fmla="*/ 5 h 121"/>
                <a:gd name="T36" fmla="*/ 89 w 91"/>
                <a:gd name="T37" fmla="*/ 14 h 121"/>
                <a:gd name="T38" fmla="*/ 71 w 91"/>
                <a:gd name="T39" fmla="*/ 33 h 121"/>
                <a:gd name="T40" fmla="*/ 63 w 91"/>
                <a:gd name="T41" fmla="*/ 28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1">
                  <a:moveTo>
                    <a:pt x="63" y="28"/>
                  </a:moveTo>
                  <a:cubicBezTo>
                    <a:pt x="60" y="26"/>
                    <a:pt x="56" y="26"/>
                    <a:pt x="50" y="26"/>
                  </a:cubicBezTo>
                  <a:cubicBezTo>
                    <a:pt x="40" y="26"/>
                    <a:pt x="34" y="30"/>
                    <a:pt x="34" y="37"/>
                  </a:cubicBezTo>
                  <a:cubicBezTo>
                    <a:pt x="34" y="42"/>
                    <a:pt x="38" y="45"/>
                    <a:pt x="44" y="46"/>
                  </a:cubicBezTo>
                  <a:cubicBezTo>
                    <a:pt x="59" y="48"/>
                    <a:pt x="59" y="48"/>
                    <a:pt x="59" y="48"/>
                  </a:cubicBezTo>
                  <a:cubicBezTo>
                    <a:pt x="81" y="51"/>
                    <a:pt x="91" y="62"/>
                    <a:pt x="91" y="83"/>
                  </a:cubicBezTo>
                  <a:cubicBezTo>
                    <a:pt x="91" y="106"/>
                    <a:pt x="73" y="121"/>
                    <a:pt x="43" y="121"/>
                  </a:cubicBezTo>
                  <a:cubicBezTo>
                    <a:pt x="33" y="121"/>
                    <a:pt x="24" y="119"/>
                    <a:pt x="16" y="116"/>
                  </a:cubicBezTo>
                  <a:cubicBezTo>
                    <a:pt x="10" y="114"/>
                    <a:pt x="7" y="111"/>
                    <a:pt x="0" y="105"/>
                  </a:cubicBezTo>
                  <a:cubicBezTo>
                    <a:pt x="19" y="86"/>
                    <a:pt x="19" y="86"/>
                    <a:pt x="19" y="86"/>
                  </a:cubicBezTo>
                  <a:cubicBezTo>
                    <a:pt x="22" y="89"/>
                    <a:pt x="23" y="90"/>
                    <a:pt x="27" y="91"/>
                  </a:cubicBezTo>
                  <a:cubicBezTo>
                    <a:pt x="32" y="94"/>
                    <a:pt x="38" y="95"/>
                    <a:pt x="45" y="95"/>
                  </a:cubicBezTo>
                  <a:cubicBezTo>
                    <a:pt x="57" y="95"/>
                    <a:pt x="62" y="91"/>
                    <a:pt x="62" y="84"/>
                  </a:cubicBezTo>
                  <a:cubicBezTo>
                    <a:pt x="62" y="78"/>
                    <a:pt x="59" y="75"/>
                    <a:pt x="52" y="74"/>
                  </a:cubicBezTo>
                  <a:cubicBezTo>
                    <a:pt x="38" y="72"/>
                    <a:pt x="38" y="72"/>
                    <a:pt x="38" y="72"/>
                  </a:cubicBezTo>
                  <a:cubicBezTo>
                    <a:pt x="16" y="69"/>
                    <a:pt x="6" y="58"/>
                    <a:pt x="6" y="38"/>
                  </a:cubicBezTo>
                  <a:cubicBezTo>
                    <a:pt x="6" y="15"/>
                    <a:pt x="23" y="0"/>
                    <a:pt x="51" y="0"/>
                  </a:cubicBezTo>
                  <a:cubicBezTo>
                    <a:pt x="59" y="0"/>
                    <a:pt x="68" y="2"/>
                    <a:pt x="74" y="5"/>
                  </a:cubicBezTo>
                  <a:cubicBezTo>
                    <a:pt x="80" y="7"/>
                    <a:pt x="83" y="9"/>
                    <a:pt x="89" y="14"/>
                  </a:cubicBezTo>
                  <a:cubicBezTo>
                    <a:pt x="71" y="33"/>
                    <a:pt x="71" y="33"/>
                    <a:pt x="71" y="33"/>
                  </a:cubicBezTo>
                  <a:cubicBezTo>
                    <a:pt x="68" y="30"/>
                    <a:pt x="66" y="29"/>
                    <a:pt x="63" y="28"/>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15" name="Freeform 11"/>
            <p:cNvSpPr>
              <a:spLocks noChangeAspect="1"/>
            </p:cNvSpPr>
            <p:nvPr userDrawn="1"/>
          </p:nvSpPr>
          <p:spPr bwMode="auto">
            <a:xfrm>
              <a:off x="380"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16" name="Freeform 12"/>
            <p:cNvSpPr>
              <a:spLocks noChangeAspect="1" noEditPoints="1"/>
            </p:cNvSpPr>
            <p:nvPr userDrawn="1"/>
          </p:nvSpPr>
          <p:spPr bwMode="auto">
            <a:xfrm>
              <a:off x="447" y="918"/>
              <a:ext cx="44" cy="57"/>
            </a:xfrm>
            <a:custGeom>
              <a:avLst/>
              <a:gdLst>
                <a:gd name="T0" fmla="*/ 59 w 93"/>
                <a:gd name="T1" fmla="*/ 119 h 119"/>
                <a:gd name="T2" fmla="*/ 38 w 93"/>
                <a:gd name="T3" fmla="*/ 75 h 119"/>
                <a:gd name="T4" fmla="*/ 29 w 93"/>
                <a:gd name="T5" fmla="*/ 75 h 119"/>
                <a:gd name="T6" fmla="*/ 29 w 93"/>
                <a:gd name="T7" fmla="*/ 119 h 119"/>
                <a:gd name="T8" fmla="*/ 0 w 93"/>
                <a:gd name="T9" fmla="*/ 119 h 119"/>
                <a:gd name="T10" fmla="*/ 0 w 93"/>
                <a:gd name="T11" fmla="*/ 0 h 119"/>
                <a:gd name="T12" fmla="*/ 46 w 93"/>
                <a:gd name="T13" fmla="*/ 0 h 119"/>
                <a:gd name="T14" fmla="*/ 87 w 93"/>
                <a:gd name="T15" fmla="*/ 38 h 119"/>
                <a:gd name="T16" fmla="*/ 78 w 93"/>
                <a:gd name="T17" fmla="*/ 61 h 119"/>
                <a:gd name="T18" fmla="*/ 68 w 93"/>
                <a:gd name="T19" fmla="*/ 69 h 119"/>
                <a:gd name="T20" fmla="*/ 93 w 93"/>
                <a:gd name="T21" fmla="*/ 119 h 119"/>
                <a:gd name="T22" fmla="*/ 59 w 93"/>
                <a:gd name="T23" fmla="*/ 119 h 119"/>
                <a:gd name="T24" fmla="*/ 45 w 93"/>
                <a:gd name="T25" fmla="*/ 50 h 119"/>
                <a:gd name="T26" fmla="*/ 58 w 93"/>
                <a:gd name="T27" fmla="*/ 38 h 119"/>
                <a:gd name="T28" fmla="*/ 45 w 93"/>
                <a:gd name="T29" fmla="*/ 26 h 119"/>
                <a:gd name="T30" fmla="*/ 29 w 93"/>
                <a:gd name="T31" fmla="*/ 26 h 119"/>
                <a:gd name="T32" fmla="*/ 29 w 93"/>
                <a:gd name="T33" fmla="*/ 50 h 119"/>
                <a:gd name="T34" fmla="*/ 45 w 93"/>
                <a:gd name="T35" fmla="*/ 5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19">
                  <a:moveTo>
                    <a:pt x="59" y="119"/>
                  </a:moveTo>
                  <a:cubicBezTo>
                    <a:pt x="38" y="75"/>
                    <a:pt x="38" y="75"/>
                    <a:pt x="38" y="75"/>
                  </a:cubicBezTo>
                  <a:cubicBezTo>
                    <a:pt x="29" y="75"/>
                    <a:pt x="29" y="75"/>
                    <a:pt x="29" y="75"/>
                  </a:cubicBezTo>
                  <a:cubicBezTo>
                    <a:pt x="29" y="119"/>
                    <a:pt x="29" y="119"/>
                    <a:pt x="29" y="119"/>
                  </a:cubicBezTo>
                  <a:cubicBezTo>
                    <a:pt x="0" y="119"/>
                    <a:pt x="0" y="119"/>
                    <a:pt x="0" y="119"/>
                  </a:cubicBezTo>
                  <a:cubicBezTo>
                    <a:pt x="0" y="0"/>
                    <a:pt x="0" y="0"/>
                    <a:pt x="0" y="0"/>
                  </a:cubicBezTo>
                  <a:cubicBezTo>
                    <a:pt x="46" y="0"/>
                    <a:pt x="46" y="0"/>
                    <a:pt x="46" y="0"/>
                  </a:cubicBezTo>
                  <a:cubicBezTo>
                    <a:pt x="70" y="0"/>
                    <a:pt x="87" y="16"/>
                    <a:pt x="87" y="38"/>
                  </a:cubicBezTo>
                  <a:cubicBezTo>
                    <a:pt x="87" y="47"/>
                    <a:pt x="84" y="55"/>
                    <a:pt x="78" y="61"/>
                  </a:cubicBezTo>
                  <a:cubicBezTo>
                    <a:pt x="75" y="64"/>
                    <a:pt x="73" y="66"/>
                    <a:pt x="68" y="69"/>
                  </a:cubicBezTo>
                  <a:cubicBezTo>
                    <a:pt x="93" y="119"/>
                    <a:pt x="93" y="119"/>
                    <a:pt x="93" y="119"/>
                  </a:cubicBezTo>
                  <a:lnTo>
                    <a:pt x="59" y="119"/>
                  </a:lnTo>
                  <a:close/>
                  <a:moveTo>
                    <a:pt x="45" y="50"/>
                  </a:moveTo>
                  <a:cubicBezTo>
                    <a:pt x="52" y="50"/>
                    <a:pt x="58" y="45"/>
                    <a:pt x="58" y="38"/>
                  </a:cubicBezTo>
                  <a:cubicBezTo>
                    <a:pt x="58" y="32"/>
                    <a:pt x="52" y="26"/>
                    <a:pt x="45" y="26"/>
                  </a:cubicBezTo>
                  <a:cubicBezTo>
                    <a:pt x="29" y="26"/>
                    <a:pt x="29" y="26"/>
                    <a:pt x="29" y="26"/>
                  </a:cubicBezTo>
                  <a:cubicBezTo>
                    <a:pt x="29" y="50"/>
                    <a:pt x="29" y="50"/>
                    <a:pt x="29" y="50"/>
                  </a:cubicBezTo>
                  <a:lnTo>
                    <a:pt x="45"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17" name="Freeform 13"/>
            <p:cNvSpPr>
              <a:spLocks noChangeAspect="1" noEditPoints="1"/>
            </p:cNvSpPr>
            <p:nvPr userDrawn="1"/>
          </p:nvSpPr>
          <p:spPr bwMode="auto">
            <a:xfrm>
              <a:off x="509" y="918"/>
              <a:ext cx="52" cy="57"/>
            </a:xfrm>
            <a:custGeom>
              <a:avLst/>
              <a:gdLst>
                <a:gd name="T0" fmla="*/ 38 w 53"/>
                <a:gd name="T1" fmla="*/ 58 h 58"/>
                <a:gd name="T2" fmla="*/ 35 w 53"/>
                <a:gd name="T3" fmla="*/ 49 h 58"/>
                <a:gd name="T4" fmla="*/ 18 w 53"/>
                <a:gd name="T5" fmla="*/ 49 h 58"/>
                <a:gd name="T6" fmla="*/ 15 w 53"/>
                <a:gd name="T7" fmla="*/ 58 h 58"/>
                <a:gd name="T8" fmla="*/ 0 w 53"/>
                <a:gd name="T9" fmla="*/ 58 h 58"/>
                <a:gd name="T10" fmla="*/ 21 w 53"/>
                <a:gd name="T11" fmla="*/ 0 h 58"/>
                <a:gd name="T12" fmla="*/ 32 w 53"/>
                <a:gd name="T13" fmla="*/ 0 h 58"/>
                <a:gd name="T14" fmla="*/ 53 w 53"/>
                <a:gd name="T15" fmla="*/ 58 h 58"/>
                <a:gd name="T16" fmla="*/ 38 w 53"/>
                <a:gd name="T17" fmla="*/ 58 h 58"/>
                <a:gd name="T18" fmla="*/ 27 w 53"/>
                <a:gd name="T19" fmla="*/ 22 h 58"/>
                <a:gd name="T20" fmla="*/ 22 w 53"/>
                <a:gd name="T21" fmla="*/ 38 h 58"/>
                <a:gd name="T22" fmla="*/ 32 w 53"/>
                <a:gd name="T23" fmla="*/ 38 h 58"/>
                <a:gd name="T24" fmla="*/ 27 w 53"/>
                <a:gd name="T25" fmla="*/ 22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8">
                  <a:moveTo>
                    <a:pt x="38" y="58"/>
                  </a:moveTo>
                  <a:lnTo>
                    <a:pt x="35" y="49"/>
                  </a:lnTo>
                  <a:lnTo>
                    <a:pt x="18" y="49"/>
                  </a:lnTo>
                  <a:lnTo>
                    <a:pt x="15" y="58"/>
                  </a:lnTo>
                  <a:lnTo>
                    <a:pt x="0" y="58"/>
                  </a:lnTo>
                  <a:lnTo>
                    <a:pt x="21" y="0"/>
                  </a:lnTo>
                  <a:lnTo>
                    <a:pt x="32" y="0"/>
                  </a:lnTo>
                  <a:lnTo>
                    <a:pt x="53" y="58"/>
                  </a:lnTo>
                  <a:lnTo>
                    <a:pt x="38" y="58"/>
                  </a:lnTo>
                  <a:close/>
                  <a:moveTo>
                    <a:pt x="27" y="22"/>
                  </a:moveTo>
                  <a:lnTo>
                    <a:pt x="22" y="38"/>
                  </a:lnTo>
                  <a:lnTo>
                    <a:pt x="32" y="38"/>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18" name="Freeform 14"/>
            <p:cNvSpPr>
              <a:spLocks noChangeAspect="1"/>
            </p:cNvSpPr>
            <p:nvPr userDrawn="1"/>
          </p:nvSpPr>
          <p:spPr bwMode="auto">
            <a:xfrm>
              <a:off x="575"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19" name="Freeform 15"/>
            <p:cNvSpPr>
              <a:spLocks noChangeAspect="1"/>
            </p:cNvSpPr>
            <p:nvPr userDrawn="1"/>
          </p:nvSpPr>
          <p:spPr bwMode="auto">
            <a:xfrm>
              <a:off x="641" y="918"/>
              <a:ext cx="41" cy="57"/>
            </a:xfrm>
            <a:custGeom>
              <a:avLst/>
              <a:gdLst>
                <a:gd name="T0" fmla="*/ 0 w 39"/>
                <a:gd name="T1" fmla="*/ 58 h 58"/>
                <a:gd name="T2" fmla="*/ 0 w 39"/>
                <a:gd name="T3" fmla="*/ 0 h 58"/>
                <a:gd name="T4" fmla="*/ 39 w 39"/>
                <a:gd name="T5" fmla="*/ 0 h 58"/>
                <a:gd name="T6" fmla="*/ 39 w 39"/>
                <a:gd name="T7" fmla="*/ 13 h 58"/>
                <a:gd name="T8" fmla="*/ 14 w 39"/>
                <a:gd name="T9" fmla="*/ 13 h 58"/>
                <a:gd name="T10" fmla="*/ 14 w 39"/>
                <a:gd name="T11" fmla="*/ 23 h 58"/>
                <a:gd name="T12" fmla="*/ 36 w 39"/>
                <a:gd name="T13" fmla="*/ 23 h 58"/>
                <a:gd name="T14" fmla="*/ 36 w 39"/>
                <a:gd name="T15" fmla="*/ 35 h 58"/>
                <a:gd name="T16" fmla="*/ 14 w 39"/>
                <a:gd name="T17" fmla="*/ 35 h 58"/>
                <a:gd name="T18" fmla="*/ 14 w 39"/>
                <a:gd name="T19" fmla="*/ 45 h 58"/>
                <a:gd name="T20" fmla="*/ 39 w 39"/>
                <a:gd name="T21" fmla="*/ 45 h 58"/>
                <a:gd name="T22" fmla="*/ 39 w 39"/>
                <a:gd name="T23" fmla="*/ 58 h 58"/>
                <a:gd name="T24" fmla="*/ 0 w 3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8">
                  <a:moveTo>
                    <a:pt x="0" y="58"/>
                  </a:moveTo>
                  <a:lnTo>
                    <a:pt x="0" y="0"/>
                  </a:lnTo>
                  <a:lnTo>
                    <a:pt x="39" y="0"/>
                  </a:lnTo>
                  <a:lnTo>
                    <a:pt x="39" y="13"/>
                  </a:lnTo>
                  <a:lnTo>
                    <a:pt x="14" y="13"/>
                  </a:lnTo>
                  <a:lnTo>
                    <a:pt x="14" y="23"/>
                  </a:lnTo>
                  <a:lnTo>
                    <a:pt x="36" y="23"/>
                  </a:lnTo>
                  <a:lnTo>
                    <a:pt x="36" y="35"/>
                  </a:lnTo>
                  <a:lnTo>
                    <a:pt x="14" y="35"/>
                  </a:lnTo>
                  <a:lnTo>
                    <a:pt x="14" y="45"/>
                  </a:lnTo>
                  <a:lnTo>
                    <a:pt x="39" y="45"/>
                  </a:lnTo>
                  <a:lnTo>
                    <a:pt x="39" y="58"/>
                  </a:lnTo>
                  <a:lnTo>
                    <a:pt x="0" y="58"/>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0" name="Freeform 16"/>
            <p:cNvSpPr>
              <a:spLocks noChangeAspect="1"/>
            </p:cNvSpPr>
            <p:nvPr userDrawn="1"/>
          </p:nvSpPr>
          <p:spPr bwMode="auto">
            <a:xfrm>
              <a:off x="705" y="918"/>
              <a:ext cx="43" cy="57"/>
            </a:xfrm>
            <a:custGeom>
              <a:avLst/>
              <a:gdLst>
                <a:gd name="T0" fmla="*/ 90 w 90"/>
                <a:gd name="T1" fmla="*/ 67 h 121"/>
                <a:gd name="T2" fmla="*/ 78 w 90"/>
                <a:gd name="T3" fmla="*/ 107 h 121"/>
                <a:gd name="T4" fmla="*/ 45 w 90"/>
                <a:gd name="T5" fmla="*/ 121 h 121"/>
                <a:gd name="T6" fmla="*/ 12 w 90"/>
                <a:gd name="T7" fmla="*/ 107 h 121"/>
                <a:gd name="T8" fmla="*/ 1 w 90"/>
                <a:gd name="T9" fmla="*/ 87 h 121"/>
                <a:gd name="T10" fmla="*/ 0 w 90"/>
                <a:gd name="T11" fmla="*/ 60 h 121"/>
                <a:gd name="T12" fmla="*/ 0 w 90"/>
                <a:gd name="T13" fmla="*/ 56 h 121"/>
                <a:gd name="T14" fmla="*/ 12 w 90"/>
                <a:gd name="T15" fmla="*/ 14 h 121"/>
                <a:gd name="T16" fmla="*/ 46 w 90"/>
                <a:gd name="T17" fmla="*/ 0 h 121"/>
                <a:gd name="T18" fmla="*/ 65 w 90"/>
                <a:gd name="T19" fmla="*/ 4 h 121"/>
                <a:gd name="T20" fmla="*/ 81 w 90"/>
                <a:gd name="T21" fmla="*/ 15 h 121"/>
                <a:gd name="T22" fmla="*/ 62 w 90"/>
                <a:gd name="T23" fmla="*/ 35 h 121"/>
                <a:gd name="T24" fmla="*/ 45 w 90"/>
                <a:gd name="T25" fmla="*/ 26 h 121"/>
                <a:gd name="T26" fmla="*/ 33 w 90"/>
                <a:gd name="T27" fmla="*/ 31 h 121"/>
                <a:gd name="T28" fmla="*/ 30 w 90"/>
                <a:gd name="T29" fmla="*/ 40 h 121"/>
                <a:gd name="T30" fmla="*/ 29 w 90"/>
                <a:gd name="T31" fmla="*/ 60 h 121"/>
                <a:gd name="T32" fmla="*/ 29 w 90"/>
                <a:gd name="T33" fmla="*/ 63 h 121"/>
                <a:gd name="T34" fmla="*/ 33 w 90"/>
                <a:gd name="T35" fmla="*/ 90 h 121"/>
                <a:gd name="T36" fmla="*/ 45 w 90"/>
                <a:gd name="T37" fmla="*/ 95 h 121"/>
                <a:gd name="T38" fmla="*/ 61 w 90"/>
                <a:gd name="T39" fmla="*/ 77 h 121"/>
                <a:gd name="T40" fmla="*/ 61 w 90"/>
                <a:gd name="T41" fmla="*/ 76 h 121"/>
                <a:gd name="T42" fmla="*/ 45 w 90"/>
                <a:gd name="T43" fmla="*/ 76 h 121"/>
                <a:gd name="T44" fmla="*/ 45 w 90"/>
                <a:gd name="T45" fmla="*/ 52 h 121"/>
                <a:gd name="T46" fmla="*/ 90 w 90"/>
                <a:gd name="T47" fmla="*/ 52 h 121"/>
                <a:gd name="T48" fmla="*/ 90 w 90"/>
                <a:gd name="T49" fmla="*/ 6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21">
                  <a:moveTo>
                    <a:pt x="90" y="67"/>
                  </a:moveTo>
                  <a:cubicBezTo>
                    <a:pt x="90" y="88"/>
                    <a:pt x="87" y="98"/>
                    <a:pt x="78" y="107"/>
                  </a:cubicBezTo>
                  <a:cubicBezTo>
                    <a:pt x="70" y="116"/>
                    <a:pt x="59" y="121"/>
                    <a:pt x="45" y="121"/>
                  </a:cubicBezTo>
                  <a:cubicBezTo>
                    <a:pt x="32" y="121"/>
                    <a:pt x="20" y="116"/>
                    <a:pt x="12" y="107"/>
                  </a:cubicBezTo>
                  <a:cubicBezTo>
                    <a:pt x="6" y="102"/>
                    <a:pt x="2" y="94"/>
                    <a:pt x="1" y="87"/>
                  </a:cubicBezTo>
                  <a:cubicBezTo>
                    <a:pt x="1" y="82"/>
                    <a:pt x="0" y="73"/>
                    <a:pt x="0" y="60"/>
                  </a:cubicBezTo>
                  <a:cubicBezTo>
                    <a:pt x="0" y="56"/>
                    <a:pt x="0" y="56"/>
                    <a:pt x="0" y="56"/>
                  </a:cubicBezTo>
                  <a:cubicBezTo>
                    <a:pt x="0" y="33"/>
                    <a:pt x="3" y="23"/>
                    <a:pt x="12" y="14"/>
                  </a:cubicBezTo>
                  <a:cubicBezTo>
                    <a:pt x="21" y="4"/>
                    <a:pt x="31" y="0"/>
                    <a:pt x="46" y="0"/>
                  </a:cubicBezTo>
                  <a:cubicBezTo>
                    <a:pt x="53" y="0"/>
                    <a:pt x="60" y="1"/>
                    <a:pt x="65" y="4"/>
                  </a:cubicBezTo>
                  <a:cubicBezTo>
                    <a:pt x="71" y="6"/>
                    <a:pt x="74" y="8"/>
                    <a:pt x="81" y="15"/>
                  </a:cubicBezTo>
                  <a:cubicBezTo>
                    <a:pt x="62" y="35"/>
                    <a:pt x="62" y="35"/>
                    <a:pt x="62" y="35"/>
                  </a:cubicBezTo>
                  <a:cubicBezTo>
                    <a:pt x="55" y="28"/>
                    <a:pt x="51" y="26"/>
                    <a:pt x="45" y="26"/>
                  </a:cubicBezTo>
                  <a:cubicBezTo>
                    <a:pt x="40" y="26"/>
                    <a:pt x="36" y="28"/>
                    <a:pt x="33" y="31"/>
                  </a:cubicBezTo>
                  <a:cubicBezTo>
                    <a:pt x="32" y="34"/>
                    <a:pt x="30" y="37"/>
                    <a:pt x="30" y="40"/>
                  </a:cubicBezTo>
                  <a:cubicBezTo>
                    <a:pt x="29" y="45"/>
                    <a:pt x="29" y="52"/>
                    <a:pt x="29" y="60"/>
                  </a:cubicBezTo>
                  <a:cubicBezTo>
                    <a:pt x="29" y="63"/>
                    <a:pt x="29" y="63"/>
                    <a:pt x="29" y="63"/>
                  </a:cubicBezTo>
                  <a:cubicBezTo>
                    <a:pt x="29" y="79"/>
                    <a:pt x="30" y="86"/>
                    <a:pt x="33" y="90"/>
                  </a:cubicBezTo>
                  <a:cubicBezTo>
                    <a:pt x="36" y="93"/>
                    <a:pt x="40" y="95"/>
                    <a:pt x="45" y="95"/>
                  </a:cubicBezTo>
                  <a:cubicBezTo>
                    <a:pt x="55" y="95"/>
                    <a:pt x="61" y="88"/>
                    <a:pt x="61" y="77"/>
                  </a:cubicBezTo>
                  <a:cubicBezTo>
                    <a:pt x="61" y="76"/>
                    <a:pt x="61" y="76"/>
                    <a:pt x="61" y="76"/>
                  </a:cubicBezTo>
                  <a:cubicBezTo>
                    <a:pt x="45" y="76"/>
                    <a:pt x="45" y="76"/>
                    <a:pt x="45" y="76"/>
                  </a:cubicBezTo>
                  <a:cubicBezTo>
                    <a:pt x="45" y="52"/>
                    <a:pt x="45" y="52"/>
                    <a:pt x="45" y="52"/>
                  </a:cubicBezTo>
                  <a:cubicBezTo>
                    <a:pt x="90" y="52"/>
                    <a:pt x="90" y="52"/>
                    <a:pt x="90" y="52"/>
                  </a:cubicBezTo>
                  <a:lnTo>
                    <a:pt x="90" y="6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1" name="Freeform 17"/>
            <p:cNvSpPr>
              <a:spLocks noChangeAspect="1"/>
            </p:cNvSpPr>
            <p:nvPr userDrawn="1"/>
          </p:nvSpPr>
          <p:spPr bwMode="auto">
            <a:xfrm>
              <a:off x="766" y="918"/>
              <a:ext cx="41" cy="57"/>
            </a:xfrm>
            <a:custGeom>
              <a:avLst/>
              <a:gdLst>
                <a:gd name="T0" fmla="*/ 32 w 49"/>
                <a:gd name="T1" fmla="*/ 34 h 58"/>
                <a:gd name="T2" fmla="*/ 32 w 49"/>
                <a:gd name="T3" fmla="*/ 58 h 58"/>
                <a:gd name="T4" fmla="*/ 18 w 49"/>
                <a:gd name="T5" fmla="*/ 58 h 58"/>
                <a:gd name="T6" fmla="*/ 18 w 49"/>
                <a:gd name="T7" fmla="*/ 34 h 58"/>
                <a:gd name="T8" fmla="*/ 0 w 49"/>
                <a:gd name="T9" fmla="*/ 0 h 58"/>
                <a:gd name="T10" fmla="*/ 16 w 49"/>
                <a:gd name="T11" fmla="*/ 0 h 58"/>
                <a:gd name="T12" fmla="*/ 25 w 49"/>
                <a:gd name="T13" fmla="*/ 21 h 58"/>
                <a:gd name="T14" fmla="*/ 34 w 49"/>
                <a:gd name="T15" fmla="*/ 0 h 58"/>
                <a:gd name="T16" fmla="*/ 49 w 49"/>
                <a:gd name="T17" fmla="*/ 0 h 58"/>
                <a:gd name="T18" fmla="*/ 32 w 49"/>
                <a:gd name="T19" fmla="*/ 3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8">
                  <a:moveTo>
                    <a:pt x="32" y="34"/>
                  </a:moveTo>
                  <a:lnTo>
                    <a:pt x="32" y="58"/>
                  </a:lnTo>
                  <a:lnTo>
                    <a:pt x="18" y="58"/>
                  </a:lnTo>
                  <a:lnTo>
                    <a:pt x="18" y="34"/>
                  </a:lnTo>
                  <a:lnTo>
                    <a:pt x="0" y="0"/>
                  </a:lnTo>
                  <a:lnTo>
                    <a:pt x="16" y="0"/>
                  </a:lnTo>
                  <a:lnTo>
                    <a:pt x="25" y="21"/>
                  </a:lnTo>
                  <a:lnTo>
                    <a:pt x="34" y="0"/>
                  </a:lnTo>
                  <a:lnTo>
                    <a:pt x="49" y="0"/>
                  </a:lnTo>
                  <a:lnTo>
                    <a:pt x="32" y="34"/>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2" name="Freeform 18"/>
            <p:cNvSpPr>
              <a:spLocks noChangeAspect="1" noEditPoints="1"/>
            </p:cNvSpPr>
            <p:nvPr userDrawn="1"/>
          </p:nvSpPr>
          <p:spPr bwMode="auto">
            <a:xfrm>
              <a:off x="315" y="1079"/>
              <a:ext cx="41" cy="57"/>
            </a:xfrm>
            <a:custGeom>
              <a:avLst/>
              <a:gdLst>
                <a:gd name="T0" fmla="*/ 47 w 87"/>
                <a:gd name="T1" fmla="*/ 0 h 118"/>
                <a:gd name="T2" fmla="*/ 87 w 87"/>
                <a:gd name="T3" fmla="*/ 38 h 118"/>
                <a:gd name="T4" fmla="*/ 47 w 87"/>
                <a:gd name="T5" fmla="*/ 76 h 118"/>
                <a:gd name="T6" fmla="*/ 29 w 87"/>
                <a:gd name="T7" fmla="*/ 76 h 118"/>
                <a:gd name="T8" fmla="*/ 29 w 87"/>
                <a:gd name="T9" fmla="*/ 118 h 118"/>
                <a:gd name="T10" fmla="*/ 0 w 87"/>
                <a:gd name="T11" fmla="*/ 118 h 118"/>
                <a:gd name="T12" fmla="*/ 0 w 87"/>
                <a:gd name="T13" fmla="*/ 0 h 118"/>
                <a:gd name="T14" fmla="*/ 47 w 87"/>
                <a:gd name="T15" fmla="*/ 0 h 118"/>
                <a:gd name="T16" fmla="*/ 46 w 87"/>
                <a:gd name="T17" fmla="*/ 50 h 118"/>
                <a:gd name="T18" fmla="*/ 58 w 87"/>
                <a:gd name="T19" fmla="*/ 38 h 118"/>
                <a:gd name="T20" fmla="*/ 46 w 87"/>
                <a:gd name="T21" fmla="*/ 26 h 118"/>
                <a:gd name="T22" fmla="*/ 29 w 87"/>
                <a:gd name="T23" fmla="*/ 26 h 118"/>
                <a:gd name="T24" fmla="*/ 29 w 87"/>
                <a:gd name="T25" fmla="*/ 50 h 118"/>
                <a:gd name="T26" fmla="*/ 46 w 87"/>
                <a:gd name="T27" fmla="*/ 5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18">
                  <a:moveTo>
                    <a:pt x="47" y="0"/>
                  </a:moveTo>
                  <a:cubicBezTo>
                    <a:pt x="71" y="0"/>
                    <a:pt x="87" y="16"/>
                    <a:pt x="87" y="38"/>
                  </a:cubicBezTo>
                  <a:cubicBezTo>
                    <a:pt x="87" y="60"/>
                    <a:pt x="71" y="76"/>
                    <a:pt x="47" y="76"/>
                  </a:cubicBezTo>
                  <a:cubicBezTo>
                    <a:pt x="29" y="76"/>
                    <a:pt x="29" y="76"/>
                    <a:pt x="29" y="76"/>
                  </a:cubicBezTo>
                  <a:cubicBezTo>
                    <a:pt x="29" y="118"/>
                    <a:pt x="29" y="118"/>
                    <a:pt x="29" y="118"/>
                  </a:cubicBezTo>
                  <a:cubicBezTo>
                    <a:pt x="0" y="118"/>
                    <a:pt x="0" y="118"/>
                    <a:pt x="0" y="118"/>
                  </a:cubicBezTo>
                  <a:cubicBezTo>
                    <a:pt x="0" y="0"/>
                    <a:pt x="0" y="0"/>
                    <a:pt x="0" y="0"/>
                  </a:cubicBezTo>
                  <a:lnTo>
                    <a:pt x="47" y="0"/>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3" name="Freeform 19"/>
            <p:cNvSpPr>
              <a:spLocks noChangeAspect="1" noEditPoints="1"/>
            </p:cNvSpPr>
            <p:nvPr userDrawn="1"/>
          </p:nvSpPr>
          <p:spPr bwMode="auto">
            <a:xfrm>
              <a:off x="371" y="1079"/>
              <a:ext cx="53" cy="57"/>
            </a:xfrm>
            <a:custGeom>
              <a:avLst/>
              <a:gdLst>
                <a:gd name="T0" fmla="*/ 38 w 53"/>
                <a:gd name="T1" fmla="*/ 57 h 57"/>
                <a:gd name="T2" fmla="*/ 35 w 53"/>
                <a:gd name="T3" fmla="*/ 49 h 57"/>
                <a:gd name="T4" fmla="*/ 18 w 53"/>
                <a:gd name="T5" fmla="*/ 49 h 57"/>
                <a:gd name="T6" fmla="*/ 15 w 53"/>
                <a:gd name="T7" fmla="*/ 57 h 57"/>
                <a:gd name="T8" fmla="*/ 0 w 53"/>
                <a:gd name="T9" fmla="*/ 57 h 57"/>
                <a:gd name="T10" fmla="*/ 21 w 53"/>
                <a:gd name="T11" fmla="*/ 0 h 57"/>
                <a:gd name="T12" fmla="*/ 32 w 53"/>
                <a:gd name="T13" fmla="*/ 0 h 57"/>
                <a:gd name="T14" fmla="*/ 53 w 53"/>
                <a:gd name="T15" fmla="*/ 57 h 57"/>
                <a:gd name="T16" fmla="*/ 38 w 53"/>
                <a:gd name="T17" fmla="*/ 57 h 57"/>
                <a:gd name="T18" fmla="*/ 27 w 53"/>
                <a:gd name="T19" fmla="*/ 22 h 57"/>
                <a:gd name="T20" fmla="*/ 22 w 53"/>
                <a:gd name="T21" fmla="*/ 37 h 57"/>
                <a:gd name="T22" fmla="*/ 32 w 53"/>
                <a:gd name="T23" fmla="*/ 37 h 57"/>
                <a:gd name="T24" fmla="*/ 27 w 53"/>
                <a:gd name="T25" fmla="*/ 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7">
                  <a:moveTo>
                    <a:pt x="38" y="57"/>
                  </a:moveTo>
                  <a:lnTo>
                    <a:pt x="35" y="49"/>
                  </a:lnTo>
                  <a:lnTo>
                    <a:pt x="18" y="49"/>
                  </a:lnTo>
                  <a:lnTo>
                    <a:pt x="15" y="57"/>
                  </a:lnTo>
                  <a:lnTo>
                    <a:pt x="0" y="57"/>
                  </a:lnTo>
                  <a:lnTo>
                    <a:pt x="21" y="0"/>
                  </a:lnTo>
                  <a:lnTo>
                    <a:pt x="32" y="0"/>
                  </a:lnTo>
                  <a:lnTo>
                    <a:pt x="53" y="57"/>
                  </a:lnTo>
                  <a:lnTo>
                    <a:pt x="38" y="57"/>
                  </a:lnTo>
                  <a:close/>
                  <a:moveTo>
                    <a:pt x="27" y="22"/>
                  </a:moveTo>
                  <a:lnTo>
                    <a:pt x="22" y="37"/>
                  </a:lnTo>
                  <a:lnTo>
                    <a:pt x="32" y="37"/>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4" name="Freeform 20"/>
            <p:cNvSpPr>
              <a:spLocks noChangeAspect="1" noEditPoints="1"/>
            </p:cNvSpPr>
            <p:nvPr userDrawn="1"/>
          </p:nvSpPr>
          <p:spPr bwMode="auto">
            <a:xfrm>
              <a:off x="446" y="1079"/>
              <a:ext cx="44"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5" y="54"/>
                    <a:pt x="79" y="61"/>
                  </a:cubicBezTo>
                  <a:cubicBezTo>
                    <a:pt x="76" y="64"/>
                    <a:pt x="74"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5" name="Freeform 21"/>
            <p:cNvSpPr>
              <a:spLocks noChangeAspect="1"/>
            </p:cNvSpPr>
            <p:nvPr userDrawn="1"/>
          </p:nvSpPr>
          <p:spPr bwMode="auto">
            <a:xfrm>
              <a:off x="511" y="1079"/>
              <a:ext cx="41" cy="57"/>
            </a:xfrm>
            <a:custGeom>
              <a:avLst/>
              <a:gdLst>
                <a:gd name="T0" fmla="*/ 28 w 42"/>
                <a:gd name="T1" fmla="*/ 13 h 57"/>
                <a:gd name="T2" fmla="*/ 28 w 42"/>
                <a:gd name="T3" fmla="*/ 57 h 57"/>
                <a:gd name="T4" fmla="*/ 14 w 42"/>
                <a:gd name="T5" fmla="*/ 57 h 57"/>
                <a:gd name="T6" fmla="*/ 14 w 42"/>
                <a:gd name="T7" fmla="*/ 13 h 57"/>
                <a:gd name="T8" fmla="*/ 0 w 42"/>
                <a:gd name="T9" fmla="*/ 13 h 57"/>
                <a:gd name="T10" fmla="*/ 0 w 42"/>
                <a:gd name="T11" fmla="*/ 0 h 57"/>
                <a:gd name="T12" fmla="*/ 42 w 42"/>
                <a:gd name="T13" fmla="*/ 0 h 57"/>
                <a:gd name="T14" fmla="*/ 42 w 42"/>
                <a:gd name="T15" fmla="*/ 13 h 57"/>
                <a:gd name="T16" fmla="*/ 28 w 42"/>
                <a:gd name="T17" fmla="*/ 1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7">
                  <a:moveTo>
                    <a:pt x="28" y="13"/>
                  </a:moveTo>
                  <a:lnTo>
                    <a:pt x="28" y="57"/>
                  </a:lnTo>
                  <a:lnTo>
                    <a:pt x="14" y="57"/>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6" name="Freeform 22"/>
            <p:cNvSpPr>
              <a:spLocks noChangeAspect="1"/>
            </p:cNvSpPr>
            <p:nvPr userDrawn="1"/>
          </p:nvSpPr>
          <p:spPr bwMode="auto">
            <a:xfrm>
              <a:off x="577" y="1079"/>
              <a:ext cx="41" cy="57"/>
            </a:xfrm>
            <a:custGeom>
              <a:avLst/>
              <a:gdLst>
                <a:gd name="T0" fmla="*/ 32 w 45"/>
                <a:gd name="T1" fmla="*/ 57 h 57"/>
                <a:gd name="T2" fmla="*/ 14 w 45"/>
                <a:gd name="T3" fmla="*/ 29 h 57"/>
                <a:gd name="T4" fmla="*/ 14 w 45"/>
                <a:gd name="T5" fmla="*/ 57 h 57"/>
                <a:gd name="T6" fmla="*/ 0 w 45"/>
                <a:gd name="T7" fmla="*/ 57 h 57"/>
                <a:gd name="T8" fmla="*/ 0 w 45"/>
                <a:gd name="T9" fmla="*/ 0 h 57"/>
                <a:gd name="T10" fmla="*/ 12 w 45"/>
                <a:gd name="T11" fmla="*/ 0 h 57"/>
                <a:gd name="T12" fmla="*/ 30 w 45"/>
                <a:gd name="T13" fmla="*/ 29 h 57"/>
                <a:gd name="T14" fmla="*/ 30 w 45"/>
                <a:gd name="T15" fmla="*/ 0 h 57"/>
                <a:gd name="T16" fmla="*/ 45 w 45"/>
                <a:gd name="T17" fmla="*/ 0 h 57"/>
                <a:gd name="T18" fmla="*/ 45 w 45"/>
                <a:gd name="T19" fmla="*/ 57 h 57"/>
                <a:gd name="T20" fmla="*/ 32 w 45"/>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32" y="57"/>
                  </a:moveTo>
                  <a:lnTo>
                    <a:pt x="14" y="29"/>
                  </a:lnTo>
                  <a:lnTo>
                    <a:pt x="14" y="57"/>
                  </a:lnTo>
                  <a:lnTo>
                    <a:pt x="0" y="57"/>
                  </a:lnTo>
                  <a:lnTo>
                    <a:pt x="0" y="0"/>
                  </a:lnTo>
                  <a:lnTo>
                    <a:pt x="12" y="0"/>
                  </a:lnTo>
                  <a:lnTo>
                    <a:pt x="30" y="29"/>
                  </a:lnTo>
                  <a:lnTo>
                    <a:pt x="30" y="0"/>
                  </a:lnTo>
                  <a:lnTo>
                    <a:pt x="45" y="0"/>
                  </a:lnTo>
                  <a:lnTo>
                    <a:pt x="45" y="57"/>
                  </a:lnTo>
                  <a:lnTo>
                    <a:pt x="32"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7" name="Freeform 23"/>
            <p:cNvSpPr>
              <a:spLocks noChangeAspect="1"/>
            </p:cNvSpPr>
            <p:nvPr userDrawn="1"/>
          </p:nvSpPr>
          <p:spPr bwMode="auto">
            <a:xfrm>
              <a:off x="649" y="1079"/>
              <a:ext cx="41" cy="57"/>
            </a:xfrm>
            <a:custGeom>
              <a:avLst/>
              <a:gdLst>
                <a:gd name="T0" fmla="*/ 0 w 39"/>
                <a:gd name="T1" fmla="*/ 57 h 57"/>
                <a:gd name="T2" fmla="*/ 0 w 39"/>
                <a:gd name="T3" fmla="*/ 0 h 57"/>
                <a:gd name="T4" fmla="*/ 39 w 39"/>
                <a:gd name="T5" fmla="*/ 0 h 57"/>
                <a:gd name="T6" fmla="*/ 39 w 39"/>
                <a:gd name="T7" fmla="*/ 13 h 57"/>
                <a:gd name="T8" fmla="*/ 14 w 39"/>
                <a:gd name="T9" fmla="*/ 13 h 57"/>
                <a:gd name="T10" fmla="*/ 14 w 39"/>
                <a:gd name="T11" fmla="*/ 22 h 57"/>
                <a:gd name="T12" fmla="*/ 35 w 39"/>
                <a:gd name="T13" fmla="*/ 22 h 57"/>
                <a:gd name="T14" fmla="*/ 35 w 39"/>
                <a:gd name="T15" fmla="*/ 35 h 57"/>
                <a:gd name="T16" fmla="*/ 14 w 39"/>
                <a:gd name="T17" fmla="*/ 35 h 57"/>
                <a:gd name="T18" fmla="*/ 14 w 39"/>
                <a:gd name="T19" fmla="*/ 45 h 57"/>
                <a:gd name="T20" fmla="*/ 39 w 39"/>
                <a:gd name="T21" fmla="*/ 45 h 57"/>
                <a:gd name="T22" fmla="*/ 39 w 39"/>
                <a:gd name="T23" fmla="*/ 57 h 57"/>
                <a:gd name="T24" fmla="*/ 0 w 39"/>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7">
                  <a:moveTo>
                    <a:pt x="0" y="57"/>
                  </a:moveTo>
                  <a:lnTo>
                    <a:pt x="0" y="0"/>
                  </a:lnTo>
                  <a:lnTo>
                    <a:pt x="39" y="0"/>
                  </a:lnTo>
                  <a:lnTo>
                    <a:pt x="39" y="13"/>
                  </a:lnTo>
                  <a:lnTo>
                    <a:pt x="14" y="13"/>
                  </a:lnTo>
                  <a:lnTo>
                    <a:pt x="14" y="22"/>
                  </a:lnTo>
                  <a:lnTo>
                    <a:pt x="35" y="22"/>
                  </a:lnTo>
                  <a:lnTo>
                    <a:pt x="35" y="35"/>
                  </a:lnTo>
                  <a:lnTo>
                    <a:pt x="14" y="35"/>
                  </a:lnTo>
                  <a:lnTo>
                    <a:pt x="14" y="45"/>
                  </a:lnTo>
                  <a:lnTo>
                    <a:pt x="39" y="45"/>
                  </a:lnTo>
                  <a:lnTo>
                    <a:pt x="39" y="57"/>
                  </a:lnTo>
                  <a:lnTo>
                    <a:pt x="0"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8" name="Freeform 24"/>
            <p:cNvSpPr>
              <a:spLocks noChangeAspect="1" noEditPoints="1"/>
            </p:cNvSpPr>
            <p:nvPr userDrawn="1"/>
          </p:nvSpPr>
          <p:spPr bwMode="auto">
            <a:xfrm>
              <a:off x="714" y="1079"/>
              <a:ext cx="41"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4" y="54"/>
                    <a:pt x="79" y="61"/>
                  </a:cubicBezTo>
                  <a:cubicBezTo>
                    <a:pt x="76" y="64"/>
                    <a:pt x="73"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9" name="Freeform 25"/>
            <p:cNvSpPr>
              <a:spLocks noChangeAspect="1"/>
            </p:cNvSpPr>
            <p:nvPr userDrawn="1"/>
          </p:nvSpPr>
          <p:spPr bwMode="auto">
            <a:xfrm>
              <a:off x="776" y="1079"/>
              <a:ext cx="44" cy="58"/>
            </a:xfrm>
            <a:custGeom>
              <a:avLst/>
              <a:gdLst>
                <a:gd name="T0" fmla="*/ 64 w 91"/>
                <a:gd name="T1" fmla="*/ 27 h 120"/>
                <a:gd name="T2" fmla="*/ 51 w 91"/>
                <a:gd name="T3" fmla="*/ 25 h 120"/>
                <a:gd name="T4" fmla="*/ 34 w 91"/>
                <a:gd name="T5" fmla="*/ 36 h 120"/>
                <a:gd name="T6" fmla="*/ 45 w 91"/>
                <a:gd name="T7" fmla="*/ 45 h 120"/>
                <a:gd name="T8" fmla="*/ 59 w 91"/>
                <a:gd name="T9" fmla="*/ 47 h 120"/>
                <a:gd name="T10" fmla="*/ 91 w 91"/>
                <a:gd name="T11" fmla="*/ 82 h 120"/>
                <a:gd name="T12" fmla="*/ 43 w 91"/>
                <a:gd name="T13" fmla="*/ 120 h 120"/>
                <a:gd name="T14" fmla="*/ 16 w 91"/>
                <a:gd name="T15" fmla="*/ 115 h 120"/>
                <a:gd name="T16" fmla="*/ 0 w 91"/>
                <a:gd name="T17" fmla="*/ 104 h 120"/>
                <a:gd name="T18" fmla="*/ 19 w 91"/>
                <a:gd name="T19" fmla="*/ 86 h 120"/>
                <a:gd name="T20" fmla="*/ 27 w 91"/>
                <a:gd name="T21" fmla="*/ 91 h 120"/>
                <a:gd name="T22" fmla="*/ 45 w 91"/>
                <a:gd name="T23" fmla="*/ 94 h 120"/>
                <a:gd name="T24" fmla="*/ 62 w 91"/>
                <a:gd name="T25" fmla="*/ 83 h 120"/>
                <a:gd name="T26" fmla="*/ 52 w 91"/>
                <a:gd name="T27" fmla="*/ 73 h 120"/>
                <a:gd name="T28" fmla="*/ 38 w 91"/>
                <a:gd name="T29" fmla="*/ 71 h 120"/>
                <a:gd name="T30" fmla="*/ 6 w 91"/>
                <a:gd name="T31" fmla="*/ 38 h 120"/>
                <a:gd name="T32" fmla="*/ 51 w 91"/>
                <a:gd name="T33" fmla="*/ 0 h 120"/>
                <a:gd name="T34" fmla="*/ 75 w 91"/>
                <a:gd name="T35" fmla="*/ 4 h 120"/>
                <a:gd name="T36" fmla="*/ 89 w 91"/>
                <a:gd name="T37" fmla="*/ 14 h 120"/>
                <a:gd name="T38" fmla="*/ 71 w 91"/>
                <a:gd name="T39" fmla="*/ 32 h 120"/>
                <a:gd name="T40" fmla="*/ 64 w 91"/>
                <a:gd name="T41" fmla="*/ 2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0">
                  <a:moveTo>
                    <a:pt x="64" y="27"/>
                  </a:moveTo>
                  <a:cubicBezTo>
                    <a:pt x="60" y="26"/>
                    <a:pt x="56" y="25"/>
                    <a:pt x="51" y="25"/>
                  </a:cubicBezTo>
                  <a:cubicBezTo>
                    <a:pt x="40" y="25"/>
                    <a:pt x="34" y="29"/>
                    <a:pt x="34" y="36"/>
                  </a:cubicBezTo>
                  <a:cubicBezTo>
                    <a:pt x="34" y="41"/>
                    <a:pt x="38" y="44"/>
                    <a:pt x="45" y="45"/>
                  </a:cubicBezTo>
                  <a:cubicBezTo>
                    <a:pt x="59" y="47"/>
                    <a:pt x="59" y="47"/>
                    <a:pt x="59" y="47"/>
                  </a:cubicBezTo>
                  <a:cubicBezTo>
                    <a:pt x="81" y="50"/>
                    <a:pt x="91" y="61"/>
                    <a:pt x="91" y="82"/>
                  </a:cubicBezTo>
                  <a:cubicBezTo>
                    <a:pt x="91" y="106"/>
                    <a:pt x="73" y="120"/>
                    <a:pt x="43" y="120"/>
                  </a:cubicBezTo>
                  <a:cubicBezTo>
                    <a:pt x="33" y="120"/>
                    <a:pt x="24" y="118"/>
                    <a:pt x="16" y="115"/>
                  </a:cubicBezTo>
                  <a:cubicBezTo>
                    <a:pt x="10" y="113"/>
                    <a:pt x="7" y="111"/>
                    <a:pt x="0" y="104"/>
                  </a:cubicBezTo>
                  <a:cubicBezTo>
                    <a:pt x="19" y="86"/>
                    <a:pt x="19" y="86"/>
                    <a:pt x="19" y="86"/>
                  </a:cubicBezTo>
                  <a:cubicBezTo>
                    <a:pt x="22" y="89"/>
                    <a:pt x="24" y="89"/>
                    <a:pt x="27" y="91"/>
                  </a:cubicBezTo>
                  <a:cubicBezTo>
                    <a:pt x="32" y="93"/>
                    <a:pt x="38" y="94"/>
                    <a:pt x="45" y="94"/>
                  </a:cubicBezTo>
                  <a:cubicBezTo>
                    <a:pt x="57" y="94"/>
                    <a:pt x="62" y="90"/>
                    <a:pt x="62" y="83"/>
                  </a:cubicBezTo>
                  <a:cubicBezTo>
                    <a:pt x="62" y="77"/>
                    <a:pt x="59" y="74"/>
                    <a:pt x="52" y="73"/>
                  </a:cubicBezTo>
                  <a:cubicBezTo>
                    <a:pt x="38" y="71"/>
                    <a:pt x="38" y="71"/>
                    <a:pt x="38" y="71"/>
                  </a:cubicBezTo>
                  <a:cubicBezTo>
                    <a:pt x="17" y="68"/>
                    <a:pt x="6" y="57"/>
                    <a:pt x="6" y="38"/>
                  </a:cubicBezTo>
                  <a:cubicBezTo>
                    <a:pt x="6" y="14"/>
                    <a:pt x="23" y="0"/>
                    <a:pt x="51" y="0"/>
                  </a:cubicBezTo>
                  <a:cubicBezTo>
                    <a:pt x="59" y="0"/>
                    <a:pt x="68" y="1"/>
                    <a:pt x="75" y="4"/>
                  </a:cubicBezTo>
                  <a:cubicBezTo>
                    <a:pt x="80" y="6"/>
                    <a:pt x="83" y="8"/>
                    <a:pt x="89" y="14"/>
                  </a:cubicBezTo>
                  <a:cubicBezTo>
                    <a:pt x="71" y="32"/>
                    <a:pt x="71" y="32"/>
                    <a:pt x="71" y="32"/>
                  </a:cubicBezTo>
                  <a:cubicBezTo>
                    <a:pt x="68" y="29"/>
                    <a:pt x="66" y="28"/>
                    <a:pt x="64" y="27"/>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grpSp>
      <p:pic>
        <p:nvPicPr>
          <p:cNvPr id="30" name="Picture 3" descr="C:\Users\popov\Desktop\airi.png"/>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sharpenSoften amount="100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660239" y="331361"/>
            <a:ext cx="889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31" name="Рисунок 30" descr="logo_strategy_KAZ_2.png"/>
          <p:cNvPicPr/>
          <p:nvPr userDrawn="1"/>
        </p:nvPicPr>
        <p:blipFill>
          <a:blip r:embed="rId14" cstate="print">
            <a:extLst>
              <a:ext uri="{28A0092B-C50C-407E-A947-70E740481C1C}">
                <a14:useLocalDpi xmlns:a14="http://schemas.microsoft.com/office/drawing/2010/main"/>
              </a:ext>
            </a:extLst>
          </a:blip>
          <a:stretch>
            <a:fillRect/>
          </a:stretch>
        </p:blipFill>
        <p:spPr>
          <a:xfrm>
            <a:off x="2065250" y="892406"/>
            <a:ext cx="2232248" cy="467113"/>
          </a:xfrm>
          <a:prstGeom prst="rect">
            <a:avLst/>
          </a:prstGeom>
        </p:spPr>
      </p:pic>
      <p:pic>
        <p:nvPicPr>
          <p:cNvPr id="32" name="Picture 2"/>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4860032" y="401800"/>
            <a:ext cx="1043880" cy="122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p:cNvPicPr>
            <a:picLocks noChangeArrowheads="1"/>
          </p:cNvPicPr>
          <p:nvPr userDrawn="1">
            <p:custDataLst>
              <p:tags r:id="rId8"/>
            </p:custDataLst>
          </p:nvPr>
        </p:nvPicPr>
        <p:blipFill>
          <a:blip r:embed="rId16" cstate="print"/>
          <a:stretch>
            <a:fillRect/>
          </a:stretch>
        </p:blipFill>
        <p:spPr bwMode="auto">
          <a:xfrm>
            <a:off x="0" y="2160588"/>
            <a:ext cx="2520000" cy="2520000"/>
          </a:xfrm>
          <a:prstGeom prst="rect">
            <a:avLst/>
          </a:prstGeom>
          <a:noFill/>
          <a:ln w="9525">
            <a:noFill/>
            <a:miter lim="800000"/>
            <a:headEnd/>
            <a:tailEnd/>
          </a:ln>
        </p:spPr>
      </p:pic>
    </p:spTree>
    <p:extLst>
      <p:ext uri="{BB962C8B-B14F-4D97-AF65-F5344CB8AC3E}">
        <p14:creationId xmlns:p14="http://schemas.microsoft.com/office/powerpoint/2010/main" val="55686911"/>
      </p:ext>
    </p:extLst>
  </p:cSld>
  <p:clrMapOvr>
    <a:masterClrMapping/>
  </p:clrMapOvr>
  <p:timing>
    <p:tnLst>
      <p:par>
        <p:cTn id="1" dur="indefinite" restart="never" nodeType="tmRoot"/>
      </p:par>
    </p:tnLst>
  </p:timing>
  <p:hf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Баз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45"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8"/>
          <p:cNvSpPr>
            <a:spLocks noGrp="1"/>
          </p:cNvSpPr>
          <p:nvPr>
            <p:ph type="body" sz="quarter" idx="12" hasCustomPrompt="1"/>
          </p:nvPr>
        </p:nvSpPr>
        <p:spPr>
          <a:xfrm>
            <a:off x="250825" y="6337300"/>
            <a:ext cx="8640000" cy="288000"/>
          </a:xfrm>
        </p:spPr>
        <p:txBody>
          <a:bodyPr lIns="0" tIns="0" rIns="0" bIns="0" anchor="b" anchorCtr="0"/>
          <a:lstStyle>
            <a:lvl1pPr>
              <a:spcBef>
                <a:spcPts val="314"/>
              </a:spcBef>
              <a:defRPr sz="800" baseline="0">
                <a:solidFill>
                  <a:schemeClr val="tx1"/>
                </a:solidFill>
              </a:defRPr>
            </a:lvl1pPr>
          </a:lstStyle>
          <a:p>
            <a:pPr lvl="0"/>
            <a:r>
              <a:rPr lang="ru-RU" dirty="0" smtClean="0"/>
              <a:t>Примечания:</a:t>
            </a:r>
            <a:r>
              <a:rPr lang="ru-RU" dirty="0"/>
              <a:t> </a:t>
            </a:r>
            <a:r>
              <a:rPr lang="ru-RU" dirty="0" smtClean="0"/>
              <a:t>1 –</a:t>
            </a:r>
            <a:br>
              <a:rPr lang="ru-RU" dirty="0" smtClean="0"/>
            </a:br>
            <a:r>
              <a:rPr lang="ru-RU" dirty="0" smtClean="0"/>
              <a:t>Источники:</a:t>
            </a:r>
          </a:p>
        </p:txBody>
      </p:sp>
    </p:spTree>
    <p:extLst>
      <p:ext uri="{BB962C8B-B14F-4D97-AF65-F5344CB8AC3E}">
        <p14:creationId xmlns:p14="http://schemas.microsoft.com/office/powerpoint/2010/main" val="307354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Текст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31"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0"/>
          <p:cNvSpPr>
            <a:spLocks noGrp="1"/>
          </p:cNvSpPr>
          <p:nvPr>
            <p:ph type="body" sz="quarter" idx="12"/>
          </p:nvPr>
        </p:nvSpPr>
        <p:spPr>
          <a:xfrm>
            <a:off x="250825" y="1260000"/>
            <a:ext cx="8640000" cy="5040312"/>
          </a:xfrm>
        </p:spPr>
        <p:txBody>
          <a:bodyPr/>
          <a:lstStyle>
            <a:lvl1pPr>
              <a:spcBef>
                <a:spcPts val="628"/>
              </a:spcBef>
              <a:defRPr sz="1500"/>
            </a:lvl1pPr>
            <a:lvl2pPr>
              <a:spcBef>
                <a:spcPts val="628"/>
              </a:spcBef>
              <a:defRPr sz="1500"/>
            </a:lvl2pPr>
            <a:lvl3pPr>
              <a:defRPr sz="1500"/>
            </a:lvl3pPr>
            <a:lvl4pPr>
              <a:defRPr sz="1500"/>
            </a:lvl4pPr>
            <a:lvl5pPr>
              <a:defRPr sz="15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3"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29218511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Текст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45"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0"/>
          <p:cNvSpPr>
            <a:spLocks noGrp="1"/>
          </p:cNvSpPr>
          <p:nvPr>
            <p:ph type="body" sz="quarter" idx="12"/>
          </p:nvPr>
        </p:nvSpPr>
        <p:spPr>
          <a:xfrm>
            <a:off x="250825" y="1260000"/>
            <a:ext cx="8640000" cy="5040312"/>
          </a:xfrm>
        </p:spPr>
        <p:txBody>
          <a:bodyPr/>
          <a:lstStyle>
            <a:lvl1pPr>
              <a:spcBef>
                <a:spcPts val="628"/>
              </a:spcBef>
              <a:defRPr sz="1500"/>
            </a:lvl1pPr>
            <a:lvl2pPr>
              <a:spcBef>
                <a:spcPts val="628"/>
              </a:spcBef>
              <a:defRPr sz="1500"/>
            </a:lvl2pPr>
            <a:lvl3pPr>
              <a:defRPr sz="1500"/>
            </a:lvl3pPr>
            <a:lvl4pPr>
              <a:defRPr sz="1500"/>
            </a:lvl4pPr>
            <a:lvl5pPr>
              <a:defRPr sz="15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3"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36084606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Содержание">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41356" name="think-cell Slide" r:id="rId8" imgW="6350000" imgH="6350000" progId="">
                  <p:embed/>
                </p:oleObj>
              </mc:Choice>
              <mc:Fallback>
                <p:oleObj name="think-cell Slide" r:id="rId8" imgW="6350000" imgH="6350000" progId="">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3"/>
          <p:cNvSpPr>
            <a:spLocks noGrp="1"/>
          </p:cNvSpPr>
          <p:nvPr>
            <p:ph type="body" sz="quarter" idx="13"/>
            <p:custDataLst>
              <p:tags r:id="rId3"/>
            </p:custDataLst>
          </p:nvPr>
        </p:nvSpPr>
        <p:spPr>
          <a:xfrm>
            <a:off x="972000" y="1692000"/>
            <a:ext cx="7200000" cy="432000"/>
          </a:xfrm>
          <a:solidFill>
            <a:schemeClr val="tx2"/>
          </a:solidFill>
          <a:ln>
            <a:solidFill>
              <a:schemeClr val="tx2"/>
            </a:solidFill>
          </a:ln>
        </p:spPr>
        <p:txBody>
          <a:bodyPr anchor="ctr" anchorCtr="0"/>
          <a:lstStyle>
            <a:lvl1pPr>
              <a:defRPr sz="1600">
                <a:solidFill>
                  <a:schemeClr val="tx2"/>
                </a:solidFill>
              </a:defRPr>
            </a:lvl1pPr>
          </a:lstStyle>
          <a:p>
            <a:pPr lvl="0"/>
            <a:r>
              <a:rPr lang="ru-RU" smtClean="0"/>
              <a:t>Образец текста</a:t>
            </a:r>
          </a:p>
        </p:txBody>
      </p:sp>
      <p:sp>
        <p:nvSpPr>
          <p:cNvPr id="2" name="Заголовок 1"/>
          <p:cNvSpPr>
            <a:spLocks noGrp="1"/>
          </p:cNvSpPr>
          <p:nvPr>
            <p:ph type="title" hasCustomPrompt="1"/>
            <p:custDataLst>
              <p:tags r:id="rId4"/>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5"/>
            </p:custDataLst>
          </p:nvPr>
        </p:nvSpPr>
        <p:spPr>
          <a:xfrm>
            <a:off x="250845"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10"/>
          <p:cNvSpPr>
            <a:spLocks noGrp="1"/>
          </p:cNvSpPr>
          <p:nvPr>
            <p:ph type="body" sz="quarter" idx="12"/>
            <p:custDataLst>
              <p:tags r:id="rId6"/>
            </p:custDataLst>
          </p:nvPr>
        </p:nvSpPr>
        <p:spPr>
          <a:xfrm>
            <a:off x="1332000" y="1260000"/>
            <a:ext cx="6480000" cy="5040312"/>
          </a:xfrm>
        </p:spPr>
        <p:txBody>
          <a:bodyPr/>
          <a:lstStyle>
            <a:lvl1pPr>
              <a:spcBef>
                <a:spcPts val="1885"/>
              </a:spcBef>
              <a:defRPr sz="1600"/>
            </a:lvl1pPr>
            <a:lvl2pPr marL="0" indent="0">
              <a:spcBef>
                <a:spcPts val="1885"/>
              </a:spcBef>
              <a:buNone/>
              <a:defRPr sz="1600" b="1">
                <a:solidFill>
                  <a:schemeClr val="bg1"/>
                </a:solidFill>
              </a:defRPr>
            </a:lvl2pPr>
            <a:lvl3pPr>
              <a:defRPr sz="1600"/>
            </a:lvl3pPr>
            <a:lvl4pPr>
              <a:defRPr sz="1600"/>
            </a:lvl4pPr>
            <a:lvl5pPr>
              <a:defRPr sz="1600"/>
            </a:lvl5pPr>
          </a:lstStyle>
          <a:p>
            <a:pPr lvl="0"/>
            <a:r>
              <a:rPr lang="ru-RU" smtClean="0"/>
              <a:t>Образец текста</a:t>
            </a:r>
          </a:p>
          <a:p>
            <a:pPr lvl="1"/>
            <a:r>
              <a:rPr lang="ru-RU" smtClean="0"/>
              <a:t>Второй уровень</a:t>
            </a:r>
          </a:p>
        </p:txBody>
      </p:sp>
      <p:sp>
        <p:nvSpPr>
          <p:cNvPr id="16" name="Текст 12"/>
          <p:cNvSpPr>
            <a:spLocks noGrp="1"/>
          </p:cNvSpPr>
          <p:nvPr>
            <p:ph type="body" sz="quarter" idx="14"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91972611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42380"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5"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9"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4716472"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4716462"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7805324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43404"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5"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4" y="1692000"/>
            <a:ext cx="561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561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12499737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1+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44428"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5"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28" name="Текст 12"/>
          <p:cNvSpPr>
            <a:spLocks noGrp="1"/>
          </p:cNvSpPr>
          <p:nvPr>
            <p:ph type="body" sz="quarter" idx="15"/>
            <p:custDataLst>
              <p:tags r:id="rId5"/>
            </p:custDataLst>
          </p:nvPr>
        </p:nvSpPr>
        <p:spPr>
          <a:xfrm>
            <a:off x="250829"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12"/>
          <p:cNvSpPr>
            <a:spLocks noGrp="1"/>
          </p:cNvSpPr>
          <p:nvPr>
            <p:ph type="body" sz="quarter" idx="16"/>
            <p:custDataLst>
              <p:tags r:id="rId6"/>
            </p:custDataLst>
          </p:nvPr>
        </p:nvSpPr>
        <p:spPr>
          <a:xfrm>
            <a:off x="4716464"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12"/>
          <p:cNvSpPr>
            <a:spLocks noGrp="1"/>
          </p:cNvSpPr>
          <p:nvPr>
            <p:ph type="body" sz="quarter" idx="17"/>
            <p:custDataLst>
              <p:tags r:id="rId7"/>
            </p:custDataLst>
          </p:nvPr>
        </p:nvSpPr>
        <p:spPr>
          <a:xfrm>
            <a:off x="4716464" y="4356512"/>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25"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6" name="Текст 7"/>
          <p:cNvSpPr>
            <a:spLocks noGrp="1"/>
          </p:cNvSpPr>
          <p:nvPr>
            <p:ph type="body" sz="quarter" idx="13"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7" name="Текст 7"/>
          <p:cNvSpPr>
            <a:spLocks noGrp="1"/>
          </p:cNvSpPr>
          <p:nvPr>
            <p:ph type="body" sz="quarter" idx="14" hasCustomPrompt="1"/>
            <p:custDataLst>
              <p:tags r:id="rId11"/>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49416145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2+1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45452"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5"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30" name="Текст 12"/>
          <p:cNvSpPr>
            <a:spLocks noGrp="1"/>
          </p:cNvSpPr>
          <p:nvPr>
            <p:ph type="body" sz="quarter" idx="15"/>
            <p:custDataLst>
              <p:tags r:id="rId5"/>
            </p:custDataLst>
          </p:nvPr>
        </p:nvSpPr>
        <p:spPr>
          <a:xfrm>
            <a:off x="250829"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6"/>
            <p:custDataLst>
              <p:tags r:id="rId6"/>
            </p:custDataLst>
          </p:nvPr>
        </p:nvSpPr>
        <p:spPr>
          <a:xfrm>
            <a:off x="250829"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12"/>
          <p:cNvSpPr>
            <a:spLocks noGrp="1"/>
          </p:cNvSpPr>
          <p:nvPr>
            <p:ph type="body" sz="quarter" idx="17"/>
            <p:custDataLst>
              <p:tags r:id="rId7"/>
            </p:custDataLst>
          </p:nvPr>
        </p:nvSpPr>
        <p:spPr>
          <a:xfrm>
            <a:off x="4716464" y="1692000"/>
            <a:ext cx="4176713" cy="4608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9" name="Текст 7"/>
          <p:cNvSpPr>
            <a:spLocks noGrp="1"/>
          </p:cNvSpPr>
          <p:nvPr>
            <p:ph type="body" sz="quarter" idx="14"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8" name="Текст 7"/>
          <p:cNvSpPr>
            <a:spLocks noGrp="1"/>
          </p:cNvSpPr>
          <p:nvPr>
            <p:ph type="body" sz="quarter" idx="13" hasCustomPrompt="1"/>
            <p:custDataLst>
              <p:tags r:id="rId11"/>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39637407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46476"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5"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2"/>
          <p:cNvSpPr>
            <a:spLocks noGrp="1"/>
          </p:cNvSpPr>
          <p:nvPr>
            <p:ph type="body" sz="quarter" idx="15"/>
            <p:custDataLst>
              <p:tags r:id="rId5"/>
            </p:custDataLst>
          </p:nvPr>
        </p:nvSpPr>
        <p:spPr>
          <a:xfrm>
            <a:off x="250825"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Текст 12"/>
          <p:cNvSpPr>
            <a:spLocks noGrp="1"/>
          </p:cNvSpPr>
          <p:nvPr>
            <p:ph type="body" sz="quarter" idx="16"/>
            <p:custDataLst>
              <p:tags r:id="rId6"/>
            </p:custDataLst>
          </p:nvPr>
        </p:nvSpPr>
        <p:spPr>
          <a:xfrm>
            <a:off x="3204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7"/>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Текст 7"/>
          <p:cNvSpPr>
            <a:spLocks noGrp="1"/>
          </p:cNvSpPr>
          <p:nvPr>
            <p:ph type="body" sz="quarter" idx="12" hasCustomPrompt="1"/>
            <p:custDataLst>
              <p:tags r:id="rId9"/>
            </p:custDataLst>
          </p:nvPr>
        </p:nvSpPr>
        <p:spPr>
          <a:xfrm>
            <a:off x="250825"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3204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34917323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4 блока">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47500" name="think-cell Slide" r:id="rId15" imgW="6350000" imgH="6350000" progId="">
                  <p:embed/>
                </p:oleObj>
              </mc:Choice>
              <mc:Fallback>
                <p:oleObj name="think-cell Slide" r:id="rId15" imgW="6350000" imgH="6350000" progId="">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45"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2" name="Текст 12"/>
          <p:cNvSpPr>
            <a:spLocks noGrp="1"/>
          </p:cNvSpPr>
          <p:nvPr>
            <p:ph type="body" sz="quarter" idx="16"/>
            <p:custDataLst>
              <p:tags r:id="rId5"/>
            </p:custDataLst>
          </p:nvPr>
        </p:nvSpPr>
        <p:spPr>
          <a:xfrm>
            <a:off x="250829"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6"/>
            </p:custDataLst>
          </p:nvPr>
        </p:nvSpPr>
        <p:spPr>
          <a:xfrm>
            <a:off x="250829"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p:custDataLst>
              <p:tags r:id="rId7"/>
            </p:custDataLst>
          </p:nvPr>
        </p:nvSpPr>
        <p:spPr>
          <a:xfrm>
            <a:off x="4716464"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5" name="Текст 12"/>
          <p:cNvSpPr>
            <a:spLocks noGrp="1"/>
          </p:cNvSpPr>
          <p:nvPr>
            <p:ph type="body" sz="quarter" idx="19"/>
            <p:custDataLst>
              <p:tags r:id="rId8"/>
            </p:custDataLst>
          </p:nvPr>
        </p:nvSpPr>
        <p:spPr>
          <a:xfrm>
            <a:off x="4716464"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7"/>
          <p:cNvSpPr>
            <a:spLocks noGrp="1"/>
          </p:cNvSpPr>
          <p:nvPr>
            <p:ph type="body" sz="quarter" idx="15" hasCustomPrompt="1"/>
            <p:custDataLst>
              <p:tags r:id="rId12"/>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7" name="Текст 12"/>
          <p:cNvSpPr>
            <a:spLocks noGrp="1"/>
          </p:cNvSpPr>
          <p:nvPr>
            <p:ph type="body" sz="quarter" idx="20" hasCustomPrompt="1"/>
            <p:custDataLst>
              <p:tags r:id="rId13"/>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41161814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Этапы">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45"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4" name="Текст 13"/>
          <p:cNvSpPr>
            <a:spLocks noGrp="1"/>
          </p:cNvSpPr>
          <p:nvPr>
            <p:ph type="body" sz="quarter" idx="13" hasCustomPrompt="1"/>
          </p:nvPr>
        </p:nvSpPr>
        <p:spPr>
          <a:xfrm>
            <a:off x="360000"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5" name="Текст 13"/>
          <p:cNvSpPr>
            <a:spLocks noGrp="1"/>
          </p:cNvSpPr>
          <p:nvPr>
            <p:ph type="body" sz="quarter" idx="14" hasCustomPrompt="1"/>
          </p:nvPr>
        </p:nvSpPr>
        <p:spPr>
          <a:xfrm>
            <a:off x="3258588"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6" name="Текст 13"/>
          <p:cNvSpPr>
            <a:spLocks noGrp="1"/>
          </p:cNvSpPr>
          <p:nvPr>
            <p:ph type="body" sz="quarter" idx="15" hasCustomPrompt="1"/>
          </p:nvPr>
        </p:nvSpPr>
        <p:spPr>
          <a:xfrm>
            <a:off x="6157175"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7" name="Текст 12"/>
          <p:cNvSpPr>
            <a:spLocks noGrp="1"/>
          </p:cNvSpPr>
          <p:nvPr>
            <p:ph type="body" sz="quarter" idx="18"/>
            <p:custDataLst>
              <p:tags r:id="rId1"/>
            </p:custDataLst>
          </p:nvPr>
        </p:nvSpPr>
        <p:spPr>
          <a:xfrm>
            <a:off x="360000"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12"/>
          <p:cNvSpPr>
            <a:spLocks noGrp="1"/>
          </p:cNvSpPr>
          <p:nvPr>
            <p:ph type="body" sz="quarter" idx="19"/>
            <p:custDataLst>
              <p:tags r:id="rId2"/>
            </p:custDataLst>
          </p:nvPr>
        </p:nvSpPr>
        <p:spPr>
          <a:xfrm>
            <a:off x="3258588"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12"/>
          <p:cNvSpPr>
            <a:spLocks noGrp="1"/>
          </p:cNvSpPr>
          <p:nvPr>
            <p:ph type="body" sz="quarter" idx="20"/>
            <p:custDataLst>
              <p:tags r:id="rId3"/>
            </p:custDataLst>
          </p:nvPr>
        </p:nvSpPr>
        <p:spPr>
          <a:xfrm>
            <a:off x="6157175"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12"/>
          <p:cNvSpPr>
            <a:spLocks noGrp="1"/>
          </p:cNvSpPr>
          <p:nvPr>
            <p:ph type="body" sz="quarter" idx="21"/>
            <p:custDataLst>
              <p:tags r:id="rId4"/>
            </p:custDataLst>
          </p:nvPr>
        </p:nvSpPr>
        <p:spPr>
          <a:xfrm>
            <a:off x="360000" y="5472000"/>
            <a:ext cx="2736000" cy="828000"/>
          </a:xfrm>
          <a:ln>
            <a:solidFill>
              <a:schemeClr val="bg2"/>
            </a:solidFill>
          </a:ln>
        </p:spPr>
        <p:txBody>
          <a:bodyPr/>
          <a:lstStyle/>
          <a:p>
            <a:pPr lvl="0"/>
            <a:r>
              <a:rPr lang="ru-RU" smtClean="0"/>
              <a:t>Образец текста</a:t>
            </a:r>
          </a:p>
        </p:txBody>
      </p:sp>
      <p:sp>
        <p:nvSpPr>
          <p:cNvPr id="21" name="Текст 12"/>
          <p:cNvSpPr>
            <a:spLocks noGrp="1"/>
          </p:cNvSpPr>
          <p:nvPr>
            <p:ph type="body" sz="quarter" idx="22"/>
            <p:custDataLst>
              <p:tags r:id="rId5"/>
            </p:custDataLst>
          </p:nvPr>
        </p:nvSpPr>
        <p:spPr>
          <a:xfrm>
            <a:off x="3258588" y="5472000"/>
            <a:ext cx="2736000" cy="828000"/>
          </a:xfrm>
          <a:ln>
            <a:solidFill>
              <a:schemeClr val="bg2"/>
            </a:solidFill>
          </a:ln>
        </p:spPr>
        <p:txBody>
          <a:bodyPr/>
          <a:lstStyle/>
          <a:p>
            <a:pPr lvl="0"/>
            <a:r>
              <a:rPr lang="ru-RU" smtClean="0"/>
              <a:t>Образец текста</a:t>
            </a:r>
          </a:p>
        </p:txBody>
      </p:sp>
      <p:sp>
        <p:nvSpPr>
          <p:cNvPr id="22" name="Текст 12"/>
          <p:cNvSpPr>
            <a:spLocks noGrp="1"/>
          </p:cNvSpPr>
          <p:nvPr>
            <p:ph type="body" sz="quarter" idx="23"/>
            <p:custDataLst>
              <p:tags r:id="rId6"/>
            </p:custDataLst>
          </p:nvPr>
        </p:nvSpPr>
        <p:spPr>
          <a:xfrm>
            <a:off x="6157175" y="5472000"/>
            <a:ext cx="2736000" cy="828000"/>
          </a:xfrm>
          <a:ln>
            <a:solidFill>
              <a:schemeClr val="bg2"/>
            </a:solidFill>
          </a:ln>
        </p:spPr>
        <p:txBody>
          <a:bodyPr/>
          <a:lstStyle/>
          <a:p>
            <a:pPr lvl="0"/>
            <a:r>
              <a:rPr lang="ru-RU" smtClean="0"/>
              <a:t>Образец текста</a:t>
            </a:r>
          </a:p>
        </p:txBody>
      </p:sp>
      <p:sp>
        <p:nvSpPr>
          <p:cNvPr id="23" name="Текст 12"/>
          <p:cNvSpPr>
            <a:spLocks noGrp="1"/>
          </p:cNvSpPr>
          <p:nvPr>
            <p:ph type="body" sz="quarter" idx="24"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13954368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2 блока с выводом">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ext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48524" name="think-cell Slide" r:id="rId4" imgW="6350000" imgH="6350000" progId="">
                  <p:embed/>
                </p:oleObj>
              </mc:Choice>
              <mc:Fallback>
                <p:oleObj name="think-cell Slide" r:id="rId4" imgW="6350000" imgH="6350000" progId="">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2"/>
          <p:cNvSpPr>
            <a:spLocks noGrp="1"/>
          </p:cNvSpPr>
          <p:nvPr>
            <p:ph type="body" sz="quarter" idx="15" hasCustomPrompt="1"/>
          </p:nvPr>
        </p:nvSpPr>
        <p:spPr>
          <a:xfrm>
            <a:off x="6300213" y="1340366"/>
            <a:ext cx="2592985" cy="4960146"/>
          </a:xfrm>
          <a:ln w="3175" cmpd="sng">
            <a:solidFill>
              <a:schemeClr val="bg2"/>
            </a:solidFill>
          </a:ln>
        </p:spPr>
        <p:txBody>
          <a:bodyPr anchor="ctr"/>
          <a:lstStyle>
            <a:lvl1pPr>
              <a:spcBef>
                <a:spcPts val="1257"/>
              </a:spcBef>
              <a:defRPr sz="1300"/>
            </a:lvl1pPr>
            <a:lvl2pPr>
              <a:spcBef>
                <a:spcPts val="1257"/>
              </a:spcBef>
              <a:defRPr sz="1300"/>
            </a:lvl2pPr>
            <a:lvl3pPr>
              <a:spcBef>
                <a:spcPts val="1257"/>
              </a:spcBef>
              <a:defRPr sz="1300"/>
            </a:lvl3pPr>
            <a:lvl4pPr>
              <a:spcBef>
                <a:spcPts val="1257"/>
              </a:spcBef>
              <a:defRPr sz="1300"/>
            </a:lvl4pPr>
            <a:lvl5pPr>
              <a:spcBef>
                <a:spcPts val="1257"/>
              </a:spcBef>
              <a:defRPr sz="1300"/>
            </a:lvl5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rgbClr val="376092"/>
                </a:solidFill>
              </a:defRPr>
            </a:lvl1pPr>
          </a:lstStyle>
          <a:p>
            <a:pPr lvl="0"/>
            <a:r>
              <a:rPr lang="ru-RU" dirty="0" smtClean="0"/>
              <a:t>Название раздела</a:t>
            </a:r>
            <a:endParaRPr lang="ru-RU" dirty="0"/>
          </a:p>
        </p:txBody>
      </p:sp>
      <p:sp>
        <p:nvSpPr>
          <p:cNvPr id="16" name="Текст 12"/>
          <p:cNvSpPr>
            <a:spLocks noGrp="1"/>
          </p:cNvSpPr>
          <p:nvPr>
            <p:ph type="body" sz="quarter" idx="16"/>
          </p:nvPr>
        </p:nvSpPr>
        <p:spPr>
          <a:xfrm>
            <a:off x="250825" y="6337300"/>
            <a:ext cx="8640000" cy="288000"/>
          </a:xfrm>
        </p:spPr>
        <p:txBody>
          <a:bodyPr lIns="0" tIns="0" rIns="0" bIns="0" anchor="b" anchorCtr="0"/>
          <a:lstStyle>
            <a:lvl1pPr>
              <a:spcBef>
                <a:spcPts val="314"/>
              </a:spcBef>
              <a:defRPr sz="800" baseline="0"/>
            </a:lvl1pPr>
          </a:lstStyle>
          <a:p>
            <a:pPr lvl="0"/>
            <a:r>
              <a:rPr lang="ru-RU" smtClean="0"/>
              <a:t>Образец текста</a:t>
            </a:r>
          </a:p>
        </p:txBody>
      </p:sp>
      <p:sp>
        <p:nvSpPr>
          <p:cNvPr id="18" name="Текст 16"/>
          <p:cNvSpPr>
            <a:spLocks noGrp="1"/>
          </p:cNvSpPr>
          <p:nvPr>
            <p:ph type="body" sz="quarter" idx="18" hasCustomPrompt="1"/>
          </p:nvPr>
        </p:nvSpPr>
        <p:spPr>
          <a:xfrm>
            <a:off x="6876432" y="1268450"/>
            <a:ext cx="1584000" cy="185737"/>
          </a:xfrm>
          <a:solidFill>
            <a:schemeClr val="bg1"/>
          </a:solidFill>
        </p:spPr>
        <p:txBody>
          <a:bodyPr lIns="0" tIns="0" rIns="0" bIns="0"/>
          <a:lstStyle>
            <a:lvl1pPr algn="ctr">
              <a:defRPr sz="1300" b="1"/>
            </a:lvl1pPr>
          </a:lstStyle>
          <a:p>
            <a:pPr lvl="0"/>
            <a:r>
              <a:rPr lang="ru-RU" dirty="0" smtClean="0"/>
              <a:t>Заголовок</a:t>
            </a:r>
            <a:endParaRPr lang="ru-RU" dirty="0"/>
          </a:p>
        </p:txBody>
      </p:sp>
      <p:cxnSp>
        <p:nvCxnSpPr>
          <p:cNvPr id="17" name="Прямая соединительная линия 16"/>
          <p:cNvCxnSpPr/>
          <p:nvPr userDrawn="1"/>
        </p:nvCxnSpPr>
        <p:spPr>
          <a:xfrm>
            <a:off x="5868144" y="1340366"/>
            <a:ext cx="216160" cy="2471212"/>
          </a:xfrm>
          <a:prstGeom prst="line">
            <a:avLst/>
          </a:prstGeom>
          <a:solidFill>
            <a:srgbClr val="AE2C25"/>
          </a:solidFill>
          <a:ln w="9525">
            <a:solidFill>
              <a:schemeClr val="bg2"/>
            </a:solidFill>
            <a:miter lim="800000"/>
            <a:headEnd type="none" w="med" len="med"/>
            <a:tailEnd type="none"/>
          </a:ln>
        </p:spPr>
      </p:cxnSp>
      <p:cxnSp>
        <p:nvCxnSpPr>
          <p:cNvPr id="19" name="Прямая соединительная линия 18"/>
          <p:cNvCxnSpPr/>
          <p:nvPr userDrawn="1"/>
        </p:nvCxnSpPr>
        <p:spPr>
          <a:xfrm flipH="1">
            <a:off x="5868144" y="3787447"/>
            <a:ext cx="216000" cy="2521287"/>
          </a:xfrm>
          <a:prstGeom prst="line">
            <a:avLst/>
          </a:prstGeom>
          <a:solidFill>
            <a:srgbClr val="AE2C25"/>
          </a:solidFill>
          <a:ln w="9525">
            <a:solidFill>
              <a:schemeClr val="bg2"/>
            </a:solidFill>
            <a:miter lim="800000"/>
            <a:headEnd type="none" w="med" len="med"/>
            <a:tailEnd type="none"/>
          </a:ln>
        </p:spPr>
      </p:cxnSp>
      <p:cxnSp>
        <p:nvCxnSpPr>
          <p:cNvPr id="21" name="Прямая соединительная линия 20"/>
          <p:cNvCxnSpPr/>
          <p:nvPr userDrawn="1"/>
        </p:nvCxnSpPr>
        <p:spPr>
          <a:xfrm>
            <a:off x="251520" y="1340366"/>
            <a:ext cx="0" cy="4960146"/>
          </a:xfrm>
          <a:prstGeom prst="line">
            <a:avLst/>
          </a:prstGeom>
          <a:solidFill>
            <a:srgbClr val="AE2C25"/>
          </a:solidFill>
          <a:ln w="9525">
            <a:solidFill>
              <a:schemeClr val="bg2"/>
            </a:solidFill>
            <a:miter lim="800000"/>
            <a:headEnd type="none" w="med" len="med"/>
            <a:tailEnd type="none"/>
          </a:ln>
        </p:spPr>
      </p:cxnSp>
      <p:cxnSp>
        <p:nvCxnSpPr>
          <p:cNvPr id="22" name="Прямая соединительная линия 21"/>
          <p:cNvCxnSpPr/>
          <p:nvPr userDrawn="1"/>
        </p:nvCxnSpPr>
        <p:spPr>
          <a:xfrm flipH="1">
            <a:off x="251520" y="6300512"/>
            <a:ext cx="5616000" cy="0"/>
          </a:xfrm>
          <a:prstGeom prst="line">
            <a:avLst/>
          </a:prstGeom>
          <a:solidFill>
            <a:srgbClr val="AE2C25"/>
          </a:solidFill>
          <a:ln w="9525">
            <a:solidFill>
              <a:schemeClr val="bg2"/>
            </a:solidFill>
            <a:miter lim="800000"/>
            <a:headEnd type="none" w="med" len="med"/>
            <a:tailEnd type="none"/>
          </a:ln>
        </p:spPr>
      </p:cxnSp>
      <p:cxnSp>
        <p:nvCxnSpPr>
          <p:cNvPr id="23" name="Прямая соединительная линия 22"/>
          <p:cNvCxnSpPr/>
          <p:nvPr userDrawn="1"/>
        </p:nvCxnSpPr>
        <p:spPr>
          <a:xfrm flipH="1">
            <a:off x="251680" y="1340366"/>
            <a:ext cx="5616000" cy="0"/>
          </a:xfrm>
          <a:prstGeom prst="line">
            <a:avLst/>
          </a:prstGeom>
          <a:solidFill>
            <a:srgbClr val="AE2C25"/>
          </a:solidFill>
          <a:ln w="9525">
            <a:solidFill>
              <a:schemeClr val="bg2"/>
            </a:solidFill>
            <a:miter lim="800000"/>
            <a:headEnd type="none" w="med" len="med"/>
            <a:tailEnd type="none"/>
          </a:ln>
        </p:spPr>
      </p:cxnSp>
      <p:sp>
        <p:nvSpPr>
          <p:cNvPr id="20" name="Текст 16"/>
          <p:cNvSpPr>
            <a:spLocks noGrp="1"/>
          </p:cNvSpPr>
          <p:nvPr>
            <p:ph type="body" sz="quarter" idx="20" hasCustomPrompt="1"/>
          </p:nvPr>
        </p:nvSpPr>
        <p:spPr>
          <a:xfrm>
            <a:off x="1740648" y="1268449"/>
            <a:ext cx="2471316" cy="186253"/>
          </a:xfrm>
          <a:solidFill>
            <a:schemeClr val="bg1"/>
          </a:solidFill>
        </p:spPr>
        <p:txBody>
          <a:bodyPr lIns="0" tIns="0" rIns="0" bIns="0"/>
          <a:lstStyle>
            <a:lvl1pPr algn="ctr">
              <a:defRPr sz="1300" b="1"/>
            </a:lvl1pPr>
          </a:lstStyle>
          <a:p>
            <a:pPr lvl="0"/>
            <a:r>
              <a:rPr lang="ru-RU" dirty="0" smtClean="0"/>
              <a:t>Выводы</a:t>
            </a:r>
          </a:p>
        </p:txBody>
      </p:sp>
    </p:spTree>
    <p:extLst>
      <p:ext uri="{BB962C8B-B14F-4D97-AF65-F5344CB8AC3E}">
        <p14:creationId xmlns:p14="http://schemas.microsoft.com/office/powerpoint/2010/main" val="611065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Содержание">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3356" name="think-cell Slide" r:id="rId8" imgW="6350000" imgH="6350000" progId="">
                  <p:embed/>
                </p:oleObj>
              </mc:Choice>
              <mc:Fallback>
                <p:oleObj name="think-cell Slide" r:id="rId8" imgW="6350000" imgH="6350000" progId="">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3"/>
          <p:cNvSpPr>
            <a:spLocks noGrp="1"/>
          </p:cNvSpPr>
          <p:nvPr>
            <p:ph type="body" sz="quarter" idx="13"/>
            <p:custDataLst>
              <p:tags r:id="rId3"/>
            </p:custDataLst>
          </p:nvPr>
        </p:nvSpPr>
        <p:spPr>
          <a:xfrm>
            <a:off x="972000" y="1692000"/>
            <a:ext cx="7200000" cy="432000"/>
          </a:xfrm>
          <a:solidFill>
            <a:schemeClr val="tx2"/>
          </a:solidFill>
          <a:ln>
            <a:solidFill>
              <a:schemeClr val="tx2"/>
            </a:solidFill>
          </a:ln>
        </p:spPr>
        <p:txBody>
          <a:bodyPr anchor="ctr" anchorCtr="0"/>
          <a:lstStyle>
            <a:lvl1pPr>
              <a:defRPr sz="1600">
                <a:solidFill>
                  <a:schemeClr val="tx2"/>
                </a:solidFill>
              </a:defRPr>
            </a:lvl1pPr>
          </a:lstStyle>
          <a:p>
            <a:pPr lvl="0"/>
            <a:r>
              <a:rPr lang="ru-RU" smtClean="0"/>
              <a:t>Образец текста</a:t>
            </a:r>
          </a:p>
        </p:txBody>
      </p:sp>
      <p:sp>
        <p:nvSpPr>
          <p:cNvPr id="2" name="Заголовок 1"/>
          <p:cNvSpPr>
            <a:spLocks noGrp="1"/>
          </p:cNvSpPr>
          <p:nvPr>
            <p:ph type="title" hasCustomPrompt="1"/>
            <p:custDataLst>
              <p:tags r:id="rId4"/>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5"/>
            </p:custDataLst>
          </p:nvPr>
        </p:nvSpPr>
        <p:spPr>
          <a:xfrm>
            <a:off x="250831"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10"/>
          <p:cNvSpPr>
            <a:spLocks noGrp="1"/>
          </p:cNvSpPr>
          <p:nvPr>
            <p:ph type="body" sz="quarter" idx="12"/>
            <p:custDataLst>
              <p:tags r:id="rId6"/>
            </p:custDataLst>
          </p:nvPr>
        </p:nvSpPr>
        <p:spPr>
          <a:xfrm>
            <a:off x="1332000" y="1260000"/>
            <a:ext cx="6480000" cy="5040312"/>
          </a:xfrm>
        </p:spPr>
        <p:txBody>
          <a:bodyPr/>
          <a:lstStyle>
            <a:lvl1pPr>
              <a:spcBef>
                <a:spcPts val="1885"/>
              </a:spcBef>
              <a:defRPr sz="1600"/>
            </a:lvl1pPr>
            <a:lvl2pPr marL="0" indent="0">
              <a:spcBef>
                <a:spcPts val="1885"/>
              </a:spcBef>
              <a:buNone/>
              <a:defRPr sz="1600" b="1">
                <a:solidFill>
                  <a:schemeClr val="bg1"/>
                </a:solidFill>
              </a:defRPr>
            </a:lvl2pPr>
            <a:lvl3pPr>
              <a:defRPr sz="1600"/>
            </a:lvl3pPr>
            <a:lvl4pPr>
              <a:defRPr sz="1600"/>
            </a:lvl4pPr>
            <a:lvl5pPr>
              <a:defRPr sz="1600"/>
            </a:lvl5pPr>
          </a:lstStyle>
          <a:p>
            <a:pPr lvl="0"/>
            <a:r>
              <a:rPr lang="ru-RU" smtClean="0"/>
              <a:t>Образец текста</a:t>
            </a:r>
          </a:p>
          <a:p>
            <a:pPr lvl="1"/>
            <a:r>
              <a:rPr lang="ru-RU" smtClean="0"/>
              <a:t>Второй уровень</a:t>
            </a:r>
          </a:p>
        </p:txBody>
      </p:sp>
      <p:sp>
        <p:nvSpPr>
          <p:cNvPr id="16" name="Текст 12"/>
          <p:cNvSpPr>
            <a:spLocks noGrp="1"/>
          </p:cNvSpPr>
          <p:nvPr>
            <p:ph type="body" sz="quarter" idx="14"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408432111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_2 блока с выводом">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ext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49548" name="think-cell Slide" r:id="rId4" imgW="6350000" imgH="6350000" progId="">
                  <p:embed/>
                </p:oleObj>
              </mc:Choice>
              <mc:Fallback>
                <p:oleObj name="think-cell Slide" r:id="rId4" imgW="6350000" imgH="6350000" progId="">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Текст 12"/>
          <p:cNvSpPr>
            <a:spLocks noGrp="1"/>
          </p:cNvSpPr>
          <p:nvPr>
            <p:ph type="body" sz="quarter" idx="14" hasCustomPrompt="1"/>
          </p:nvPr>
        </p:nvSpPr>
        <p:spPr>
          <a:xfrm>
            <a:off x="250828" y="1362335"/>
            <a:ext cx="2737000" cy="4938179"/>
          </a:xfrm>
          <a:ln w="3175" cmpd="sng">
            <a:noFill/>
          </a:ln>
        </p:spPr>
        <p:txBody>
          <a:bodyPr anchor="ctr"/>
          <a:lstStyle>
            <a:lvl1pPr>
              <a:spcBef>
                <a:spcPts val="1257"/>
              </a:spcBef>
              <a:defRPr sz="1300"/>
            </a:lvl1pPr>
            <a:lvl2pPr>
              <a:spcBef>
                <a:spcPts val="1257"/>
              </a:spcBef>
              <a:defRPr sz="1300"/>
            </a:lvl2pPr>
            <a:lvl3pPr>
              <a:spcBef>
                <a:spcPts val="1257"/>
              </a:spcBef>
              <a:defRPr sz="1300"/>
            </a:lvl3pPr>
            <a:lvl4pPr>
              <a:spcBef>
                <a:spcPts val="1257"/>
              </a:spcBef>
              <a:defRPr sz="1300"/>
            </a:lvl4pPr>
            <a:lvl5pPr>
              <a:spcBef>
                <a:spcPts val="1257"/>
              </a:spcBef>
              <a:defRPr sz="1300"/>
            </a:lvl5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Текст 12"/>
          <p:cNvSpPr>
            <a:spLocks noGrp="1"/>
          </p:cNvSpPr>
          <p:nvPr>
            <p:ph type="body" sz="quarter" idx="15" hasCustomPrompt="1"/>
          </p:nvPr>
        </p:nvSpPr>
        <p:spPr>
          <a:xfrm>
            <a:off x="3419876" y="1340366"/>
            <a:ext cx="5473305" cy="4960146"/>
          </a:xfrm>
          <a:ln w="3175" cmpd="sng">
            <a:solidFill>
              <a:schemeClr val="bg2"/>
            </a:solidFill>
          </a:ln>
        </p:spPr>
        <p:txBody>
          <a:bodyPr anchor="ctr"/>
          <a:lstStyle>
            <a:lvl1pPr>
              <a:spcBef>
                <a:spcPts val="1257"/>
              </a:spcBef>
              <a:defRPr sz="1300"/>
            </a:lvl1pPr>
            <a:lvl2pPr>
              <a:spcBef>
                <a:spcPts val="1257"/>
              </a:spcBef>
              <a:defRPr sz="1300"/>
            </a:lvl2pPr>
            <a:lvl3pPr>
              <a:spcBef>
                <a:spcPts val="1257"/>
              </a:spcBef>
              <a:defRPr sz="1300"/>
            </a:lvl3pPr>
            <a:lvl4pPr>
              <a:spcBef>
                <a:spcPts val="1257"/>
              </a:spcBef>
              <a:defRPr sz="1300"/>
            </a:lvl4pPr>
            <a:lvl5pPr>
              <a:spcBef>
                <a:spcPts val="1257"/>
              </a:spcBef>
              <a:defRPr sz="1300"/>
            </a:lvl5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rgbClr val="376092"/>
                </a:solidFill>
              </a:defRPr>
            </a:lvl1pPr>
          </a:lstStyle>
          <a:p>
            <a:pPr lvl="0"/>
            <a:r>
              <a:rPr lang="ru-RU" dirty="0" smtClean="0"/>
              <a:t>Название раздела</a:t>
            </a:r>
            <a:endParaRPr lang="ru-RU" dirty="0"/>
          </a:p>
        </p:txBody>
      </p:sp>
      <p:sp>
        <p:nvSpPr>
          <p:cNvPr id="16" name="Текст 12"/>
          <p:cNvSpPr>
            <a:spLocks noGrp="1"/>
          </p:cNvSpPr>
          <p:nvPr>
            <p:ph type="body" sz="quarter" idx="16"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 анализ Рабочей группы</a:t>
            </a:r>
          </a:p>
        </p:txBody>
      </p:sp>
      <p:sp>
        <p:nvSpPr>
          <p:cNvPr id="18" name="Текст 16"/>
          <p:cNvSpPr>
            <a:spLocks noGrp="1"/>
          </p:cNvSpPr>
          <p:nvPr>
            <p:ph type="body" sz="quarter" idx="18" hasCustomPrompt="1"/>
          </p:nvPr>
        </p:nvSpPr>
        <p:spPr>
          <a:xfrm>
            <a:off x="4270575" y="1268450"/>
            <a:ext cx="3771900" cy="185737"/>
          </a:xfrm>
          <a:solidFill>
            <a:schemeClr val="bg1"/>
          </a:solidFill>
        </p:spPr>
        <p:txBody>
          <a:bodyPr lIns="0" tIns="0" rIns="0" bIns="0"/>
          <a:lstStyle>
            <a:lvl1pPr algn="ctr">
              <a:defRPr sz="1300" b="1"/>
            </a:lvl1pPr>
          </a:lstStyle>
          <a:p>
            <a:pPr lvl="0"/>
            <a:r>
              <a:rPr lang="ru-RU" dirty="0" smtClean="0"/>
              <a:t>Заголовок</a:t>
            </a:r>
            <a:endParaRPr lang="ru-RU" dirty="0"/>
          </a:p>
        </p:txBody>
      </p:sp>
      <p:cxnSp>
        <p:nvCxnSpPr>
          <p:cNvPr id="17" name="Прямая соединительная линия 16"/>
          <p:cNvCxnSpPr/>
          <p:nvPr userDrawn="1"/>
        </p:nvCxnSpPr>
        <p:spPr>
          <a:xfrm>
            <a:off x="3059832" y="1340366"/>
            <a:ext cx="216160" cy="2471212"/>
          </a:xfrm>
          <a:prstGeom prst="line">
            <a:avLst/>
          </a:prstGeom>
          <a:solidFill>
            <a:srgbClr val="AE2C25"/>
          </a:solidFill>
          <a:ln w="9525">
            <a:solidFill>
              <a:schemeClr val="bg2"/>
            </a:solidFill>
            <a:miter lim="800000"/>
            <a:headEnd type="none" w="med" len="med"/>
            <a:tailEnd type="none"/>
          </a:ln>
        </p:spPr>
      </p:cxnSp>
      <p:cxnSp>
        <p:nvCxnSpPr>
          <p:cNvPr id="19" name="Прямая соединительная линия 18"/>
          <p:cNvCxnSpPr/>
          <p:nvPr userDrawn="1"/>
        </p:nvCxnSpPr>
        <p:spPr>
          <a:xfrm flipH="1">
            <a:off x="3059832" y="3787447"/>
            <a:ext cx="216000" cy="2521287"/>
          </a:xfrm>
          <a:prstGeom prst="line">
            <a:avLst/>
          </a:prstGeom>
          <a:solidFill>
            <a:srgbClr val="AE2C25"/>
          </a:solidFill>
          <a:ln w="9525">
            <a:solidFill>
              <a:schemeClr val="bg2"/>
            </a:solidFill>
            <a:miter lim="800000"/>
            <a:headEnd type="none" w="med" len="med"/>
            <a:tailEnd type="none"/>
          </a:ln>
        </p:spPr>
      </p:cxnSp>
      <p:cxnSp>
        <p:nvCxnSpPr>
          <p:cNvPr id="21" name="Прямая соединительная линия 20"/>
          <p:cNvCxnSpPr/>
          <p:nvPr userDrawn="1"/>
        </p:nvCxnSpPr>
        <p:spPr>
          <a:xfrm>
            <a:off x="251520" y="1340366"/>
            <a:ext cx="0" cy="4960146"/>
          </a:xfrm>
          <a:prstGeom prst="line">
            <a:avLst/>
          </a:prstGeom>
          <a:solidFill>
            <a:srgbClr val="AE2C25"/>
          </a:solidFill>
          <a:ln w="9525">
            <a:solidFill>
              <a:schemeClr val="bg2"/>
            </a:solidFill>
            <a:miter lim="800000"/>
            <a:headEnd type="none" w="med" len="med"/>
            <a:tailEnd type="none"/>
          </a:ln>
        </p:spPr>
      </p:cxnSp>
      <p:cxnSp>
        <p:nvCxnSpPr>
          <p:cNvPr id="22" name="Прямая соединительная линия 21"/>
          <p:cNvCxnSpPr/>
          <p:nvPr userDrawn="1"/>
        </p:nvCxnSpPr>
        <p:spPr>
          <a:xfrm flipH="1">
            <a:off x="251520" y="6300512"/>
            <a:ext cx="2808000" cy="0"/>
          </a:xfrm>
          <a:prstGeom prst="line">
            <a:avLst/>
          </a:prstGeom>
          <a:solidFill>
            <a:srgbClr val="AE2C25"/>
          </a:solidFill>
          <a:ln w="9525">
            <a:solidFill>
              <a:schemeClr val="bg2"/>
            </a:solidFill>
            <a:miter lim="800000"/>
            <a:headEnd type="none" w="med" len="med"/>
            <a:tailEnd type="none"/>
          </a:ln>
        </p:spPr>
      </p:cxnSp>
      <p:cxnSp>
        <p:nvCxnSpPr>
          <p:cNvPr id="23" name="Прямая соединительная линия 22"/>
          <p:cNvCxnSpPr/>
          <p:nvPr userDrawn="1"/>
        </p:nvCxnSpPr>
        <p:spPr>
          <a:xfrm flipH="1">
            <a:off x="251680" y="1340366"/>
            <a:ext cx="2808000" cy="0"/>
          </a:xfrm>
          <a:prstGeom prst="line">
            <a:avLst/>
          </a:prstGeom>
          <a:solidFill>
            <a:srgbClr val="AE2C25"/>
          </a:solidFill>
          <a:ln w="9525">
            <a:solidFill>
              <a:schemeClr val="bg2"/>
            </a:solidFill>
            <a:miter lim="800000"/>
            <a:headEnd type="none" w="med" len="med"/>
            <a:tailEnd type="none"/>
          </a:ln>
        </p:spPr>
      </p:cxnSp>
      <p:sp>
        <p:nvSpPr>
          <p:cNvPr id="20" name="Текст 16"/>
          <p:cNvSpPr>
            <a:spLocks noGrp="1"/>
          </p:cNvSpPr>
          <p:nvPr>
            <p:ph type="body" sz="quarter" idx="20" hasCustomPrompt="1"/>
          </p:nvPr>
        </p:nvSpPr>
        <p:spPr>
          <a:xfrm>
            <a:off x="444504" y="1268449"/>
            <a:ext cx="2471316" cy="186253"/>
          </a:xfrm>
          <a:solidFill>
            <a:schemeClr val="bg1"/>
          </a:solidFill>
        </p:spPr>
        <p:txBody>
          <a:bodyPr lIns="0" tIns="0" rIns="0" bIns="0"/>
          <a:lstStyle>
            <a:lvl1pPr algn="ctr">
              <a:defRPr sz="1300" b="1"/>
            </a:lvl1pPr>
          </a:lstStyle>
          <a:p>
            <a:pPr lvl="0"/>
            <a:r>
              <a:rPr lang="ru-RU" dirty="0" smtClean="0"/>
              <a:t>Выводы</a:t>
            </a:r>
          </a:p>
        </p:txBody>
      </p:sp>
    </p:spTree>
    <p:extLst>
      <p:ext uri="{BB962C8B-B14F-4D97-AF65-F5344CB8AC3E}">
        <p14:creationId xmlns:p14="http://schemas.microsoft.com/office/powerpoint/2010/main" val="119190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Баз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9"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8"/>
          <p:cNvSpPr>
            <a:spLocks noGrp="1"/>
          </p:cNvSpPr>
          <p:nvPr>
            <p:ph type="body" sz="quarter" idx="12" hasCustomPrompt="1"/>
          </p:nvPr>
        </p:nvSpPr>
        <p:spPr>
          <a:xfrm>
            <a:off x="250825" y="6337300"/>
            <a:ext cx="8640000" cy="288000"/>
          </a:xfrm>
        </p:spPr>
        <p:txBody>
          <a:bodyPr lIns="0" tIns="0" rIns="0" bIns="0" anchor="b" anchorCtr="0"/>
          <a:lstStyle>
            <a:lvl1pPr>
              <a:spcBef>
                <a:spcPts val="314"/>
              </a:spcBef>
              <a:defRPr sz="800" baseline="0">
                <a:solidFill>
                  <a:schemeClr val="tx1"/>
                </a:solidFill>
              </a:defRPr>
            </a:lvl1pPr>
          </a:lstStyle>
          <a:p>
            <a:pPr lvl="0"/>
            <a:r>
              <a:rPr lang="ru-RU" dirty="0" smtClean="0"/>
              <a:t>Примечания:</a:t>
            </a:r>
            <a:r>
              <a:rPr lang="ru-RU" dirty="0"/>
              <a:t> </a:t>
            </a:r>
            <a:r>
              <a:rPr lang="ru-RU" dirty="0" smtClean="0"/>
              <a:t>1 –</a:t>
            </a:r>
            <a:br>
              <a:rPr lang="ru-RU" dirty="0" smtClean="0"/>
            </a:br>
            <a:r>
              <a:rPr lang="ru-RU" dirty="0" smtClean="0"/>
              <a:t>Источники:</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extLst>
              <p:ext uri="{D42A27DB-BD31-4B8C-83A1-F6EECF244321}">
                <p14:modId xmlns:p14="http://schemas.microsoft.com/office/powerpoint/2010/main" val="2534069017"/>
              </p:ext>
            </p:ext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4380" name="think-cell Slide" r:id="rId4" imgW="6350000" imgH="6350000" progId="">
                  <p:embed/>
                </p:oleObj>
              </mc:Choice>
              <mc:Fallback>
                <p:oleObj name="think-cell Slide" r:id="rId4" imgW="6350000" imgH="6350000" progId="">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31"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nvPr>
        </p:nvSpPr>
        <p:spPr>
          <a:xfrm>
            <a:off x="250829"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nvPr>
        </p:nvSpPr>
        <p:spPr>
          <a:xfrm>
            <a:off x="4716469"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nvPr>
        </p:nvSpPr>
        <p:spPr>
          <a:xfrm>
            <a:off x="4716462"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939155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5404"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31"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4" y="1692000"/>
            <a:ext cx="561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561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590704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6428"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31"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28" name="Текст 12"/>
          <p:cNvSpPr>
            <a:spLocks noGrp="1"/>
          </p:cNvSpPr>
          <p:nvPr>
            <p:ph type="body" sz="quarter" idx="15"/>
            <p:custDataLst>
              <p:tags r:id="rId5"/>
            </p:custDataLst>
          </p:nvPr>
        </p:nvSpPr>
        <p:spPr>
          <a:xfrm>
            <a:off x="250829"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12"/>
          <p:cNvSpPr>
            <a:spLocks noGrp="1"/>
          </p:cNvSpPr>
          <p:nvPr>
            <p:ph type="body" sz="quarter" idx="16"/>
            <p:custDataLst>
              <p:tags r:id="rId6"/>
            </p:custDataLst>
          </p:nvPr>
        </p:nvSpPr>
        <p:spPr>
          <a:xfrm>
            <a:off x="4716464"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12"/>
          <p:cNvSpPr>
            <a:spLocks noGrp="1"/>
          </p:cNvSpPr>
          <p:nvPr>
            <p:ph type="body" sz="quarter" idx="17"/>
            <p:custDataLst>
              <p:tags r:id="rId7"/>
            </p:custDataLst>
          </p:nvPr>
        </p:nvSpPr>
        <p:spPr>
          <a:xfrm>
            <a:off x="4716464" y="4356512"/>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25"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6" name="Текст 7"/>
          <p:cNvSpPr>
            <a:spLocks noGrp="1"/>
          </p:cNvSpPr>
          <p:nvPr>
            <p:ph type="body" sz="quarter" idx="13"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7" name="Текст 7"/>
          <p:cNvSpPr>
            <a:spLocks noGrp="1"/>
          </p:cNvSpPr>
          <p:nvPr>
            <p:ph type="body" sz="quarter" idx="14" hasCustomPrompt="1"/>
            <p:custDataLst>
              <p:tags r:id="rId11"/>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365278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1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7452"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31"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30" name="Текст 12"/>
          <p:cNvSpPr>
            <a:spLocks noGrp="1"/>
          </p:cNvSpPr>
          <p:nvPr>
            <p:ph type="body" sz="quarter" idx="15"/>
            <p:custDataLst>
              <p:tags r:id="rId5"/>
            </p:custDataLst>
          </p:nvPr>
        </p:nvSpPr>
        <p:spPr>
          <a:xfrm>
            <a:off x="250829"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6"/>
            <p:custDataLst>
              <p:tags r:id="rId6"/>
            </p:custDataLst>
          </p:nvPr>
        </p:nvSpPr>
        <p:spPr>
          <a:xfrm>
            <a:off x="250829"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12"/>
          <p:cNvSpPr>
            <a:spLocks noGrp="1"/>
          </p:cNvSpPr>
          <p:nvPr>
            <p:ph type="body" sz="quarter" idx="17"/>
            <p:custDataLst>
              <p:tags r:id="rId7"/>
            </p:custDataLst>
          </p:nvPr>
        </p:nvSpPr>
        <p:spPr>
          <a:xfrm>
            <a:off x="4716464" y="1692000"/>
            <a:ext cx="4176713" cy="4608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9" name="Текст 7"/>
          <p:cNvSpPr>
            <a:spLocks noGrp="1"/>
          </p:cNvSpPr>
          <p:nvPr>
            <p:ph type="body" sz="quarter" idx="14"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8" name="Текст 7"/>
          <p:cNvSpPr>
            <a:spLocks noGrp="1"/>
          </p:cNvSpPr>
          <p:nvPr>
            <p:ph type="body" sz="quarter" idx="13" hasCustomPrompt="1"/>
            <p:custDataLst>
              <p:tags r:id="rId11"/>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16087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8476"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31"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2"/>
          <p:cNvSpPr>
            <a:spLocks noGrp="1"/>
          </p:cNvSpPr>
          <p:nvPr>
            <p:ph type="body" sz="quarter" idx="15"/>
            <p:custDataLst>
              <p:tags r:id="rId5"/>
            </p:custDataLst>
          </p:nvPr>
        </p:nvSpPr>
        <p:spPr>
          <a:xfrm>
            <a:off x="250825"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Текст 12"/>
          <p:cNvSpPr>
            <a:spLocks noGrp="1"/>
          </p:cNvSpPr>
          <p:nvPr>
            <p:ph type="body" sz="quarter" idx="16"/>
            <p:custDataLst>
              <p:tags r:id="rId6"/>
            </p:custDataLst>
          </p:nvPr>
        </p:nvSpPr>
        <p:spPr>
          <a:xfrm>
            <a:off x="3204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7"/>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Текст 7"/>
          <p:cNvSpPr>
            <a:spLocks noGrp="1"/>
          </p:cNvSpPr>
          <p:nvPr>
            <p:ph type="body" sz="quarter" idx="12" hasCustomPrompt="1"/>
            <p:custDataLst>
              <p:tags r:id="rId9"/>
            </p:custDataLst>
          </p:nvPr>
        </p:nvSpPr>
        <p:spPr>
          <a:xfrm>
            <a:off x="250825"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3204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1058557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 блока">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9500" name="think-cell Slide" r:id="rId15" imgW="6350000" imgH="6350000" progId="">
                  <p:embed/>
                </p:oleObj>
              </mc:Choice>
              <mc:Fallback>
                <p:oleObj name="think-cell Slide" r:id="rId15" imgW="6350000" imgH="6350000" progId="">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31"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2" name="Текст 12"/>
          <p:cNvSpPr>
            <a:spLocks noGrp="1"/>
          </p:cNvSpPr>
          <p:nvPr>
            <p:ph type="body" sz="quarter" idx="16"/>
            <p:custDataLst>
              <p:tags r:id="rId5"/>
            </p:custDataLst>
          </p:nvPr>
        </p:nvSpPr>
        <p:spPr>
          <a:xfrm>
            <a:off x="250829"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6"/>
            </p:custDataLst>
          </p:nvPr>
        </p:nvSpPr>
        <p:spPr>
          <a:xfrm>
            <a:off x="250829"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p:custDataLst>
              <p:tags r:id="rId7"/>
            </p:custDataLst>
          </p:nvPr>
        </p:nvSpPr>
        <p:spPr>
          <a:xfrm>
            <a:off x="4716464"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5" name="Текст 12"/>
          <p:cNvSpPr>
            <a:spLocks noGrp="1"/>
          </p:cNvSpPr>
          <p:nvPr>
            <p:ph type="body" sz="quarter" idx="19"/>
            <p:custDataLst>
              <p:tags r:id="rId8"/>
            </p:custDataLst>
          </p:nvPr>
        </p:nvSpPr>
        <p:spPr>
          <a:xfrm>
            <a:off x="4716464"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7"/>
          <p:cNvSpPr>
            <a:spLocks noGrp="1"/>
          </p:cNvSpPr>
          <p:nvPr>
            <p:ph type="body" sz="quarter" idx="15" hasCustomPrompt="1"/>
            <p:custDataLst>
              <p:tags r:id="rId12"/>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7" name="Текст 12"/>
          <p:cNvSpPr>
            <a:spLocks noGrp="1"/>
          </p:cNvSpPr>
          <p:nvPr>
            <p:ph type="body" sz="quarter" idx="20" hasCustomPrompt="1"/>
            <p:custDataLst>
              <p:tags r:id="rId13"/>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3572416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Этапы">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31"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4" name="Текст 13"/>
          <p:cNvSpPr>
            <a:spLocks noGrp="1"/>
          </p:cNvSpPr>
          <p:nvPr>
            <p:ph type="body" sz="quarter" idx="13" hasCustomPrompt="1"/>
          </p:nvPr>
        </p:nvSpPr>
        <p:spPr>
          <a:xfrm>
            <a:off x="360000"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5" name="Текст 13"/>
          <p:cNvSpPr>
            <a:spLocks noGrp="1"/>
          </p:cNvSpPr>
          <p:nvPr>
            <p:ph type="body" sz="quarter" idx="14" hasCustomPrompt="1"/>
          </p:nvPr>
        </p:nvSpPr>
        <p:spPr>
          <a:xfrm>
            <a:off x="3258588"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6" name="Текст 13"/>
          <p:cNvSpPr>
            <a:spLocks noGrp="1"/>
          </p:cNvSpPr>
          <p:nvPr>
            <p:ph type="body" sz="quarter" idx="15" hasCustomPrompt="1"/>
          </p:nvPr>
        </p:nvSpPr>
        <p:spPr>
          <a:xfrm>
            <a:off x="6157175"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7" name="Текст 12"/>
          <p:cNvSpPr>
            <a:spLocks noGrp="1"/>
          </p:cNvSpPr>
          <p:nvPr>
            <p:ph type="body" sz="quarter" idx="18"/>
            <p:custDataLst>
              <p:tags r:id="rId1"/>
            </p:custDataLst>
          </p:nvPr>
        </p:nvSpPr>
        <p:spPr>
          <a:xfrm>
            <a:off x="360000"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12"/>
          <p:cNvSpPr>
            <a:spLocks noGrp="1"/>
          </p:cNvSpPr>
          <p:nvPr>
            <p:ph type="body" sz="quarter" idx="19"/>
            <p:custDataLst>
              <p:tags r:id="rId2"/>
            </p:custDataLst>
          </p:nvPr>
        </p:nvSpPr>
        <p:spPr>
          <a:xfrm>
            <a:off x="3258588"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12"/>
          <p:cNvSpPr>
            <a:spLocks noGrp="1"/>
          </p:cNvSpPr>
          <p:nvPr>
            <p:ph type="body" sz="quarter" idx="20"/>
            <p:custDataLst>
              <p:tags r:id="rId3"/>
            </p:custDataLst>
          </p:nvPr>
        </p:nvSpPr>
        <p:spPr>
          <a:xfrm>
            <a:off x="6157175"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12"/>
          <p:cNvSpPr>
            <a:spLocks noGrp="1"/>
          </p:cNvSpPr>
          <p:nvPr>
            <p:ph type="body" sz="quarter" idx="21"/>
            <p:custDataLst>
              <p:tags r:id="rId4"/>
            </p:custDataLst>
          </p:nvPr>
        </p:nvSpPr>
        <p:spPr>
          <a:xfrm>
            <a:off x="360000" y="5472000"/>
            <a:ext cx="2736000" cy="828000"/>
          </a:xfrm>
          <a:ln>
            <a:solidFill>
              <a:schemeClr val="bg2"/>
            </a:solidFill>
          </a:ln>
        </p:spPr>
        <p:txBody>
          <a:bodyPr/>
          <a:lstStyle/>
          <a:p>
            <a:pPr lvl="0"/>
            <a:r>
              <a:rPr lang="ru-RU" smtClean="0"/>
              <a:t>Образец текста</a:t>
            </a:r>
          </a:p>
        </p:txBody>
      </p:sp>
      <p:sp>
        <p:nvSpPr>
          <p:cNvPr id="21" name="Текст 12"/>
          <p:cNvSpPr>
            <a:spLocks noGrp="1"/>
          </p:cNvSpPr>
          <p:nvPr>
            <p:ph type="body" sz="quarter" idx="22"/>
            <p:custDataLst>
              <p:tags r:id="rId5"/>
            </p:custDataLst>
          </p:nvPr>
        </p:nvSpPr>
        <p:spPr>
          <a:xfrm>
            <a:off x="3258588" y="5472000"/>
            <a:ext cx="2736000" cy="828000"/>
          </a:xfrm>
          <a:ln>
            <a:solidFill>
              <a:schemeClr val="bg2"/>
            </a:solidFill>
          </a:ln>
        </p:spPr>
        <p:txBody>
          <a:bodyPr/>
          <a:lstStyle/>
          <a:p>
            <a:pPr lvl="0"/>
            <a:r>
              <a:rPr lang="ru-RU" smtClean="0"/>
              <a:t>Образец текста</a:t>
            </a:r>
          </a:p>
        </p:txBody>
      </p:sp>
      <p:sp>
        <p:nvSpPr>
          <p:cNvPr id="22" name="Текст 12"/>
          <p:cNvSpPr>
            <a:spLocks noGrp="1"/>
          </p:cNvSpPr>
          <p:nvPr>
            <p:ph type="body" sz="quarter" idx="23"/>
            <p:custDataLst>
              <p:tags r:id="rId6"/>
            </p:custDataLst>
          </p:nvPr>
        </p:nvSpPr>
        <p:spPr>
          <a:xfrm>
            <a:off x="6157175" y="5472000"/>
            <a:ext cx="2736000" cy="828000"/>
          </a:xfrm>
          <a:ln>
            <a:solidFill>
              <a:schemeClr val="bg2"/>
            </a:solidFill>
          </a:ln>
        </p:spPr>
        <p:txBody>
          <a:bodyPr/>
          <a:lstStyle/>
          <a:p>
            <a:pPr lvl="0"/>
            <a:r>
              <a:rPr lang="ru-RU" smtClean="0"/>
              <a:t>Образец текста</a:t>
            </a:r>
          </a:p>
        </p:txBody>
      </p:sp>
      <p:sp>
        <p:nvSpPr>
          <p:cNvPr id="23" name="Текст 12"/>
          <p:cNvSpPr>
            <a:spLocks noGrp="1"/>
          </p:cNvSpPr>
          <p:nvPr>
            <p:ph type="body" sz="quarter" idx="24"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1490505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блока + 1 вертикальный">
    <p:spTree>
      <p:nvGrpSpPr>
        <p:cNvPr id="1" name=""/>
        <p:cNvGrpSpPr/>
        <p:nvPr/>
      </p:nvGrpSpPr>
      <p:grpSpPr>
        <a:xfrm>
          <a:off x="0" y="0"/>
          <a:ext cx="0" cy="0"/>
          <a:chOff x="0" y="0"/>
          <a:chExt cx="0" cy="0"/>
        </a:xfrm>
      </p:grpSpPr>
      <p:graphicFrame>
        <p:nvGraphicFramePr>
          <p:cNvPr id="21" name="Объект 20" hidden="1"/>
          <p:cNvGraphicFramePr>
            <a:graphicFrameLocks/>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20524" name="think-cell Slide" r:id="rId12" imgW="0" imgH="0" progId="">
                  <p:embed/>
                </p:oleObj>
              </mc:Choice>
              <mc:Fallback>
                <p:oleObj name="think-cell Slide" r:id="rId12" imgW="0" imgH="0" progId="">
                  <p:embed/>
                  <p:pic>
                    <p:nvPicPr>
                      <p:cNvPr id="0" name="AutoShape 3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10" name="Номер слайда 9"/>
          <p:cNvSpPr>
            <a:spLocks noGrp="1"/>
          </p:cNvSpPr>
          <p:nvPr>
            <p:ph type="sldNum" sz="quarter" idx="10"/>
            <p:custDataLst>
              <p:tags r:id="rId4"/>
            </p:custDataLst>
          </p:nvPr>
        </p:nvSpPr>
        <p:spPr>
          <a:xfrm>
            <a:off x="8748464" y="6688531"/>
            <a:ext cx="288000" cy="123111"/>
          </a:xfrm>
          <a:prstGeom prst="rect">
            <a:avLst/>
          </a:prstGeom>
        </p:spPr>
        <p:txBody>
          <a:bodyPr lIns="95710" tIns="47856" rIns="95710" bIns="47856"/>
          <a:lstStyle/>
          <a:p>
            <a:fld id="{725C68B6-61C2-468F-89AB-4B9F7531AA68}" type="slidenum">
              <a:rPr lang="ru-RU" smtClean="0">
                <a:solidFill>
                  <a:srgbClr val="000000"/>
                </a:solidFill>
                <a:latin typeface="Arial"/>
              </a:rPr>
              <a:pPr/>
              <a:t>‹#›</a:t>
            </a:fld>
            <a:endParaRPr lang="ru-RU" dirty="0">
              <a:solidFill>
                <a:srgbClr val="000000"/>
              </a:solidFill>
              <a:latin typeface="Arial"/>
            </a:endParaRPr>
          </a:p>
        </p:txBody>
      </p:sp>
      <p:sp>
        <p:nvSpPr>
          <p:cNvPr id="12" name="Текст 11"/>
          <p:cNvSpPr>
            <a:spLocks noGrp="1"/>
          </p:cNvSpPr>
          <p:nvPr>
            <p:ph type="body" sz="quarter" idx="11"/>
          </p:nvPr>
        </p:nvSpPr>
        <p:spPr>
          <a:xfrm>
            <a:off x="250829" y="1692000"/>
            <a:ext cx="4176713" cy="1944000"/>
          </a:xfrm>
          <a:ln>
            <a:solidFill>
              <a:schemeClr val="tx2"/>
            </a:solidFill>
          </a:ln>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1"/>
          <p:cNvSpPr>
            <a:spLocks noGrp="1"/>
          </p:cNvSpPr>
          <p:nvPr>
            <p:ph type="body" sz="quarter" idx="12"/>
            <p:custDataLst>
              <p:tags r:id="rId5"/>
            </p:custDataLst>
          </p:nvPr>
        </p:nvSpPr>
        <p:spPr>
          <a:xfrm>
            <a:off x="4716464" y="1692000"/>
            <a:ext cx="4176713" cy="4608512"/>
          </a:xfrm>
          <a:ln>
            <a:solidFill>
              <a:schemeClr val="tx2"/>
            </a:solidFill>
          </a:ln>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9" name="Текст 2"/>
          <p:cNvSpPr>
            <a:spLocks noGrp="1"/>
          </p:cNvSpPr>
          <p:nvPr>
            <p:ph type="body" idx="14" hasCustomPrompt="1"/>
            <p:custDataLst>
              <p:tags r:id="rId6"/>
            </p:custDataLst>
          </p:nvPr>
        </p:nvSpPr>
        <p:spPr>
          <a:xfrm>
            <a:off x="250825" y="216000"/>
            <a:ext cx="8640000" cy="216000"/>
          </a:xfrm>
          <a:noFill/>
          <a:ln>
            <a:noFill/>
          </a:ln>
        </p:spPr>
        <p:txBody>
          <a:bodyPr wrap="square" lIns="0" tIns="0" rIns="0" bIns="18843" anchor="b" anchorCtr="0">
            <a:noAutofit/>
          </a:bodyPr>
          <a:lstStyle>
            <a:lvl1pPr marL="0" indent="0" algn="l">
              <a:spcBef>
                <a:spcPts val="314"/>
              </a:spcBef>
              <a:buNone/>
              <a:defRPr sz="1300" b="1">
                <a:solidFill>
                  <a:schemeClr val="bg2"/>
                </a:solidFill>
              </a:defRPr>
            </a:lvl1pPr>
            <a:lvl2pPr marL="478564" indent="0">
              <a:buNone/>
              <a:defRPr sz="2100" b="1"/>
            </a:lvl2pPr>
            <a:lvl3pPr marL="957127" indent="0">
              <a:buNone/>
              <a:defRPr sz="1900" b="1"/>
            </a:lvl3pPr>
            <a:lvl4pPr marL="1435688" indent="0">
              <a:buNone/>
              <a:defRPr sz="1600" b="1"/>
            </a:lvl4pPr>
            <a:lvl5pPr marL="1914251" indent="0">
              <a:buNone/>
              <a:defRPr sz="1600" b="1"/>
            </a:lvl5pPr>
            <a:lvl6pPr marL="2392812" indent="0">
              <a:buNone/>
              <a:defRPr sz="1600" b="1"/>
            </a:lvl6pPr>
            <a:lvl7pPr marL="2871375" indent="0">
              <a:buNone/>
              <a:defRPr sz="1600" b="1"/>
            </a:lvl7pPr>
            <a:lvl8pPr marL="3349937" indent="0">
              <a:buNone/>
              <a:defRPr sz="1600" b="1"/>
            </a:lvl8pPr>
            <a:lvl9pPr marL="3828500" indent="0">
              <a:buNone/>
              <a:defRPr sz="1600" b="1"/>
            </a:lvl9pPr>
          </a:lstStyle>
          <a:p>
            <a:pPr lvl="0"/>
            <a:r>
              <a:rPr lang="ru-RU" dirty="0" smtClean="0"/>
              <a:t>Название раздела</a:t>
            </a:r>
          </a:p>
        </p:txBody>
      </p:sp>
      <p:sp>
        <p:nvSpPr>
          <p:cNvPr id="20" name="Текст 2"/>
          <p:cNvSpPr>
            <a:spLocks noGrp="1"/>
          </p:cNvSpPr>
          <p:nvPr>
            <p:ph type="body" idx="13" hasCustomPrompt="1"/>
            <p:custDataLst>
              <p:tags r:id="rId7"/>
            </p:custDataLst>
          </p:nvPr>
        </p:nvSpPr>
        <p:spPr>
          <a:xfrm>
            <a:off x="250825" y="6336000"/>
            <a:ext cx="8640000" cy="288000"/>
          </a:xfrm>
          <a:noFill/>
          <a:ln>
            <a:noFill/>
          </a:ln>
        </p:spPr>
        <p:txBody>
          <a:bodyPr wrap="square" lIns="0" tIns="0" rIns="0" bIns="0" anchor="b" anchorCtr="0"/>
          <a:lstStyle>
            <a:lvl1pPr marL="0" indent="0" algn="l">
              <a:spcBef>
                <a:spcPts val="314"/>
              </a:spcBef>
              <a:buNone/>
              <a:defRPr sz="800" b="0">
                <a:solidFill>
                  <a:schemeClr val="tx1"/>
                </a:solidFill>
              </a:defRPr>
            </a:lvl1pPr>
            <a:lvl2pPr marL="478564" indent="0">
              <a:buNone/>
              <a:defRPr sz="2100" b="1"/>
            </a:lvl2pPr>
            <a:lvl3pPr marL="957127" indent="0">
              <a:buNone/>
              <a:defRPr sz="1900" b="1"/>
            </a:lvl3pPr>
            <a:lvl4pPr marL="1435688" indent="0">
              <a:buNone/>
              <a:defRPr sz="1600" b="1"/>
            </a:lvl4pPr>
            <a:lvl5pPr marL="1914251" indent="0">
              <a:buNone/>
              <a:defRPr sz="1600" b="1"/>
            </a:lvl5pPr>
            <a:lvl6pPr marL="2392812" indent="0">
              <a:buNone/>
              <a:defRPr sz="1600" b="1"/>
            </a:lvl6pPr>
            <a:lvl7pPr marL="2871375" indent="0">
              <a:buNone/>
              <a:defRPr sz="1600" b="1"/>
            </a:lvl7pPr>
            <a:lvl8pPr marL="3349937" indent="0">
              <a:buNone/>
              <a:defRPr sz="1600" b="1"/>
            </a:lvl8pPr>
            <a:lvl9pPr marL="3828500" indent="0">
              <a:buNone/>
              <a:defRPr sz="1600" b="1"/>
            </a:lvl9pPr>
          </a:lstStyle>
          <a:p>
            <a:pPr lvl="0"/>
            <a:r>
              <a:rPr lang="ru-RU" dirty="0" smtClean="0"/>
              <a:t>Примечания: 1 –</a:t>
            </a:r>
            <a:r>
              <a:rPr lang="en-US" dirty="0" smtClean="0"/>
              <a:t/>
            </a:r>
            <a:br>
              <a:rPr lang="en-US" dirty="0" smtClean="0"/>
            </a:br>
            <a:r>
              <a:rPr lang="ru-RU" dirty="0" smtClean="0"/>
              <a:t>Источники:</a:t>
            </a:r>
          </a:p>
        </p:txBody>
      </p:sp>
      <p:sp>
        <p:nvSpPr>
          <p:cNvPr id="3" name="Текст 2"/>
          <p:cNvSpPr>
            <a:spLocks noGrp="1"/>
          </p:cNvSpPr>
          <p:nvPr>
            <p:ph type="body" idx="1" hasCustomPrompt="1"/>
            <p:custDataLst>
              <p:tags r:id="rId8"/>
            </p:custDataLst>
          </p:nvPr>
        </p:nvSpPr>
        <p:spPr>
          <a:xfrm>
            <a:off x="250825" y="1260000"/>
            <a:ext cx="4176000" cy="432000"/>
          </a:xfrm>
          <a:solidFill>
            <a:schemeClr val="bg2"/>
          </a:solidFill>
          <a:ln>
            <a:solidFill>
              <a:schemeClr val="bg2"/>
            </a:solidFill>
          </a:ln>
        </p:spPr>
        <p:txBody>
          <a:bodyPr wrap="square" anchor="ctr" anchorCtr="0"/>
          <a:lstStyle>
            <a:lvl1pPr marL="0" indent="0" algn="ctr">
              <a:buNone/>
              <a:defRPr sz="1300" b="0">
                <a:solidFill>
                  <a:schemeClr val="bg1"/>
                </a:solidFill>
              </a:defRPr>
            </a:lvl1pPr>
            <a:lvl2pPr marL="478564" indent="0">
              <a:buNone/>
              <a:defRPr sz="2100" b="1"/>
            </a:lvl2pPr>
            <a:lvl3pPr marL="957127" indent="0">
              <a:buNone/>
              <a:defRPr sz="1900" b="1"/>
            </a:lvl3pPr>
            <a:lvl4pPr marL="1435688" indent="0">
              <a:buNone/>
              <a:defRPr sz="1600" b="1"/>
            </a:lvl4pPr>
            <a:lvl5pPr marL="1914251" indent="0">
              <a:buNone/>
              <a:defRPr sz="1600" b="1"/>
            </a:lvl5pPr>
            <a:lvl6pPr marL="2392812" indent="0">
              <a:buNone/>
              <a:defRPr sz="1600" b="1"/>
            </a:lvl6pPr>
            <a:lvl7pPr marL="2871375" indent="0">
              <a:buNone/>
              <a:defRPr sz="1600" b="1"/>
            </a:lvl7pPr>
            <a:lvl8pPr marL="3349937" indent="0">
              <a:buNone/>
              <a:defRPr sz="1600" b="1"/>
            </a:lvl8pPr>
            <a:lvl9pPr marL="3828500" indent="0">
              <a:buNone/>
              <a:defRPr sz="1600" b="1"/>
            </a:lvl9pPr>
          </a:lstStyle>
          <a:p>
            <a:pPr lvl="0"/>
            <a:r>
              <a:rPr lang="ru-RU" dirty="0" smtClean="0"/>
              <a:t>Тезис блока</a:t>
            </a:r>
          </a:p>
        </p:txBody>
      </p:sp>
      <p:sp>
        <p:nvSpPr>
          <p:cNvPr id="5" name="Текст 4"/>
          <p:cNvSpPr>
            <a:spLocks noGrp="1"/>
          </p:cNvSpPr>
          <p:nvPr>
            <p:ph type="body" sz="quarter" idx="3" hasCustomPrompt="1"/>
            <p:custDataLst>
              <p:tags r:id="rId9"/>
            </p:custDataLst>
          </p:nvPr>
        </p:nvSpPr>
        <p:spPr>
          <a:xfrm>
            <a:off x="4716000" y="1260000"/>
            <a:ext cx="4176000" cy="432000"/>
          </a:xfrm>
          <a:solidFill>
            <a:schemeClr val="bg2"/>
          </a:solidFill>
          <a:ln>
            <a:solidFill>
              <a:schemeClr val="bg2"/>
            </a:solidFill>
          </a:ln>
        </p:spPr>
        <p:txBody>
          <a:bodyPr wrap="square" anchor="ctr" anchorCtr="0"/>
          <a:lstStyle>
            <a:lvl1pPr marL="0" indent="0" algn="ctr">
              <a:buNone/>
              <a:defRPr sz="1300" b="0">
                <a:solidFill>
                  <a:schemeClr val="bg1"/>
                </a:solidFill>
              </a:defRPr>
            </a:lvl1pPr>
            <a:lvl2pPr marL="478564" indent="0">
              <a:buNone/>
              <a:defRPr sz="2100" b="1"/>
            </a:lvl2pPr>
            <a:lvl3pPr marL="957127" indent="0">
              <a:buNone/>
              <a:defRPr sz="1900" b="1"/>
            </a:lvl3pPr>
            <a:lvl4pPr marL="1435688" indent="0">
              <a:buNone/>
              <a:defRPr sz="1600" b="1"/>
            </a:lvl4pPr>
            <a:lvl5pPr marL="1914251" indent="0">
              <a:buNone/>
              <a:defRPr sz="1600" b="1"/>
            </a:lvl5pPr>
            <a:lvl6pPr marL="2392812" indent="0">
              <a:buNone/>
              <a:defRPr sz="1600" b="1"/>
            </a:lvl6pPr>
            <a:lvl7pPr marL="2871375" indent="0">
              <a:buNone/>
              <a:defRPr sz="1600" b="1"/>
            </a:lvl7pPr>
            <a:lvl8pPr marL="3349937" indent="0">
              <a:buNone/>
              <a:defRPr sz="1600" b="1"/>
            </a:lvl8pPr>
            <a:lvl9pPr marL="3828500" indent="0">
              <a:buNone/>
              <a:defRPr sz="1600" b="1"/>
            </a:lvl9pPr>
          </a:lstStyle>
          <a:p>
            <a:pPr lvl="0"/>
            <a:r>
              <a:rPr lang="ru-RU" dirty="0" smtClean="0"/>
              <a:t>Тезис блока</a:t>
            </a:r>
          </a:p>
        </p:txBody>
      </p:sp>
      <p:sp>
        <p:nvSpPr>
          <p:cNvPr id="11" name="Текст 11"/>
          <p:cNvSpPr>
            <a:spLocks noGrp="1"/>
          </p:cNvSpPr>
          <p:nvPr>
            <p:ph type="body" sz="quarter" idx="15"/>
            <p:custDataLst>
              <p:tags r:id="rId10"/>
            </p:custDataLst>
          </p:nvPr>
        </p:nvSpPr>
        <p:spPr>
          <a:xfrm>
            <a:off x="250829" y="4356000"/>
            <a:ext cx="4176713" cy="1944000"/>
          </a:xfrm>
          <a:ln>
            <a:solidFill>
              <a:schemeClr val="tx2"/>
            </a:solidFill>
          </a:ln>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2"/>
          <p:cNvSpPr>
            <a:spLocks noGrp="1"/>
          </p:cNvSpPr>
          <p:nvPr>
            <p:ph type="body" idx="16" hasCustomPrompt="1"/>
          </p:nvPr>
        </p:nvSpPr>
        <p:spPr>
          <a:xfrm>
            <a:off x="250825" y="3924000"/>
            <a:ext cx="4176000" cy="432000"/>
          </a:xfrm>
          <a:solidFill>
            <a:schemeClr val="bg2"/>
          </a:solidFill>
          <a:ln>
            <a:solidFill>
              <a:schemeClr val="bg2"/>
            </a:solidFill>
          </a:ln>
        </p:spPr>
        <p:txBody>
          <a:bodyPr wrap="square" anchor="ctr" anchorCtr="0"/>
          <a:lstStyle>
            <a:lvl1pPr marL="0" indent="0" algn="ctr">
              <a:buNone/>
              <a:defRPr sz="1300" b="0">
                <a:solidFill>
                  <a:schemeClr val="bg1"/>
                </a:solidFill>
              </a:defRPr>
            </a:lvl1pPr>
            <a:lvl2pPr marL="478564" indent="0">
              <a:buNone/>
              <a:defRPr sz="2100" b="1"/>
            </a:lvl2pPr>
            <a:lvl3pPr marL="957127" indent="0">
              <a:buNone/>
              <a:defRPr sz="1900" b="1"/>
            </a:lvl3pPr>
            <a:lvl4pPr marL="1435688" indent="0">
              <a:buNone/>
              <a:defRPr sz="1600" b="1"/>
            </a:lvl4pPr>
            <a:lvl5pPr marL="1914251" indent="0">
              <a:buNone/>
              <a:defRPr sz="1600" b="1"/>
            </a:lvl5pPr>
            <a:lvl6pPr marL="2392812" indent="0">
              <a:buNone/>
              <a:defRPr sz="1600" b="1"/>
            </a:lvl6pPr>
            <a:lvl7pPr marL="2871375" indent="0">
              <a:buNone/>
              <a:defRPr sz="1600" b="1"/>
            </a:lvl7pPr>
            <a:lvl8pPr marL="3349937" indent="0">
              <a:buNone/>
              <a:defRPr sz="1600" b="1"/>
            </a:lvl8pPr>
            <a:lvl9pPr marL="3828500" indent="0">
              <a:buNone/>
              <a:defRPr sz="1600" b="1"/>
            </a:lvl9pPr>
          </a:lstStyle>
          <a:p>
            <a:pPr lvl="0"/>
            <a:r>
              <a:rPr lang="ru-RU" dirty="0" smtClean="0"/>
              <a:t>Тезис блока</a:t>
            </a:r>
          </a:p>
        </p:txBody>
      </p:sp>
    </p:spTree>
    <p:extLst>
      <p:ext uri="{BB962C8B-B14F-4D97-AF65-F5344CB8AC3E}">
        <p14:creationId xmlns:p14="http://schemas.microsoft.com/office/powerpoint/2010/main" val="207474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p:cNvGraphicFramePr>
          <p:nvPr>
            <p:custDataLst>
              <p:tags r:id="rId2"/>
            </p:custDataLst>
            <p:extLst>
              <p:ext uri="{D42A27DB-BD31-4B8C-83A1-F6EECF244321}">
                <p14:modId xmlns:p14="http://schemas.microsoft.com/office/powerpoint/2010/main" val="1796604595"/>
              </p:ext>
            </p:ext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21549" name="think-cell Slide" r:id="rId4" imgW="6350000" imgH="6350000" progId="">
                  <p:embed/>
                </p:oleObj>
              </mc:Choice>
              <mc:Fallback>
                <p:oleObj name="think-cell Slide" r:id="rId4" imgW="6350000" imgH="6350000" progId="">
                  <p:embed/>
                  <p:pic>
                    <p:nvPicPr>
                      <p:cNvPr id="0" name="Picture 3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985" name="Picture 97" descr="http://wallpaper-yaport.ru/baza/2010/04/11/bd46f418a13da01837ee74da7514fe73.jp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1802" r="13197"/>
          <a:stretch/>
        </p:blipFill>
        <p:spPr bwMode="auto">
          <a:xfrm>
            <a:off x="0" y="2160588"/>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4"/>
          <p:cNvSpPr>
            <a:spLocks noChangeArrowheads="1"/>
          </p:cNvSpPr>
          <p:nvPr/>
        </p:nvSpPr>
        <p:spPr bwMode="auto">
          <a:xfrm>
            <a:off x="2663829" y="2160588"/>
            <a:ext cx="6480175" cy="2519362"/>
          </a:xfrm>
          <a:prstGeom prst="rect">
            <a:avLst/>
          </a:prstGeom>
          <a:solidFill>
            <a:srgbClr val="376092"/>
          </a:solidFill>
          <a:ln w="9525">
            <a:noFill/>
            <a:round/>
            <a:headEnd/>
            <a:tailEnd/>
          </a:ln>
        </p:spPr>
        <p:txBody>
          <a:bodyPr lIns="0" tIns="0" rIns="0" bIns="0"/>
          <a:lstStyle/>
          <a:p>
            <a:pPr>
              <a:defRPr/>
            </a:pPr>
            <a:endParaRPr lang="ru-RU">
              <a:solidFill>
                <a:srgbClr val="000000"/>
              </a:solidFill>
            </a:endParaRPr>
          </a:p>
        </p:txBody>
      </p:sp>
      <p:sp>
        <p:nvSpPr>
          <p:cNvPr id="2" name="Заголовок 1"/>
          <p:cNvSpPr>
            <a:spLocks noGrp="1"/>
          </p:cNvSpPr>
          <p:nvPr>
            <p:ph type="ctrTitle" hasCustomPrompt="1"/>
          </p:nvPr>
        </p:nvSpPr>
        <p:spPr>
          <a:xfrm>
            <a:off x="3024000" y="2519999"/>
            <a:ext cx="5760000" cy="1080000"/>
          </a:xfrm>
          <a:prstGeom prst="rect">
            <a:avLst/>
          </a:prstGeom>
        </p:spPr>
        <p:txBody>
          <a:bodyPr/>
          <a:lstStyle>
            <a:lvl1pPr>
              <a:defRPr sz="2500" b="0">
                <a:solidFill>
                  <a:schemeClr val="bg1"/>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nvPr>
        </p:nvSpPr>
        <p:spPr>
          <a:xfrm>
            <a:off x="3024000" y="4104000"/>
            <a:ext cx="3600000" cy="216000"/>
          </a:xfrm>
        </p:spPr>
        <p:txBody>
          <a:bodyPr lIns="0" tIns="0" rIns="0" bIns="0" anchor="b" anchorCtr="0"/>
          <a:lstStyle>
            <a:lvl1pPr marL="0" indent="0" algn="l">
              <a:buNone/>
              <a:defRPr sz="1500">
                <a:solidFill>
                  <a:schemeClr val="bg1"/>
                </a:solidFill>
              </a:defRPr>
            </a:lvl1pPr>
            <a:lvl2pPr marL="478564" indent="0" algn="ctr">
              <a:buNone/>
              <a:defRPr>
                <a:solidFill>
                  <a:schemeClr val="tx1">
                    <a:tint val="75000"/>
                  </a:schemeClr>
                </a:solidFill>
              </a:defRPr>
            </a:lvl2pPr>
            <a:lvl3pPr marL="957127" indent="0" algn="ctr">
              <a:buNone/>
              <a:defRPr>
                <a:solidFill>
                  <a:schemeClr val="tx1">
                    <a:tint val="75000"/>
                  </a:schemeClr>
                </a:solidFill>
              </a:defRPr>
            </a:lvl3pPr>
            <a:lvl4pPr marL="1435688" indent="0" algn="ctr">
              <a:buNone/>
              <a:defRPr>
                <a:solidFill>
                  <a:schemeClr val="tx1">
                    <a:tint val="75000"/>
                  </a:schemeClr>
                </a:solidFill>
              </a:defRPr>
            </a:lvl4pPr>
            <a:lvl5pPr marL="1914251" indent="0" algn="ctr">
              <a:buNone/>
              <a:defRPr>
                <a:solidFill>
                  <a:schemeClr val="tx1">
                    <a:tint val="75000"/>
                  </a:schemeClr>
                </a:solidFill>
              </a:defRPr>
            </a:lvl5pPr>
            <a:lvl6pPr marL="2392812" indent="0" algn="ctr">
              <a:buNone/>
              <a:defRPr>
                <a:solidFill>
                  <a:schemeClr val="tx1">
                    <a:tint val="75000"/>
                  </a:schemeClr>
                </a:solidFill>
              </a:defRPr>
            </a:lvl6pPr>
            <a:lvl7pPr marL="2871375" indent="0" algn="ctr">
              <a:buNone/>
              <a:defRPr>
                <a:solidFill>
                  <a:schemeClr val="tx1">
                    <a:tint val="75000"/>
                  </a:schemeClr>
                </a:solidFill>
              </a:defRPr>
            </a:lvl7pPr>
            <a:lvl8pPr marL="3349937" indent="0" algn="ctr">
              <a:buNone/>
              <a:defRPr>
                <a:solidFill>
                  <a:schemeClr val="tx1">
                    <a:tint val="75000"/>
                  </a:schemeClr>
                </a:solidFill>
              </a:defRPr>
            </a:lvl8pPr>
            <a:lvl9pPr marL="3828500" indent="0" algn="ctr">
              <a:buNone/>
              <a:defRPr>
                <a:solidFill>
                  <a:schemeClr val="tx1">
                    <a:tint val="75000"/>
                  </a:schemeClr>
                </a:solidFill>
              </a:defRPr>
            </a:lvl9pPr>
          </a:lstStyle>
          <a:p>
            <a:r>
              <a:rPr lang="ru-RU" dirty="0" smtClean="0"/>
              <a:t>Содержание презентации</a:t>
            </a:r>
            <a:endParaRPr lang="ru-RU" dirty="0"/>
          </a:p>
        </p:txBody>
      </p:sp>
      <p:sp>
        <p:nvSpPr>
          <p:cNvPr id="4" name="Дата 3"/>
          <p:cNvSpPr>
            <a:spLocks noGrp="1"/>
          </p:cNvSpPr>
          <p:nvPr>
            <p:ph type="dt" sz="half" idx="10"/>
          </p:nvPr>
        </p:nvSpPr>
        <p:spPr>
          <a:xfrm>
            <a:off x="7020000" y="4104000"/>
            <a:ext cx="1800000" cy="216000"/>
          </a:xfrm>
          <a:prstGeom prst="rect">
            <a:avLst/>
          </a:prstGeom>
        </p:spPr>
        <p:txBody>
          <a:bodyPr lIns="0" tIns="0" rIns="0" bIns="0" anchor="b" anchorCtr="0"/>
          <a:lstStyle>
            <a:lvl1pPr algn="r">
              <a:defRPr sz="1500">
                <a:solidFill>
                  <a:schemeClr val="bg1"/>
                </a:solidFill>
              </a:defRPr>
            </a:lvl1pPr>
          </a:lstStyle>
          <a:p>
            <a:fld id="{62F1BEEF-A4A7-479D-8465-9115149B4495}" type="datetime4">
              <a:rPr lang="ru-RU" smtClean="0">
                <a:solidFill>
                  <a:srgbClr val="FFFFFF"/>
                </a:solidFill>
              </a:rPr>
              <a:pPr/>
              <a:t>25 октября 2014 г.</a:t>
            </a:fld>
            <a:endParaRPr lang="ru-RU" dirty="0">
              <a:solidFill>
                <a:srgbClr val="FFFFFF"/>
              </a:solidFill>
            </a:endParaRPr>
          </a:p>
        </p:txBody>
      </p:sp>
      <p:grpSp>
        <p:nvGrpSpPr>
          <p:cNvPr id="5" name="Group 7"/>
          <p:cNvGrpSpPr>
            <a:grpSpLocks/>
          </p:cNvGrpSpPr>
          <p:nvPr userDrawn="1"/>
        </p:nvGrpSpPr>
        <p:grpSpPr bwMode="auto">
          <a:xfrm>
            <a:off x="1" y="720004"/>
            <a:ext cx="1800225" cy="719137"/>
            <a:chOff x="201" y="819"/>
            <a:chExt cx="1094" cy="413"/>
          </a:xfrm>
        </p:grpSpPr>
        <p:sp>
          <p:nvSpPr>
            <p:cNvPr id="12" name="Freeform 8"/>
            <p:cNvSpPr>
              <a:spLocks noChangeAspect="1"/>
            </p:cNvSpPr>
            <p:nvPr userDrawn="1"/>
          </p:nvSpPr>
          <p:spPr bwMode="auto">
            <a:xfrm>
              <a:off x="201" y="819"/>
              <a:ext cx="1094" cy="207"/>
            </a:xfrm>
            <a:custGeom>
              <a:avLst/>
              <a:gdLst>
                <a:gd name="T0" fmla="*/ 1094 w 1094"/>
                <a:gd name="T1" fmla="*/ 207 h 207"/>
                <a:gd name="T2" fmla="*/ 999 w 1094"/>
                <a:gd name="T3" fmla="*/ 0 h 207"/>
                <a:gd name="T4" fmla="*/ 0 w 1094"/>
                <a:gd name="T5" fmla="*/ 0 h 207"/>
                <a:gd name="T6" fmla="*/ 0 w 1094"/>
                <a:gd name="T7" fmla="*/ 207 h 207"/>
                <a:gd name="T8" fmla="*/ 1094 w 109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7">
                  <a:moveTo>
                    <a:pt x="1094" y="207"/>
                  </a:moveTo>
                  <a:lnTo>
                    <a:pt x="999" y="0"/>
                  </a:lnTo>
                  <a:lnTo>
                    <a:pt x="0" y="0"/>
                  </a:lnTo>
                  <a:lnTo>
                    <a:pt x="0" y="207"/>
                  </a:lnTo>
                  <a:lnTo>
                    <a:pt x="1094" y="207"/>
                  </a:lnTo>
                  <a:close/>
                </a:path>
              </a:pathLst>
            </a:custGeom>
            <a:solidFill>
              <a:srgbClr val="7A1600"/>
            </a:solidFill>
            <a:ln w="9525">
              <a:noFill/>
              <a:round/>
              <a:headEnd/>
              <a:tailEnd/>
            </a:ln>
          </p:spPr>
          <p:txBody>
            <a:bodyPr lIns="0" tIns="0" rIns="0" bIns="0"/>
            <a:lstStyle/>
            <a:p>
              <a:pPr>
                <a:defRPr/>
              </a:pPr>
              <a:endParaRPr lang="ru-RU">
                <a:solidFill>
                  <a:srgbClr val="000000"/>
                </a:solidFill>
              </a:endParaRPr>
            </a:p>
          </p:txBody>
        </p:sp>
        <p:sp>
          <p:nvSpPr>
            <p:cNvPr id="13" name="Freeform 9"/>
            <p:cNvSpPr>
              <a:spLocks noChangeAspect="1"/>
            </p:cNvSpPr>
            <p:nvPr userDrawn="1"/>
          </p:nvSpPr>
          <p:spPr bwMode="auto">
            <a:xfrm>
              <a:off x="201" y="1026"/>
              <a:ext cx="1094" cy="206"/>
            </a:xfrm>
            <a:custGeom>
              <a:avLst/>
              <a:gdLst>
                <a:gd name="T0" fmla="*/ 1094 w 1094"/>
                <a:gd name="T1" fmla="*/ 0 h 206"/>
                <a:gd name="T2" fmla="*/ 999 w 1094"/>
                <a:gd name="T3" fmla="*/ 206 h 206"/>
                <a:gd name="T4" fmla="*/ 0 w 1094"/>
                <a:gd name="T5" fmla="*/ 206 h 206"/>
                <a:gd name="T6" fmla="*/ 0 w 1094"/>
                <a:gd name="T7" fmla="*/ 0 h 206"/>
                <a:gd name="T8" fmla="*/ 1094 w 1094"/>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6">
                  <a:moveTo>
                    <a:pt x="1094" y="0"/>
                  </a:moveTo>
                  <a:lnTo>
                    <a:pt x="999" y="206"/>
                  </a:lnTo>
                  <a:lnTo>
                    <a:pt x="0" y="206"/>
                  </a:lnTo>
                  <a:lnTo>
                    <a:pt x="0" y="0"/>
                  </a:lnTo>
                  <a:lnTo>
                    <a:pt x="1094"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14" name="Freeform 10"/>
            <p:cNvSpPr>
              <a:spLocks noChangeAspect="1"/>
            </p:cNvSpPr>
            <p:nvPr userDrawn="1"/>
          </p:nvSpPr>
          <p:spPr bwMode="auto">
            <a:xfrm>
              <a:off x="315" y="918"/>
              <a:ext cx="43" cy="57"/>
            </a:xfrm>
            <a:custGeom>
              <a:avLst/>
              <a:gdLst>
                <a:gd name="T0" fmla="*/ 63 w 91"/>
                <a:gd name="T1" fmla="*/ 28 h 121"/>
                <a:gd name="T2" fmla="*/ 50 w 91"/>
                <a:gd name="T3" fmla="*/ 26 h 121"/>
                <a:gd name="T4" fmla="*/ 34 w 91"/>
                <a:gd name="T5" fmla="*/ 37 h 121"/>
                <a:gd name="T6" fmla="*/ 44 w 91"/>
                <a:gd name="T7" fmla="*/ 46 h 121"/>
                <a:gd name="T8" fmla="*/ 59 w 91"/>
                <a:gd name="T9" fmla="*/ 48 h 121"/>
                <a:gd name="T10" fmla="*/ 91 w 91"/>
                <a:gd name="T11" fmla="*/ 83 h 121"/>
                <a:gd name="T12" fmla="*/ 43 w 91"/>
                <a:gd name="T13" fmla="*/ 121 h 121"/>
                <a:gd name="T14" fmla="*/ 16 w 91"/>
                <a:gd name="T15" fmla="*/ 116 h 121"/>
                <a:gd name="T16" fmla="*/ 0 w 91"/>
                <a:gd name="T17" fmla="*/ 105 h 121"/>
                <a:gd name="T18" fmla="*/ 19 w 91"/>
                <a:gd name="T19" fmla="*/ 86 h 121"/>
                <a:gd name="T20" fmla="*/ 27 w 91"/>
                <a:gd name="T21" fmla="*/ 91 h 121"/>
                <a:gd name="T22" fmla="*/ 45 w 91"/>
                <a:gd name="T23" fmla="*/ 95 h 121"/>
                <a:gd name="T24" fmla="*/ 62 w 91"/>
                <a:gd name="T25" fmla="*/ 84 h 121"/>
                <a:gd name="T26" fmla="*/ 52 w 91"/>
                <a:gd name="T27" fmla="*/ 74 h 121"/>
                <a:gd name="T28" fmla="*/ 38 w 91"/>
                <a:gd name="T29" fmla="*/ 72 h 121"/>
                <a:gd name="T30" fmla="*/ 6 w 91"/>
                <a:gd name="T31" fmla="*/ 38 h 121"/>
                <a:gd name="T32" fmla="*/ 51 w 91"/>
                <a:gd name="T33" fmla="*/ 0 h 121"/>
                <a:gd name="T34" fmla="*/ 74 w 91"/>
                <a:gd name="T35" fmla="*/ 5 h 121"/>
                <a:gd name="T36" fmla="*/ 89 w 91"/>
                <a:gd name="T37" fmla="*/ 14 h 121"/>
                <a:gd name="T38" fmla="*/ 71 w 91"/>
                <a:gd name="T39" fmla="*/ 33 h 121"/>
                <a:gd name="T40" fmla="*/ 63 w 91"/>
                <a:gd name="T41" fmla="*/ 28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1">
                  <a:moveTo>
                    <a:pt x="63" y="28"/>
                  </a:moveTo>
                  <a:cubicBezTo>
                    <a:pt x="60" y="26"/>
                    <a:pt x="56" y="26"/>
                    <a:pt x="50" y="26"/>
                  </a:cubicBezTo>
                  <a:cubicBezTo>
                    <a:pt x="40" y="26"/>
                    <a:pt x="34" y="30"/>
                    <a:pt x="34" y="37"/>
                  </a:cubicBezTo>
                  <a:cubicBezTo>
                    <a:pt x="34" y="42"/>
                    <a:pt x="38" y="45"/>
                    <a:pt x="44" y="46"/>
                  </a:cubicBezTo>
                  <a:cubicBezTo>
                    <a:pt x="59" y="48"/>
                    <a:pt x="59" y="48"/>
                    <a:pt x="59" y="48"/>
                  </a:cubicBezTo>
                  <a:cubicBezTo>
                    <a:pt x="81" y="51"/>
                    <a:pt x="91" y="62"/>
                    <a:pt x="91" y="83"/>
                  </a:cubicBezTo>
                  <a:cubicBezTo>
                    <a:pt x="91" y="106"/>
                    <a:pt x="73" y="121"/>
                    <a:pt x="43" y="121"/>
                  </a:cubicBezTo>
                  <a:cubicBezTo>
                    <a:pt x="33" y="121"/>
                    <a:pt x="24" y="119"/>
                    <a:pt x="16" y="116"/>
                  </a:cubicBezTo>
                  <a:cubicBezTo>
                    <a:pt x="10" y="114"/>
                    <a:pt x="7" y="111"/>
                    <a:pt x="0" y="105"/>
                  </a:cubicBezTo>
                  <a:cubicBezTo>
                    <a:pt x="19" y="86"/>
                    <a:pt x="19" y="86"/>
                    <a:pt x="19" y="86"/>
                  </a:cubicBezTo>
                  <a:cubicBezTo>
                    <a:pt x="22" y="89"/>
                    <a:pt x="23" y="90"/>
                    <a:pt x="27" y="91"/>
                  </a:cubicBezTo>
                  <a:cubicBezTo>
                    <a:pt x="32" y="94"/>
                    <a:pt x="38" y="95"/>
                    <a:pt x="45" y="95"/>
                  </a:cubicBezTo>
                  <a:cubicBezTo>
                    <a:pt x="57" y="95"/>
                    <a:pt x="62" y="91"/>
                    <a:pt x="62" y="84"/>
                  </a:cubicBezTo>
                  <a:cubicBezTo>
                    <a:pt x="62" y="78"/>
                    <a:pt x="59" y="75"/>
                    <a:pt x="52" y="74"/>
                  </a:cubicBezTo>
                  <a:cubicBezTo>
                    <a:pt x="38" y="72"/>
                    <a:pt x="38" y="72"/>
                    <a:pt x="38" y="72"/>
                  </a:cubicBezTo>
                  <a:cubicBezTo>
                    <a:pt x="16" y="69"/>
                    <a:pt x="6" y="58"/>
                    <a:pt x="6" y="38"/>
                  </a:cubicBezTo>
                  <a:cubicBezTo>
                    <a:pt x="6" y="15"/>
                    <a:pt x="23" y="0"/>
                    <a:pt x="51" y="0"/>
                  </a:cubicBezTo>
                  <a:cubicBezTo>
                    <a:pt x="59" y="0"/>
                    <a:pt x="68" y="2"/>
                    <a:pt x="74" y="5"/>
                  </a:cubicBezTo>
                  <a:cubicBezTo>
                    <a:pt x="80" y="7"/>
                    <a:pt x="83" y="9"/>
                    <a:pt x="89" y="14"/>
                  </a:cubicBezTo>
                  <a:cubicBezTo>
                    <a:pt x="71" y="33"/>
                    <a:pt x="71" y="33"/>
                    <a:pt x="71" y="33"/>
                  </a:cubicBezTo>
                  <a:cubicBezTo>
                    <a:pt x="68" y="30"/>
                    <a:pt x="66" y="29"/>
                    <a:pt x="63" y="28"/>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15" name="Freeform 11"/>
            <p:cNvSpPr>
              <a:spLocks noChangeAspect="1"/>
            </p:cNvSpPr>
            <p:nvPr userDrawn="1"/>
          </p:nvSpPr>
          <p:spPr bwMode="auto">
            <a:xfrm>
              <a:off x="380"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16" name="Freeform 12"/>
            <p:cNvSpPr>
              <a:spLocks noChangeAspect="1" noEditPoints="1"/>
            </p:cNvSpPr>
            <p:nvPr userDrawn="1"/>
          </p:nvSpPr>
          <p:spPr bwMode="auto">
            <a:xfrm>
              <a:off x="447" y="918"/>
              <a:ext cx="44" cy="57"/>
            </a:xfrm>
            <a:custGeom>
              <a:avLst/>
              <a:gdLst>
                <a:gd name="T0" fmla="*/ 59 w 93"/>
                <a:gd name="T1" fmla="*/ 119 h 119"/>
                <a:gd name="T2" fmla="*/ 38 w 93"/>
                <a:gd name="T3" fmla="*/ 75 h 119"/>
                <a:gd name="T4" fmla="*/ 29 w 93"/>
                <a:gd name="T5" fmla="*/ 75 h 119"/>
                <a:gd name="T6" fmla="*/ 29 w 93"/>
                <a:gd name="T7" fmla="*/ 119 h 119"/>
                <a:gd name="T8" fmla="*/ 0 w 93"/>
                <a:gd name="T9" fmla="*/ 119 h 119"/>
                <a:gd name="T10" fmla="*/ 0 w 93"/>
                <a:gd name="T11" fmla="*/ 0 h 119"/>
                <a:gd name="T12" fmla="*/ 46 w 93"/>
                <a:gd name="T13" fmla="*/ 0 h 119"/>
                <a:gd name="T14" fmla="*/ 87 w 93"/>
                <a:gd name="T15" fmla="*/ 38 h 119"/>
                <a:gd name="T16" fmla="*/ 78 w 93"/>
                <a:gd name="T17" fmla="*/ 61 h 119"/>
                <a:gd name="T18" fmla="*/ 68 w 93"/>
                <a:gd name="T19" fmla="*/ 69 h 119"/>
                <a:gd name="T20" fmla="*/ 93 w 93"/>
                <a:gd name="T21" fmla="*/ 119 h 119"/>
                <a:gd name="T22" fmla="*/ 59 w 93"/>
                <a:gd name="T23" fmla="*/ 119 h 119"/>
                <a:gd name="T24" fmla="*/ 45 w 93"/>
                <a:gd name="T25" fmla="*/ 50 h 119"/>
                <a:gd name="T26" fmla="*/ 58 w 93"/>
                <a:gd name="T27" fmla="*/ 38 h 119"/>
                <a:gd name="T28" fmla="*/ 45 w 93"/>
                <a:gd name="T29" fmla="*/ 26 h 119"/>
                <a:gd name="T30" fmla="*/ 29 w 93"/>
                <a:gd name="T31" fmla="*/ 26 h 119"/>
                <a:gd name="T32" fmla="*/ 29 w 93"/>
                <a:gd name="T33" fmla="*/ 50 h 119"/>
                <a:gd name="T34" fmla="*/ 45 w 93"/>
                <a:gd name="T35" fmla="*/ 5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19">
                  <a:moveTo>
                    <a:pt x="59" y="119"/>
                  </a:moveTo>
                  <a:cubicBezTo>
                    <a:pt x="38" y="75"/>
                    <a:pt x="38" y="75"/>
                    <a:pt x="38" y="75"/>
                  </a:cubicBezTo>
                  <a:cubicBezTo>
                    <a:pt x="29" y="75"/>
                    <a:pt x="29" y="75"/>
                    <a:pt x="29" y="75"/>
                  </a:cubicBezTo>
                  <a:cubicBezTo>
                    <a:pt x="29" y="119"/>
                    <a:pt x="29" y="119"/>
                    <a:pt x="29" y="119"/>
                  </a:cubicBezTo>
                  <a:cubicBezTo>
                    <a:pt x="0" y="119"/>
                    <a:pt x="0" y="119"/>
                    <a:pt x="0" y="119"/>
                  </a:cubicBezTo>
                  <a:cubicBezTo>
                    <a:pt x="0" y="0"/>
                    <a:pt x="0" y="0"/>
                    <a:pt x="0" y="0"/>
                  </a:cubicBezTo>
                  <a:cubicBezTo>
                    <a:pt x="46" y="0"/>
                    <a:pt x="46" y="0"/>
                    <a:pt x="46" y="0"/>
                  </a:cubicBezTo>
                  <a:cubicBezTo>
                    <a:pt x="70" y="0"/>
                    <a:pt x="87" y="16"/>
                    <a:pt x="87" y="38"/>
                  </a:cubicBezTo>
                  <a:cubicBezTo>
                    <a:pt x="87" y="47"/>
                    <a:pt x="84" y="55"/>
                    <a:pt x="78" y="61"/>
                  </a:cubicBezTo>
                  <a:cubicBezTo>
                    <a:pt x="75" y="64"/>
                    <a:pt x="73" y="66"/>
                    <a:pt x="68" y="69"/>
                  </a:cubicBezTo>
                  <a:cubicBezTo>
                    <a:pt x="93" y="119"/>
                    <a:pt x="93" y="119"/>
                    <a:pt x="93" y="119"/>
                  </a:cubicBezTo>
                  <a:lnTo>
                    <a:pt x="59" y="119"/>
                  </a:lnTo>
                  <a:close/>
                  <a:moveTo>
                    <a:pt x="45" y="50"/>
                  </a:moveTo>
                  <a:cubicBezTo>
                    <a:pt x="52" y="50"/>
                    <a:pt x="58" y="45"/>
                    <a:pt x="58" y="38"/>
                  </a:cubicBezTo>
                  <a:cubicBezTo>
                    <a:pt x="58" y="32"/>
                    <a:pt x="52" y="26"/>
                    <a:pt x="45" y="26"/>
                  </a:cubicBezTo>
                  <a:cubicBezTo>
                    <a:pt x="29" y="26"/>
                    <a:pt x="29" y="26"/>
                    <a:pt x="29" y="26"/>
                  </a:cubicBezTo>
                  <a:cubicBezTo>
                    <a:pt x="29" y="50"/>
                    <a:pt x="29" y="50"/>
                    <a:pt x="29" y="50"/>
                  </a:cubicBezTo>
                  <a:lnTo>
                    <a:pt x="45"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17" name="Freeform 13"/>
            <p:cNvSpPr>
              <a:spLocks noChangeAspect="1" noEditPoints="1"/>
            </p:cNvSpPr>
            <p:nvPr userDrawn="1"/>
          </p:nvSpPr>
          <p:spPr bwMode="auto">
            <a:xfrm>
              <a:off x="509" y="918"/>
              <a:ext cx="52" cy="57"/>
            </a:xfrm>
            <a:custGeom>
              <a:avLst/>
              <a:gdLst>
                <a:gd name="T0" fmla="*/ 38 w 53"/>
                <a:gd name="T1" fmla="*/ 58 h 58"/>
                <a:gd name="T2" fmla="*/ 35 w 53"/>
                <a:gd name="T3" fmla="*/ 49 h 58"/>
                <a:gd name="T4" fmla="*/ 18 w 53"/>
                <a:gd name="T5" fmla="*/ 49 h 58"/>
                <a:gd name="T6" fmla="*/ 15 w 53"/>
                <a:gd name="T7" fmla="*/ 58 h 58"/>
                <a:gd name="T8" fmla="*/ 0 w 53"/>
                <a:gd name="T9" fmla="*/ 58 h 58"/>
                <a:gd name="T10" fmla="*/ 21 w 53"/>
                <a:gd name="T11" fmla="*/ 0 h 58"/>
                <a:gd name="T12" fmla="*/ 32 w 53"/>
                <a:gd name="T13" fmla="*/ 0 h 58"/>
                <a:gd name="T14" fmla="*/ 53 w 53"/>
                <a:gd name="T15" fmla="*/ 58 h 58"/>
                <a:gd name="T16" fmla="*/ 38 w 53"/>
                <a:gd name="T17" fmla="*/ 58 h 58"/>
                <a:gd name="T18" fmla="*/ 27 w 53"/>
                <a:gd name="T19" fmla="*/ 22 h 58"/>
                <a:gd name="T20" fmla="*/ 22 w 53"/>
                <a:gd name="T21" fmla="*/ 38 h 58"/>
                <a:gd name="T22" fmla="*/ 32 w 53"/>
                <a:gd name="T23" fmla="*/ 38 h 58"/>
                <a:gd name="T24" fmla="*/ 27 w 53"/>
                <a:gd name="T25" fmla="*/ 22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8">
                  <a:moveTo>
                    <a:pt x="38" y="58"/>
                  </a:moveTo>
                  <a:lnTo>
                    <a:pt x="35" y="49"/>
                  </a:lnTo>
                  <a:lnTo>
                    <a:pt x="18" y="49"/>
                  </a:lnTo>
                  <a:lnTo>
                    <a:pt x="15" y="58"/>
                  </a:lnTo>
                  <a:lnTo>
                    <a:pt x="0" y="58"/>
                  </a:lnTo>
                  <a:lnTo>
                    <a:pt x="21" y="0"/>
                  </a:lnTo>
                  <a:lnTo>
                    <a:pt x="32" y="0"/>
                  </a:lnTo>
                  <a:lnTo>
                    <a:pt x="53" y="58"/>
                  </a:lnTo>
                  <a:lnTo>
                    <a:pt x="38" y="58"/>
                  </a:lnTo>
                  <a:close/>
                  <a:moveTo>
                    <a:pt x="27" y="22"/>
                  </a:moveTo>
                  <a:lnTo>
                    <a:pt x="22" y="38"/>
                  </a:lnTo>
                  <a:lnTo>
                    <a:pt x="32" y="38"/>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18" name="Freeform 14"/>
            <p:cNvSpPr>
              <a:spLocks noChangeAspect="1"/>
            </p:cNvSpPr>
            <p:nvPr userDrawn="1"/>
          </p:nvSpPr>
          <p:spPr bwMode="auto">
            <a:xfrm>
              <a:off x="575"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19" name="Freeform 15"/>
            <p:cNvSpPr>
              <a:spLocks noChangeAspect="1"/>
            </p:cNvSpPr>
            <p:nvPr userDrawn="1"/>
          </p:nvSpPr>
          <p:spPr bwMode="auto">
            <a:xfrm>
              <a:off x="641" y="918"/>
              <a:ext cx="41" cy="57"/>
            </a:xfrm>
            <a:custGeom>
              <a:avLst/>
              <a:gdLst>
                <a:gd name="T0" fmla="*/ 0 w 39"/>
                <a:gd name="T1" fmla="*/ 58 h 58"/>
                <a:gd name="T2" fmla="*/ 0 w 39"/>
                <a:gd name="T3" fmla="*/ 0 h 58"/>
                <a:gd name="T4" fmla="*/ 39 w 39"/>
                <a:gd name="T5" fmla="*/ 0 h 58"/>
                <a:gd name="T6" fmla="*/ 39 w 39"/>
                <a:gd name="T7" fmla="*/ 13 h 58"/>
                <a:gd name="T8" fmla="*/ 14 w 39"/>
                <a:gd name="T9" fmla="*/ 13 h 58"/>
                <a:gd name="T10" fmla="*/ 14 w 39"/>
                <a:gd name="T11" fmla="*/ 23 h 58"/>
                <a:gd name="T12" fmla="*/ 36 w 39"/>
                <a:gd name="T13" fmla="*/ 23 h 58"/>
                <a:gd name="T14" fmla="*/ 36 w 39"/>
                <a:gd name="T15" fmla="*/ 35 h 58"/>
                <a:gd name="T16" fmla="*/ 14 w 39"/>
                <a:gd name="T17" fmla="*/ 35 h 58"/>
                <a:gd name="T18" fmla="*/ 14 w 39"/>
                <a:gd name="T19" fmla="*/ 45 h 58"/>
                <a:gd name="T20" fmla="*/ 39 w 39"/>
                <a:gd name="T21" fmla="*/ 45 h 58"/>
                <a:gd name="T22" fmla="*/ 39 w 39"/>
                <a:gd name="T23" fmla="*/ 58 h 58"/>
                <a:gd name="T24" fmla="*/ 0 w 3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8">
                  <a:moveTo>
                    <a:pt x="0" y="58"/>
                  </a:moveTo>
                  <a:lnTo>
                    <a:pt x="0" y="0"/>
                  </a:lnTo>
                  <a:lnTo>
                    <a:pt x="39" y="0"/>
                  </a:lnTo>
                  <a:lnTo>
                    <a:pt x="39" y="13"/>
                  </a:lnTo>
                  <a:lnTo>
                    <a:pt x="14" y="13"/>
                  </a:lnTo>
                  <a:lnTo>
                    <a:pt x="14" y="23"/>
                  </a:lnTo>
                  <a:lnTo>
                    <a:pt x="36" y="23"/>
                  </a:lnTo>
                  <a:lnTo>
                    <a:pt x="36" y="35"/>
                  </a:lnTo>
                  <a:lnTo>
                    <a:pt x="14" y="35"/>
                  </a:lnTo>
                  <a:lnTo>
                    <a:pt x="14" y="45"/>
                  </a:lnTo>
                  <a:lnTo>
                    <a:pt x="39" y="45"/>
                  </a:lnTo>
                  <a:lnTo>
                    <a:pt x="39" y="58"/>
                  </a:lnTo>
                  <a:lnTo>
                    <a:pt x="0" y="58"/>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0" name="Freeform 16"/>
            <p:cNvSpPr>
              <a:spLocks noChangeAspect="1"/>
            </p:cNvSpPr>
            <p:nvPr userDrawn="1"/>
          </p:nvSpPr>
          <p:spPr bwMode="auto">
            <a:xfrm>
              <a:off x="705" y="918"/>
              <a:ext cx="43" cy="57"/>
            </a:xfrm>
            <a:custGeom>
              <a:avLst/>
              <a:gdLst>
                <a:gd name="T0" fmla="*/ 90 w 90"/>
                <a:gd name="T1" fmla="*/ 67 h 121"/>
                <a:gd name="T2" fmla="*/ 78 w 90"/>
                <a:gd name="T3" fmla="*/ 107 h 121"/>
                <a:gd name="T4" fmla="*/ 45 w 90"/>
                <a:gd name="T5" fmla="*/ 121 h 121"/>
                <a:gd name="T6" fmla="*/ 12 w 90"/>
                <a:gd name="T7" fmla="*/ 107 h 121"/>
                <a:gd name="T8" fmla="*/ 1 w 90"/>
                <a:gd name="T9" fmla="*/ 87 h 121"/>
                <a:gd name="T10" fmla="*/ 0 w 90"/>
                <a:gd name="T11" fmla="*/ 60 h 121"/>
                <a:gd name="T12" fmla="*/ 0 w 90"/>
                <a:gd name="T13" fmla="*/ 56 h 121"/>
                <a:gd name="T14" fmla="*/ 12 w 90"/>
                <a:gd name="T15" fmla="*/ 14 h 121"/>
                <a:gd name="T16" fmla="*/ 46 w 90"/>
                <a:gd name="T17" fmla="*/ 0 h 121"/>
                <a:gd name="T18" fmla="*/ 65 w 90"/>
                <a:gd name="T19" fmla="*/ 4 h 121"/>
                <a:gd name="T20" fmla="*/ 81 w 90"/>
                <a:gd name="T21" fmla="*/ 15 h 121"/>
                <a:gd name="T22" fmla="*/ 62 w 90"/>
                <a:gd name="T23" fmla="*/ 35 h 121"/>
                <a:gd name="T24" fmla="*/ 45 w 90"/>
                <a:gd name="T25" fmla="*/ 26 h 121"/>
                <a:gd name="T26" fmla="*/ 33 w 90"/>
                <a:gd name="T27" fmla="*/ 31 h 121"/>
                <a:gd name="T28" fmla="*/ 30 w 90"/>
                <a:gd name="T29" fmla="*/ 40 h 121"/>
                <a:gd name="T30" fmla="*/ 29 w 90"/>
                <a:gd name="T31" fmla="*/ 60 h 121"/>
                <a:gd name="T32" fmla="*/ 29 w 90"/>
                <a:gd name="T33" fmla="*/ 63 h 121"/>
                <a:gd name="T34" fmla="*/ 33 w 90"/>
                <a:gd name="T35" fmla="*/ 90 h 121"/>
                <a:gd name="T36" fmla="*/ 45 w 90"/>
                <a:gd name="T37" fmla="*/ 95 h 121"/>
                <a:gd name="T38" fmla="*/ 61 w 90"/>
                <a:gd name="T39" fmla="*/ 77 h 121"/>
                <a:gd name="T40" fmla="*/ 61 w 90"/>
                <a:gd name="T41" fmla="*/ 76 h 121"/>
                <a:gd name="T42" fmla="*/ 45 w 90"/>
                <a:gd name="T43" fmla="*/ 76 h 121"/>
                <a:gd name="T44" fmla="*/ 45 w 90"/>
                <a:gd name="T45" fmla="*/ 52 h 121"/>
                <a:gd name="T46" fmla="*/ 90 w 90"/>
                <a:gd name="T47" fmla="*/ 52 h 121"/>
                <a:gd name="T48" fmla="*/ 90 w 90"/>
                <a:gd name="T49" fmla="*/ 6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21">
                  <a:moveTo>
                    <a:pt x="90" y="67"/>
                  </a:moveTo>
                  <a:cubicBezTo>
                    <a:pt x="90" y="88"/>
                    <a:pt x="87" y="98"/>
                    <a:pt x="78" y="107"/>
                  </a:cubicBezTo>
                  <a:cubicBezTo>
                    <a:pt x="70" y="116"/>
                    <a:pt x="59" y="121"/>
                    <a:pt x="45" y="121"/>
                  </a:cubicBezTo>
                  <a:cubicBezTo>
                    <a:pt x="32" y="121"/>
                    <a:pt x="20" y="116"/>
                    <a:pt x="12" y="107"/>
                  </a:cubicBezTo>
                  <a:cubicBezTo>
                    <a:pt x="6" y="102"/>
                    <a:pt x="2" y="94"/>
                    <a:pt x="1" y="87"/>
                  </a:cubicBezTo>
                  <a:cubicBezTo>
                    <a:pt x="1" y="82"/>
                    <a:pt x="0" y="73"/>
                    <a:pt x="0" y="60"/>
                  </a:cubicBezTo>
                  <a:cubicBezTo>
                    <a:pt x="0" y="56"/>
                    <a:pt x="0" y="56"/>
                    <a:pt x="0" y="56"/>
                  </a:cubicBezTo>
                  <a:cubicBezTo>
                    <a:pt x="0" y="33"/>
                    <a:pt x="3" y="23"/>
                    <a:pt x="12" y="14"/>
                  </a:cubicBezTo>
                  <a:cubicBezTo>
                    <a:pt x="21" y="4"/>
                    <a:pt x="31" y="0"/>
                    <a:pt x="46" y="0"/>
                  </a:cubicBezTo>
                  <a:cubicBezTo>
                    <a:pt x="53" y="0"/>
                    <a:pt x="60" y="1"/>
                    <a:pt x="65" y="4"/>
                  </a:cubicBezTo>
                  <a:cubicBezTo>
                    <a:pt x="71" y="6"/>
                    <a:pt x="74" y="8"/>
                    <a:pt x="81" y="15"/>
                  </a:cubicBezTo>
                  <a:cubicBezTo>
                    <a:pt x="62" y="35"/>
                    <a:pt x="62" y="35"/>
                    <a:pt x="62" y="35"/>
                  </a:cubicBezTo>
                  <a:cubicBezTo>
                    <a:pt x="55" y="28"/>
                    <a:pt x="51" y="26"/>
                    <a:pt x="45" y="26"/>
                  </a:cubicBezTo>
                  <a:cubicBezTo>
                    <a:pt x="40" y="26"/>
                    <a:pt x="36" y="28"/>
                    <a:pt x="33" y="31"/>
                  </a:cubicBezTo>
                  <a:cubicBezTo>
                    <a:pt x="32" y="34"/>
                    <a:pt x="30" y="37"/>
                    <a:pt x="30" y="40"/>
                  </a:cubicBezTo>
                  <a:cubicBezTo>
                    <a:pt x="29" y="45"/>
                    <a:pt x="29" y="52"/>
                    <a:pt x="29" y="60"/>
                  </a:cubicBezTo>
                  <a:cubicBezTo>
                    <a:pt x="29" y="63"/>
                    <a:pt x="29" y="63"/>
                    <a:pt x="29" y="63"/>
                  </a:cubicBezTo>
                  <a:cubicBezTo>
                    <a:pt x="29" y="79"/>
                    <a:pt x="30" y="86"/>
                    <a:pt x="33" y="90"/>
                  </a:cubicBezTo>
                  <a:cubicBezTo>
                    <a:pt x="36" y="93"/>
                    <a:pt x="40" y="95"/>
                    <a:pt x="45" y="95"/>
                  </a:cubicBezTo>
                  <a:cubicBezTo>
                    <a:pt x="55" y="95"/>
                    <a:pt x="61" y="88"/>
                    <a:pt x="61" y="77"/>
                  </a:cubicBezTo>
                  <a:cubicBezTo>
                    <a:pt x="61" y="76"/>
                    <a:pt x="61" y="76"/>
                    <a:pt x="61" y="76"/>
                  </a:cubicBezTo>
                  <a:cubicBezTo>
                    <a:pt x="45" y="76"/>
                    <a:pt x="45" y="76"/>
                    <a:pt x="45" y="76"/>
                  </a:cubicBezTo>
                  <a:cubicBezTo>
                    <a:pt x="45" y="52"/>
                    <a:pt x="45" y="52"/>
                    <a:pt x="45" y="52"/>
                  </a:cubicBezTo>
                  <a:cubicBezTo>
                    <a:pt x="90" y="52"/>
                    <a:pt x="90" y="52"/>
                    <a:pt x="90" y="52"/>
                  </a:cubicBezTo>
                  <a:lnTo>
                    <a:pt x="90" y="6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1" name="Freeform 17"/>
            <p:cNvSpPr>
              <a:spLocks noChangeAspect="1"/>
            </p:cNvSpPr>
            <p:nvPr userDrawn="1"/>
          </p:nvSpPr>
          <p:spPr bwMode="auto">
            <a:xfrm>
              <a:off x="766" y="918"/>
              <a:ext cx="41" cy="57"/>
            </a:xfrm>
            <a:custGeom>
              <a:avLst/>
              <a:gdLst>
                <a:gd name="T0" fmla="*/ 32 w 49"/>
                <a:gd name="T1" fmla="*/ 34 h 58"/>
                <a:gd name="T2" fmla="*/ 32 w 49"/>
                <a:gd name="T3" fmla="*/ 58 h 58"/>
                <a:gd name="T4" fmla="*/ 18 w 49"/>
                <a:gd name="T5" fmla="*/ 58 h 58"/>
                <a:gd name="T6" fmla="*/ 18 w 49"/>
                <a:gd name="T7" fmla="*/ 34 h 58"/>
                <a:gd name="T8" fmla="*/ 0 w 49"/>
                <a:gd name="T9" fmla="*/ 0 h 58"/>
                <a:gd name="T10" fmla="*/ 16 w 49"/>
                <a:gd name="T11" fmla="*/ 0 h 58"/>
                <a:gd name="T12" fmla="*/ 25 w 49"/>
                <a:gd name="T13" fmla="*/ 21 h 58"/>
                <a:gd name="T14" fmla="*/ 34 w 49"/>
                <a:gd name="T15" fmla="*/ 0 h 58"/>
                <a:gd name="T16" fmla="*/ 49 w 49"/>
                <a:gd name="T17" fmla="*/ 0 h 58"/>
                <a:gd name="T18" fmla="*/ 32 w 49"/>
                <a:gd name="T19" fmla="*/ 3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8">
                  <a:moveTo>
                    <a:pt x="32" y="34"/>
                  </a:moveTo>
                  <a:lnTo>
                    <a:pt x="32" y="58"/>
                  </a:lnTo>
                  <a:lnTo>
                    <a:pt x="18" y="58"/>
                  </a:lnTo>
                  <a:lnTo>
                    <a:pt x="18" y="34"/>
                  </a:lnTo>
                  <a:lnTo>
                    <a:pt x="0" y="0"/>
                  </a:lnTo>
                  <a:lnTo>
                    <a:pt x="16" y="0"/>
                  </a:lnTo>
                  <a:lnTo>
                    <a:pt x="25" y="21"/>
                  </a:lnTo>
                  <a:lnTo>
                    <a:pt x="34" y="0"/>
                  </a:lnTo>
                  <a:lnTo>
                    <a:pt x="49" y="0"/>
                  </a:lnTo>
                  <a:lnTo>
                    <a:pt x="32" y="34"/>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2" name="Freeform 18"/>
            <p:cNvSpPr>
              <a:spLocks noChangeAspect="1" noEditPoints="1"/>
            </p:cNvSpPr>
            <p:nvPr userDrawn="1"/>
          </p:nvSpPr>
          <p:spPr bwMode="auto">
            <a:xfrm>
              <a:off x="315" y="1079"/>
              <a:ext cx="41" cy="57"/>
            </a:xfrm>
            <a:custGeom>
              <a:avLst/>
              <a:gdLst>
                <a:gd name="T0" fmla="*/ 47 w 87"/>
                <a:gd name="T1" fmla="*/ 0 h 118"/>
                <a:gd name="T2" fmla="*/ 87 w 87"/>
                <a:gd name="T3" fmla="*/ 38 h 118"/>
                <a:gd name="T4" fmla="*/ 47 w 87"/>
                <a:gd name="T5" fmla="*/ 76 h 118"/>
                <a:gd name="T6" fmla="*/ 29 w 87"/>
                <a:gd name="T7" fmla="*/ 76 h 118"/>
                <a:gd name="T8" fmla="*/ 29 w 87"/>
                <a:gd name="T9" fmla="*/ 118 h 118"/>
                <a:gd name="T10" fmla="*/ 0 w 87"/>
                <a:gd name="T11" fmla="*/ 118 h 118"/>
                <a:gd name="T12" fmla="*/ 0 w 87"/>
                <a:gd name="T13" fmla="*/ 0 h 118"/>
                <a:gd name="T14" fmla="*/ 47 w 87"/>
                <a:gd name="T15" fmla="*/ 0 h 118"/>
                <a:gd name="T16" fmla="*/ 46 w 87"/>
                <a:gd name="T17" fmla="*/ 50 h 118"/>
                <a:gd name="T18" fmla="*/ 58 w 87"/>
                <a:gd name="T19" fmla="*/ 38 h 118"/>
                <a:gd name="T20" fmla="*/ 46 w 87"/>
                <a:gd name="T21" fmla="*/ 26 h 118"/>
                <a:gd name="T22" fmla="*/ 29 w 87"/>
                <a:gd name="T23" fmla="*/ 26 h 118"/>
                <a:gd name="T24" fmla="*/ 29 w 87"/>
                <a:gd name="T25" fmla="*/ 50 h 118"/>
                <a:gd name="T26" fmla="*/ 46 w 87"/>
                <a:gd name="T27" fmla="*/ 5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18">
                  <a:moveTo>
                    <a:pt x="47" y="0"/>
                  </a:moveTo>
                  <a:cubicBezTo>
                    <a:pt x="71" y="0"/>
                    <a:pt x="87" y="16"/>
                    <a:pt x="87" y="38"/>
                  </a:cubicBezTo>
                  <a:cubicBezTo>
                    <a:pt x="87" y="60"/>
                    <a:pt x="71" y="76"/>
                    <a:pt x="47" y="76"/>
                  </a:cubicBezTo>
                  <a:cubicBezTo>
                    <a:pt x="29" y="76"/>
                    <a:pt x="29" y="76"/>
                    <a:pt x="29" y="76"/>
                  </a:cubicBezTo>
                  <a:cubicBezTo>
                    <a:pt x="29" y="118"/>
                    <a:pt x="29" y="118"/>
                    <a:pt x="29" y="118"/>
                  </a:cubicBezTo>
                  <a:cubicBezTo>
                    <a:pt x="0" y="118"/>
                    <a:pt x="0" y="118"/>
                    <a:pt x="0" y="118"/>
                  </a:cubicBezTo>
                  <a:cubicBezTo>
                    <a:pt x="0" y="0"/>
                    <a:pt x="0" y="0"/>
                    <a:pt x="0" y="0"/>
                  </a:cubicBezTo>
                  <a:lnTo>
                    <a:pt x="47" y="0"/>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3" name="Freeform 19"/>
            <p:cNvSpPr>
              <a:spLocks noChangeAspect="1" noEditPoints="1"/>
            </p:cNvSpPr>
            <p:nvPr userDrawn="1"/>
          </p:nvSpPr>
          <p:spPr bwMode="auto">
            <a:xfrm>
              <a:off x="371" y="1079"/>
              <a:ext cx="53" cy="57"/>
            </a:xfrm>
            <a:custGeom>
              <a:avLst/>
              <a:gdLst>
                <a:gd name="T0" fmla="*/ 38 w 53"/>
                <a:gd name="T1" fmla="*/ 57 h 57"/>
                <a:gd name="T2" fmla="*/ 35 w 53"/>
                <a:gd name="T3" fmla="*/ 49 h 57"/>
                <a:gd name="T4" fmla="*/ 18 w 53"/>
                <a:gd name="T5" fmla="*/ 49 h 57"/>
                <a:gd name="T6" fmla="*/ 15 w 53"/>
                <a:gd name="T7" fmla="*/ 57 h 57"/>
                <a:gd name="T8" fmla="*/ 0 w 53"/>
                <a:gd name="T9" fmla="*/ 57 h 57"/>
                <a:gd name="T10" fmla="*/ 21 w 53"/>
                <a:gd name="T11" fmla="*/ 0 h 57"/>
                <a:gd name="T12" fmla="*/ 32 w 53"/>
                <a:gd name="T13" fmla="*/ 0 h 57"/>
                <a:gd name="T14" fmla="*/ 53 w 53"/>
                <a:gd name="T15" fmla="*/ 57 h 57"/>
                <a:gd name="T16" fmla="*/ 38 w 53"/>
                <a:gd name="T17" fmla="*/ 57 h 57"/>
                <a:gd name="T18" fmla="*/ 27 w 53"/>
                <a:gd name="T19" fmla="*/ 22 h 57"/>
                <a:gd name="T20" fmla="*/ 22 w 53"/>
                <a:gd name="T21" fmla="*/ 37 h 57"/>
                <a:gd name="T22" fmla="*/ 32 w 53"/>
                <a:gd name="T23" fmla="*/ 37 h 57"/>
                <a:gd name="T24" fmla="*/ 27 w 53"/>
                <a:gd name="T25" fmla="*/ 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7">
                  <a:moveTo>
                    <a:pt x="38" y="57"/>
                  </a:moveTo>
                  <a:lnTo>
                    <a:pt x="35" y="49"/>
                  </a:lnTo>
                  <a:lnTo>
                    <a:pt x="18" y="49"/>
                  </a:lnTo>
                  <a:lnTo>
                    <a:pt x="15" y="57"/>
                  </a:lnTo>
                  <a:lnTo>
                    <a:pt x="0" y="57"/>
                  </a:lnTo>
                  <a:lnTo>
                    <a:pt x="21" y="0"/>
                  </a:lnTo>
                  <a:lnTo>
                    <a:pt x="32" y="0"/>
                  </a:lnTo>
                  <a:lnTo>
                    <a:pt x="53" y="57"/>
                  </a:lnTo>
                  <a:lnTo>
                    <a:pt x="38" y="57"/>
                  </a:lnTo>
                  <a:close/>
                  <a:moveTo>
                    <a:pt x="27" y="22"/>
                  </a:moveTo>
                  <a:lnTo>
                    <a:pt x="22" y="37"/>
                  </a:lnTo>
                  <a:lnTo>
                    <a:pt x="32" y="37"/>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4" name="Freeform 20"/>
            <p:cNvSpPr>
              <a:spLocks noChangeAspect="1" noEditPoints="1"/>
            </p:cNvSpPr>
            <p:nvPr userDrawn="1"/>
          </p:nvSpPr>
          <p:spPr bwMode="auto">
            <a:xfrm>
              <a:off x="446" y="1079"/>
              <a:ext cx="44"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5" y="54"/>
                    <a:pt x="79" y="61"/>
                  </a:cubicBezTo>
                  <a:cubicBezTo>
                    <a:pt x="76" y="64"/>
                    <a:pt x="74"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5" name="Freeform 21"/>
            <p:cNvSpPr>
              <a:spLocks noChangeAspect="1"/>
            </p:cNvSpPr>
            <p:nvPr userDrawn="1"/>
          </p:nvSpPr>
          <p:spPr bwMode="auto">
            <a:xfrm>
              <a:off x="511" y="1079"/>
              <a:ext cx="41" cy="57"/>
            </a:xfrm>
            <a:custGeom>
              <a:avLst/>
              <a:gdLst>
                <a:gd name="T0" fmla="*/ 28 w 42"/>
                <a:gd name="T1" fmla="*/ 13 h 57"/>
                <a:gd name="T2" fmla="*/ 28 w 42"/>
                <a:gd name="T3" fmla="*/ 57 h 57"/>
                <a:gd name="T4" fmla="*/ 14 w 42"/>
                <a:gd name="T5" fmla="*/ 57 h 57"/>
                <a:gd name="T6" fmla="*/ 14 w 42"/>
                <a:gd name="T7" fmla="*/ 13 h 57"/>
                <a:gd name="T8" fmla="*/ 0 w 42"/>
                <a:gd name="T9" fmla="*/ 13 h 57"/>
                <a:gd name="T10" fmla="*/ 0 w 42"/>
                <a:gd name="T11" fmla="*/ 0 h 57"/>
                <a:gd name="T12" fmla="*/ 42 w 42"/>
                <a:gd name="T13" fmla="*/ 0 h 57"/>
                <a:gd name="T14" fmla="*/ 42 w 42"/>
                <a:gd name="T15" fmla="*/ 13 h 57"/>
                <a:gd name="T16" fmla="*/ 28 w 42"/>
                <a:gd name="T17" fmla="*/ 1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7">
                  <a:moveTo>
                    <a:pt x="28" y="13"/>
                  </a:moveTo>
                  <a:lnTo>
                    <a:pt x="28" y="57"/>
                  </a:lnTo>
                  <a:lnTo>
                    <a:pt x="14" y="57"/>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6" name="Freeform 22"/>
            <p:cNvSpPr>
              <a:spLocks noChangeAspect="1"/>
            </p:cNvSpPr>
            <p:nvPr userDrawn="1"/>
          </p:nvSpPr>
          <p:spPr bwMode="auto">
            <a:xfrm>
              <a:off x="577" y="1079"/>
              <a:ext cx="41" cy="57"/>
            </a:xfrm>
            <a:custGeom>
              <a:avLst/>
              <a:gdLst>
                <a:gd name="T0" fmla="*/ 32 w 45"/>
                <a:gd name="T1" fmla="*/ 57 h 57"/>
                <a:gd name="T2" fmla="*/ 14 w 45"/>
                <a:gd name="T3" fmla="*/ 29 h 57"/>
                <a:gd name="T4" fmla="*/ 14 w 45"/>
                <a:gd name="T5" fmla="*/ 57 h 57"/>
                <a:gd name="T6" fmla="*/ 0 w 45"/>
                <a:gd name="T7" fmla="*/ 57 h 57"/>
                <a:gd name="T8" fmla="*/ 0 w 45"/>
                <a:gd name="T9" fmla="*/ 0 h 57"/>
                <a:gd name="T10" fmla="*/ 12 w 45"/>
                <a:gd name="T11" fmla="*/ 0 h 57"/>
                <a:gd name="T12" fmla="*/ 30 w 45"/>
                <a:gd name="T13" fmla="*/ 29 h 57"/>
                <a:gd name="T14" fmla="*/ 30 w 45"/>
                <a:gd name="T15" fmla="*/ 0 h 57"/>
                <a:gd name="T16" fmla="*/ 45 w 45"/>
                <a:gd name="T17" fmla="*/ 0 h 57"/>
                <a:gd name="T18" fmla="*/ 45 w 45"/>
                <a:gd name="T19" fmla="*/ 57 h 57"/>
                <a:gd name="T20" fmla="*/ 32 w 45"/>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32" y="57"/>
                  </a:moveTo>
                  <a:lnTo>
                    <a:pt x="14" y="29"/>
                  </a:lnTo>
                  <a:lnTo>
                    <a:pt x="14" y="57"/>
                  </a:lnTo>
                  <a:lnTo>
                    <a:pt x="0" y="57"/>
                  </a:lnTo>
                  <a:lnTo>
                    <a:pt x="0" y="0"/>
                  </a:lnTo>
                  <a:lnTo>
                    <a:pt x="12" y="0"/>
                  </a:lnTo>
                  <a:lnTo>
                    <a:pt x="30" y="29"/>
                  </a:lnTo>
                  <a:lnTo>
                    <a:pt x="30" y="0"/>
                  </a:lnTo>
                  <a:lnTo>
                    <a:pt x="45" y="0"/>
                  </a:lnTo>
                  <a:lnTo>
                    <a:pt x="45" y="57"/>
                  </a:lnTo>
                  <a:lnTo>
                    <a:pt x="32"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7" name="Freeform 23"/>
            <p:cNvSpPr>
              <a:spLocks noChangeAspect="1"/>
            </p:cNvSpPr>
            <p:nvPr userDrawn="1"/>
          </p:nvSpPr>
          <p:spPr bwMode="auto">
            <a:xfrm>
              <a:off x="649" y="1079"/>
              <a:ext cx="41" cy="57"/>
            </a:xfrm>
            <a:custGeom>
              <a:avLst/>
              <a:gdLst>
                <a:gd name="T0" fmla="*/ 0 w 39"/>
                <a:gd name="T1" fmla="*/ 57 h 57"/>
                <a:gd name="T2" fmla="*/ 0 w 39"/>
                <a:gd name="T3" fmla="*/ 0 h 57"/>
                <a:gd name="T4" fmla="*/ 39 w 39"/>
                <a:gd name="T5" fmla="*/ 0 h 57"/>
                <a:gd name="T6" fmla="*/ 39 w 39"/>
                <a:gd name="T7" fmla="*/ 13 h 57"/>
                <a:gd name="T8" fmla="*/ 14 w 39"/>
                <a:gd name="T9" fmla="*/ 13 h 57"/>
                <a:gd name="T10" fmla="*/ 14 w 39"/>
                <a:gd name="T11" fmla="*/ 22 h 57"/>
                <a:gd name="T12" fmla="*/ 35 w 39"/>
                <a:gd name="T13" fmla="*/ 22 h 57"/>
                <a:gd name="T14" fmla="*/ 35 w 39"/>
                <a:gd name="T15" fmla="*/ 35 h 57"/>
                <a:gd name="T16" fmla="*/ 14 w 39"/>
                <a:gd name="T17" fmla="*/ 35 h 57"/>
                <a:gd name="T18" fmla="*/ 14 w 39"/>
                <a:gd name="T19" fmla="*/ 45 h 57"/>
                <a:gd name="T20" fmla="*/ 39 w 39"/>
                <a:gd name="T21" fmla="*/ 45 h 57"/>
                <a:gd name="T22" fmla="*/ 39 w 39"/>
                <a:gd name="T23" fmla="*/ 57 h 57"/>
                <a:gd name="T24" fmla="*/ 0 w 39"/>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7">
                  <a:moveTo>
                    <a:pt x="0" y="57"/>
                  </a:moveTo>
                  <a:lnTo>
                    <a:pt x="0" y="0"/>
                  </a:lnTo>
                  <a:lnTo>
                    <a:pt x="39" y="0"/>
                  </a:lnTo>
                  <a:lnTo>
                    <a:pt x="39" y="13"/>
                  </a:lnTo>
                  <a:lnTo>
                    <a:pt x="14" y="13"/>
                  </a:lnTo>
                  <a:lnTo>
                    <a:pt x="14" y="22"/>
                  </a:lnTo>
                  <a:lnTo>
                    <a:pt x="35" y="22"/>
                  </a:lnTo>
                  <a:lnTo>
                    <a:pt x="35" y="35"/>
                  </a:lnTo>
                  <a:lnTo>
                    <a:pt x="14" y="35"/>
                  </a:lnTo>
                  <a:lnTo>
                    <a:pt x="14" y="45"/>
                  </a:lnTo>
                  <a:lnTo>
                    <a:pt x="39" y="45"/>
                  </a:lnTo>
                  <a:lnTo>
                    <a:pt x="39" y="57"/>
                  </a:lnTo>
                  <a:lnTo>
                    <a:pt x="0"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8" name="Freeform 24"/>
            <p:cNvSpPr>
              <a:spLocks noChangeAspect="1" noEditPoints="1"/>
            </p:cNvSpPr>
            <p:nvPr userDrawn="1"/>
          </p:nvSpPr>
          <p:spPr bwMode="auto">
            <a:xfrm>
              <a:off x="714" y="1079"/>
              <a:ext cx="41"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4" y="54"/>
                    <a:pt x="79" y="61"/>
                  </a:cubicBezTo>
                  <a:cubicBezTo>
                    <a:pt x="76" y="64"/>
                    <a:pt x="73"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9" name="Freeform 25"/>
            <p:cNvSpPr>
              <a:spLocks noChangeAspect="1"/>
            </p:cNvSpPr>
            <p:nvPr userDrawn="1"/>
          </p:nvSpPr>
          <p:spPr bwMode="auto">
            <a:xfrm>
              <a:off x="776" y="1079"/>
              <a:ext cx="44" cy="58"/>
            </a:xfrm>
            <a:custGeom>
              <a:avLst/>
              <a:gdLst>
                <a:gd name="T0" fmla="*/ 64 w 91"/>
                <a:gd name="T1" fmla="*/ 27 h 120"/>
                <a:gd name="T2" fmla="*/ 51 w 91"/>
                <a:gd name="T3" fmla="*/ 25 h 120"/>
                <a:gd name="T4" fmla="*/ 34 w 91"/>
                <a:gd name="T5" fmla="*/ 36 h 120"/>
                <a:gd name="T6" fmla="*/ 45 w 91"/>
                <a:gd name="T7" fmla="*/ 45 h 120"/>
                <a:gd name="T8" fmla="*/ 59 w 91"/>
                <a:gd name="T9" fmla="*/ 47 h 120"/>
                <a:gd name="T10" fmla="*/ 91 w 91"/>
                <a:gd name="T11" fmla="*/ 82 h 120"/>
                <a:gd name="T12" fmla="*/ 43 w 91"/>
                <a:gd name="T13" fmla="*/ 120 h 120"/>
                <a:gd name="T14" fmla="*/ 16 w 91"/>
                <a:gd name="T15" fmla="*/ 115 h 120"/>
                <a:gd name="T16" fmla="*/ 0 w 91"/>
                <a:gd name="T17" fmla="*/ 104 h 120"/>
                <a:gd name="T18" fmla="*/ 19 w 91"/>
                <a:gd name="T19" fmla="*/ 86 h 120"/>
                <a:gd name="T20" fmla="*/ 27 w 91"/>
                <a:gd name="T21" fmla="*/ 91 h 120"/>
                <a:gd name="T22" fmla="*/ 45 w 91"/>
                <a:gd name="T23" fmla="*/ 94 h 120"/>
                <a:gd name="T24" fmla="*/ 62 w 91"/>
                <a:gd name="T25" fmla="*/ 83 h 120"/>
                <a:gd name="T26" fmla="*/ 52 w 91"/>
                <a:gd name="T27" fmla="*/ 73 h 120"/>
                <a:gd name="T28" fmla="*/ 38 w 91"/>
                <a:gd name="T29" fmla="*/ 71 h 120"/>
                <a:gd name="T30" fmla="*/ 6 w 91"/>
                <a:gd name="T31" fmla="*/ 38 h 120"/>
                <a:gd name="T32" fmla="*/ 51 w 91"/>
                <a:gd name="T33" fmla="*/ 0 h 120"/>
                <a:gd name="T34" fmla="*/ 75 w 91"/>
                <a:gd name="T35" fmla="*/ 4 h 120"/>
                <a:gd name="T36" fmla="*/ 89 w 91"/>
                <a:gd name="T37" fmla="*/ 14 h 120"/>
                <a:gd name="T38" fmla="*/ 71 w 91"/>
                <a:gd name="T39" fmla="*/ 32 h 120"/>
                <a:gd name="T40" fmla="*/ 64 w 91"/>
                <a:gd name="T41" fmla="*/ 2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0">
                  <a:moveTo>
                    <a:pt x="64" y="27"/>
                  </a:moveTo>
                  <a:cubicBezTo>
                    <a:pt x="60" y="26"/>
                    <a:pt x="56" y="25"/>
                    <a:pt x="51" y="25"/>
                  </a:cubicBezTo>
                  <a:cubicBezTo>
                    <a:pt x="40" y="25"/>
                    <a:pt x="34" y="29"/>
                    <a:pt x="34" y="36"/>
                  </a:cubicBezTo>
                  <a:cubicBezTo>
                    <a:pt x="34" y="41"/>
                    <a:pt x="38" y="44"/>
                    <a:pt x="45" y="45"/>
                  </a:cubicBezTo>
                  <a:cubicBezTo>
                    <a:pt x="59" y="47"/>
                    <a:pt x="59" y="47"/>
                    <a:pt x="59" y="47"/>
                  </a:cubicBezTo>
                  <a:cubicBezTo>
                    <a:pt x="81" y="50"/>
                    <a:pt x="91" y="61"/>
                    <a:pt x="91" y="82"/>
                  </a:cubicBezTo>
                  <a:cubicBezTo>
                    <a:pt x="91" y="106"/>
                    <a:pt x="73" y="120"/>
                    <a:pt x="43" y="120"/>
                  </a:cubicBezTo>
                  <a:cubicBezTo>
                    <a:pt x="33" y="120"/>
                    <a:pt x="24" y="118"/>
                    <a:pt x="16" y="115"/>
                  </a:cubicBezTo>
                  <a:cubicBezTo>
                    <a:pt x="10" y="113"/>
                    <a:pt x="7" y="111"/>
                    <a:pt x="0" y="104"/>
                  </a:cubicBezTo>
                  <a:cubicBezTo>
                    <a:pt x="19" y="86"/>
                    <a:pt x="19" y="86"/>
                    <a:pt x="19" y="86"/>
                  </a:cubicBezTo>
                  <a:cubicBezTo>
                    <a:pt x="22" y="89"/>
                    <a:pt x="24" y="89"/>
                    <a:pt x="27" y="91"/>
                  </a:cubicBezTo>
                  <a:cubicBezTo>
                    <a:pt x="32" y="93"/>
                    <a:pt x="38" y="94"/>
                    <a:pt x="45" y="94"/>
                  </a:cubicBezTo>
                  <a:cubicBezTo>
                    <a:pt x="57" y="94"/>
                    <a:pt x="62" y="90"/>
                    <a:pt x="62" y="83"/>
                  </a:cubicBezTo>
                  <a:cubicBezTo>
                    <a:pt x="62" y="77"/>
                    <a:pt x="59" y="74"/>
                    <a:pt x="52" y="73"/>
                  </a:cubicBezTo>
                  <a:cubicBezTo>
                    <a:pt x="38" y="71"/>
                    <a:pt x="38" y="71"/>
                    <a:pt x="38" y="71"/>
                  </a:cubicBezTo>
                  <a:cubicBezTo>
                    <a:pt x="17" y="68"/>
                    <a:pt x="6" y="57"/>
                    <a:pt x="6" y="38"/>
                  </a:cubicBezTo>
                  <a:cubicBezTo>
                    <a:pt x="6" y="14"/>
                    <a:pt x="23" y="0"/>
                    <a:pt x="51" y="0"/>
                  </a:cubicBezTo>
                  <a:cubicBezTo>
                    <a:pt x="59" y="0"/>
                    <a:pt x="68" y="1"/>
                    <a:pt x="75" y="4"/>
                  </a:cubicBezTo>
                  <a:cubicBezTo>
                    <a:pt x="80" y="6"/>
                    <a:pt x="83" y="8"/>
                    <a:pt x="89" y="14"/>
                  </a:cubicBezTo>
                  <a:cubicBezTo>
                    <a:pt x="71" y="32"/>
                    <a:pt x="71" y="32"/>
                    <a:pt x="71" y="32"/>
                  </a:cubicBezTo>
                  <a:cubicBezTo>
                    <a:pt x="68" y="29"/>
                    <a:pt x="66" y="28"/>
                    <a:pt x="64" y="27"/>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grpSp>
      <p:pic>
        <p:nvPicPr>
          <p:cNvPr id="30" name="Picture 3" descr="C:\Users\popov\Desktop\airi.png"/>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sharpenSoften amount="1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660236" y="331346"/>
            <a:ext cx="889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31" name="Рисунок 30" descr="logo_strategy_KAZ_2.png"/>
          <p:cNvPicPr/>
          <p:nvPr userDrawn="1"/>
        </p:nvPicPr>
        <p:blipFill>
          <a:blip r:embed="rId9" cstate="print"/>
          <a:stretch>
            <a:fillRect/>
          </a:stretch>
        </p:blipFill>
        <p:spPr>
          <a:xfrm>
            <a:off x="2065247" y="892384"/>
            <a:ext cx="2232248" cy="467113"/>
          </a:xfrm>
          <a:prstGeom prst="rect">
            <a:avLst/>
          </a:prstGeom>
        </p:spPr>
      </p:pic>
      <p:pic>
        <p:nvPicPr>
          <p:cNvPr id="32"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860032" y="401800"/>
            <a:ext cx="1043880" cy="122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Текст 19"/>
          <p:cNvSpPr>
            <a:spLocks noGrp="1"/>
          </p:cNvSpPr>
          <p:nvPr>
            <p:ph type="body" sz="quarter" idx="11" hasCustomPrompt="1"/>
          </p:nvPr>
        </p:nvSpPr>
        <p:spPr>
          <a:xfrm>
            <a:off x="6984001" y="5400000"/>
            <a:ext cx="1800225" cy="215900"/>
          </a:xfrm>
        </p:spPr>
        <p:txBody>
          <a:bodyPr lIns="0" tIns="0" rIns="0" bIns="0" anchor="b" anchorCtr="0"/>
          <a:lstStyle>
            <a:lvl1pPr algn="r">
              <a:defRPr sz="1500">
                <a:solidFill>
                  <a:schemeClr val="tx1"/>
                </a:solidFill>
              </a:defRPr>
            </a:lvl1pPr>
          </a:lstStyle>
          <a:p>
            <a:pPr lvl="0"/>
            <a:r>
              <a:rPr lang="ru-RU" dirty="0" smtClean="0"/>
              <a:t>Метка</a:t>
            </a:r>
            <a:endParaRPr lang="ru-RU" dirty="0"/>
          </a:p>
        </p:txBody>
      </p:sp>
      <p:pic>
        <p:nvPicPr>
          <p:cNvPr id="38097" name="Picture 209" descr="http://us.123rf.com/400wm/400/400/cobalt/cobalt1209/cobalt120900016/15516149-n-------n-n---n---n-----n--n----n--n-n--n.jpg">
            <a:hlinkClick r:id="rId11"/>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0" y="2160588"/>
            <a:ext cx="2520000" cy="252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3" y="238542"/>
            <a:ext cx="8497092" cy="616455"/>
          </a:xfrm>
        </p:spPr>
        <p:txBody>
          <a:bodyPr>
            <a:noAutofit/>
          </a:bodyPr>
          <a:lstStyle>
            <a:lvl1pPr>
              <a:lnSpc>
                <a:spcPct val="100000"/>
              </a:lnSpc>
              <a:defRPr/>
            </a:lvl1pPr>
          </a:lstStyle>
          <a:p>
            <a:r>
              <a:rPr lang="ru-RU" smtClean="0"/>
              <a:t>Образец заголовка</a:t>
            </a:r>
            <a:endParaRPr lang="de-DE" dirty="0"/>
          </a:p>
        </p:txBody>
      </p:sp>
      <p:sp>
        <p:nvSpPr>
          <p:cNvPr id="9" name="Textplatzhalter 7"/>
          <p:cNvSpPr>
            <a:spLocks noGrp="1"/>
          </p:cNvSpPr>
          <p:nvPr>
            <p:ph type="body" sz="quarter" idx="13"/>
          </p:nvPr>
        </p:nvSpPr>
        <p:spPr>
          <a:xfrm>
            <a:off x="323853" y="854994"/>
            <a:ext cx="8496300" cy="336244"/>
          </a:xfrm>
        </p:spPr>
        <p:txBody>
          <a:bodyPr>
            <a:noAutofit/>
          </a:bodyPr>
          <a:lstStyle>
            <a:lvl1pPr>
              <a:buNone/>
              <a:defRPr sz="2000"/>
            </a:lvl1pPr>
          </a:lstStyle>
          <a:p>
            <a:pPr lvl="0"/>
            <a:r>
              <a:rPr lang="ru-RU" smtClean="0"/>
              <a:t>Образец текста</a:t>
            </a:r>
          </a:p>
        </p:txBody>
      </p:sp>
      <p:sp>
        <p:nvSpPr>
          <p:cNvPr id="4" name="Datumsplatzhalter 3"/>
          <p:cNvSpPr>
            <a:spLocks noGrp="1"/>
          </p:cNvSpPr>
          <p:nvPr>
            <p:ph type="dt" sz="half" idx="14"/>
          </p:nvPr>
        </p:nvSpPr>
        <p:spPr>
          <a:xfrm>
            <a:off x="323850" y="6356356"/>
            <a:ext cx="2133600" cy="365125"/>
          </a:xfrm>
          <a:prstGeom prst="rect">
            <a:avLst/>
          </a:prstGeom>
        </p:spPr>
        <p:txBody>
          <a:bodyPr/>
          <a:lstStyle>
            <a:lvl1pPr>
              <a:defRPr/>
            </a:lvl1pPr>
          </a:lstStyle>
          <a:p>
            <a:pPr>
              <a:defRPr/>
            </a:pPr>
            <a:fld id="{9B664511-C556-43B8-A4BD-789D9C039DCA}" type="datetimeFigureOut">
              <a:rPr lang="de-DE"/>
              <a:pPr>
                <a:defRPr/>
              </a:pPr>
              <a:t>25.10.2014</a:t>
            </a:fld>
            <a:endParaRPr lang="de-DE"/>
          </a:p>
        </p:txBody>
      </p:sp>
      <p:sp>
        <p:nvSpPr>
          <p:cNvPr id="5" name="Fußzeilenplatzhalter 4"/>
          <p:cNvSpPr>
            <a:spLocks noGrp="1"/>
          </p:cNvSpPr>
          <p:nvPr>
            <p:ph type="ftr" sz="quarter" idx="15"/>
          </p:nvPr>
        </p:nvSpPr>
        <p:spPr>
          <a:xfrm>
            <a:off x="2457453" y="6356356"/>
            <a:ext cx="4229100" cy="365125"/>
          </a:xfrm>
          <a:prstGeom prst="rect">
            <a:avLst/>
          </a:prstGeom>
        </p:spPr>
        <p:txBody>
          <a:bodyPr/>
          <a:lstStyle>
            <a:lvl1pPr>
              <a:defRPr/>
            </a:lvl1pPr>
          </a:lstStyle>
          <a:p>
            <a:pPr>
              <a:defRPr/>
            </a:pPr>
            <a:endParaRPr lang="de-DE"/>
          </a:p>
        </p:txBody>
      </p:sp>
      <p:sp>
        <p:nvSpPr>
          <p:cNvPr id="6" name="Foliennummernplatzhalter 5"/>
          <p:cNvSpPr>
            <a:spLocks noGrp="1"/>
          </p:cNvSpPr>
          <p:nvPr>
            <p:ph type="sldNum" sz="quarter" idx="16"/>
          </p:nvPr>
        </p:nvSpPr>
        <p:spPr>
          <a:xfrm>
            <a:off x="6686550" y="6356356"/>
            <a:ext cx="2133600" cy="365125"/>
          </a:xfrm>
          <a:prstGeom prst="rect">
            <a:avLst/>
          </a:prstGeom>
        </p:spPr>
        <p:txBody>
          <a:bodyPr/>
          <a:lstStyle>
            <a:lvl1pPr>
              <a:defRPr/>
            </a:lvl1pPr>
          </a:lstStyle>
          <a:p>
            <a:fld id="{29355857-639C-4E2F-96F2-E79EF0D57778}" type="slidenum">
              <a:rPr lang="de-DE" altLang="ru-RU"/>
              <a:pPr/>
              <a:t>‹#›</a:t>
            </a:fld>
            <a:endParaRPr lang="de-DE" altLang="ru-RU"/>
          </a:p>
        </p:txBody>
      </p:sp>
    </p:spTree>
    <p:extLst>
      <p:ext uri="{BB962C8B-B14F-4D97-AF65-F5344CB8AC3E}">
        <p14:creationId xmlns:p14="http://schemas.microsoft.com/office/powerpoint/2010/main" val="223651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екст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9"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0"/>
          <p:cNvSpPr>
            <a:spLocks noGrp="1"/>
          </p:cNvSpPr>
          <p:nvPr>
            <p:ph type="body" sz="quarter" idx="12"/>
          </p:nvPr>
        </p:nvSpPr>
        <p:spPr>
          <a:xfrm>
            <a:off x="250825" y="1260000"/>
            <a:ext cx="8640000" cy="5040312"/>
          </a:xfrm>
        </p:spPr>
        <p:txBody>
          <a:bodyPr/>
          <a:lstStyle>
            <a:lvl1pPr>
              <a:spcBef>
                <a:spcPts val="628"/>
              </a:spcBef>
              <a:defRPr sz="1500"/>
            </a:lvl1pPr>
            <a:lvl2pPr>
              <a:spcBef>
                <a:spcPts val="628"/>
              </a:spcBef>
              <a:defRPr sz="1500"/>
            </a:lvl2pPr>
            <a:lvl3pPr>
              <a:defRPr sz="1500"/>
            </a:lvl3pPr>
            <a:lvl4pPr>
              <a:defRPr sz="1500"/>
            </a:lvl4pPr>
            <a:lvl5pPr>
              <a:defRPr sz="15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3"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p:cNvGraphicFramePr>
          <p:nvPr>
            <p:custDataLst>
              <p:tags r:id="rId2"/>
            </p:custDataLst>
            <p:extLst>
              <p:ext uri="{D42A27DB-BD31-4B8C-83A1-F6EECF244321}">
                <p14:modId xmlns:p14="http://schemas.microsoft.com/office/powerpoint/2010/main" val="2098763464"/>
              </p:ext>
            </p:ext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23597" name="think-cell Slide" r:id="rId4" imgW="6350000" imgH="6350000" progId="">
                  <p:embed/>
                </p:oleObj>
              </mc:Choice>
              <mc:Fallback>
                <p:oleObj name="think-cell Slide" r:id="rId4" imgW="6350000" imgH="6350000" progId="">
                  <p:embed/>
                  <p:pic>
                    <p:nvPicPr>
                      <p:cNvPr id="0" name="Picture 3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4"/>
          <p:cNvSpPr>
            <a:spLocks noChangeArrowheads="1"/>
          </p:cNvSpPr>
          <p:nvPr userDrawn="1"/>
        </p:nvSpPr>
        <p:spPr bwMode="auto">
          <a:xfrm>
            <a:off x="2843809" y="2160588"/>
            <a:ext cx="6300196" cy="2519362"/>
          </a:xfrm>
          <a:prstGeom prst="rect">
            <a:avLst/>
          </a:prstGeom>
          <a:solidFill>
            <a:srgbClr val="376092"/>
          </a:solidFill>
          <a:ln w="9525">
            <a:noFill/>
            <a:round/>
            <a:headEnd/>
            <a:tailEnd/>
          </a:ln>
        </p:spPr>
        <p:txBody>
          <a:bodyPr lIns="0" tIns="0" rIns="0" bIns="0"/>
          <a:lstStyle/>
          <a:p>
            <a:pPr>
              <a:defRPr/>
            </a:pPr>
            <a:endParaRPr lang="ru-RU">
              <a:solidFill>
                <a:srgbClr val="000000"/>
              </a:solidFill>
              <a:latin typeface="Arial"/>
            </a:endParaRPr>
          </a:p>
        </p:txBody>
      </p:sp>
      <p:sp>
        <p:nvSpPr>
          <p:cNvPr id="2" name="Заголовок 1"/>
          <p:cNvSpPr>
            <a:spLocks noGrp="1"/>
          </p:cNvSpPr>
          <p:nvPr>
            <p:ph type="ctrTitle" hasCustomPrompt="1"/>
          </p:nvPr>
        </p:nvSpPr>
        <p:spPr>
          <a:xfrm>
            <a:off x="3024000" y="2519999"/>
            <a:ext cx="5760000" cy="1080000"/>
          </a:xfrm>
          <a:prstGeom prst="rect">
            <a:avLst/>
          </a:prstGeom>
        </p:spPr>
        <p:txBody>
          <a:bodyPr/>
          <a:lstStyle>
            <a:lvl1pPr>
              <a:defRPr sz="2500" b="0">
                <a:solidFill>
                  <a:schemeClr val="bg1"/>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nvPr>
        </p:nvSpPr>
        <p:spPr>
          <a:xfrm>
            <a:off x="3024000" y="4104000"/>
            <a:ext cx="3600000" cy="216000"/>
          </a:xfrm>
        </p:spPr>
        <p:txBody>
          <a:bodyPr lIns="0" tIns="0" rIns="0" bIns="0" anchor="b" anchorCtr="0"/>
          <a:lstStyle>
            <a:lvl1pPr marL="0" indent="0" algn="l">
              <a:buNone/>
              <a:defRPr sz="1500">
                <a:solidFill>
                  <a:schemeClr val="bg1"/>
                </a:solidFill>
              </a:defRPr>
            </a:lvl1pPr>
            <a:lvl2pPr marL="478564" indent="0" algn="ctr">
              <a:buNone/>
              <a:defRPr>
                <a:solidFill>
                  <a:schemeClr val="tx1">
                    <a:tint val="75000"/>
                  </a:schemeClr>
                </a:solidFill>
              </a:defRPr>
            </a:lvl2pPr>
            <a:lvl3pPr marL="957127" indent="0" algn="ctr">
              <a:buNone/>
              <a:defRPr>
                <a:solidFill>
                  <a:schemeClr val="tx1">
                    <a:tint val="75000"/>
                  </a:schemeClr>
                </a:solidFill>
              </a:defRPr>
            </a:lvl3pPr>
            <a:lvl4pPr marL="1435688" indent="0" algn="ctr">
              <a:buNone/>
              <a:defRPr>
                <a:solidFill>
                  <a:schemeClr val="tx1">
                    <a:tint val="75000"/>
                  </a:schemeClr>
                </a:solidFill>
              </a:defRPr>
            </a:lvl4pPr>
            <a:lvl5pPr marL="1914251" indent="0" algn="ctr">
              <a:buNone/>
              <a:defRPr>
                <a:solidFill>
                  <a:schemeClr val="tx1">
                    <a:tint val="75000"/>
                  </a:schemeClr>
                </a:solidFill>
              </a:defRPr>
            </a:lvl5pPr>
            <a:lvl6pPr marL="2392812" indent="0" algn="ctr">
              <a:buNone/>
              <a:defRPr>
                <a:solidFill>
                  <a:schemeClr val="tx1">
                    <a:tint val="75000"/>
                  </a:schemeClr>
                </a:solidFill>
              </a:defRPr>
            </a:lvl6pPr>
            <a:lvl7pPr marL="2871375" indent="0" algn="ctr">
              <a:buNone/>
              <a:defRPr>
                <a:solidFill>
                  <a:schemeClr val="tx1">
                    <a:tint val="75000"/>
                  </a:schemeClr>
                </a:solidFill>
              </a:defRPr>
            </a:lvl7pPr>
            <a:lvl8pPr marL="3349937" indent="0" algn="ctr">
              <a:buNone/>
              <a:defRPr>
                <a:solidFill>
                  <a:schemeClr val="tx1">
                    <a:tint val="75000"/>
                  </a:schemeClr>
                </a:solidFill>
              </a:defRPr>
            </a:lvl8pPr>
            <a:lvl9pPr marL="3828500" indent="0" algn="ctr">
              <a:buNone/>
              <a:defRPr>
                <a:solidFill>
                  <a:schemeClr val="tx1">
                    <a:tint val="75000"/>
                  </a:schemeClr>
                </a:solidFill>
              </a:defRPr>
            </a:lvl9pPr>
          </a:lstStyle>
          <a:p>
            <a:r>
              <a:rPr lang="ru-RU" dirty="0" smtClean="0"/>
              <a:t>Содержание презентации</a:t>
            </a:r>
            <a:endParaRPr lang="ru-RU" dirty="0"/>
          </a:p>
        </p:txBody>
      </p:sp>
      <p:sp>
        <p:nvSpPr>
          <p:cNvPr id="4" name="Дата 3"/>
          <p:cNvSpPr>
            <a:spLocks noGrp="1"/>
          </p:cNvSpPr>
          <p:nvPr>
            <p:ph type="dt" sz="half" idx="10"/>
          </p:nvPr>
        </p:nvSpPr>
        <p:spPr>
          <a:xfrm>
            <a:off x="7020000" y="4104000"/>
            <a:ext cx="1800000" cy="216000"/>
          </a:xfrm>
          <a:prstGeom prst="rect">
            <a:avLst/>
          </a:prstGeom>
        </p:spPr>
        <p:txBody>
          <a:bodyPr lIns="0" tIns="0" rIns="0" bIns="0" anchor="b" anchorCtr="0"/>
          <a:lstStyle>
            <a:lvl1pPr algn="r">
              <a:defRPr sz="1500">
                <a:solidFill>
                  <a:schemeClr val="bg1"/>
                </a:solidFill>
              </a:defRPr>
            </a:lvl1pPr>
          </a:lstStyle>
          <a:p>
            <a:fld id="{62F1BEEF-A4A7-479D-8465-9115149B4495}" type="datetime4">
              <a:rPr lang="ru-RU" smtClean="0">
                <a:solidFill>
                  <a:srgbClr val="FFFFFF"/>
                </a:solidFill>
                <a:latin typeface="Arial"/>
              </a:rPr>
              <a:pPr/>
              <a:t>25 октября 2014 г.</a:t>
            </a:fld>
            <a:endParaRPr lang="ru-RU" dirty="0">
              <a:solidFill>
                <a:srgbClr val="FFFFFF"/>
              </a:solidFill>
              <a:latin typeface="Arial"/>
            </a:endParaRPr>
          </a:p>
        </p:txBody>
      </p:sp>
      <p:grpSp>
        <p:nvGrpSpPr>
          <p:cNvPr id="11" name="Group 7"/>
          <p:cNvGrpSpPr>
            <a:grpSpLocks/>
          </p:cNvGrpSpPr>
          <p:nvPr userDrawn="1"/>
        </p:nvGrpSpPr>
        <p:grpSpPr bwMode="auto">
          <a:xfrm>
            <a:off x="7" y="720043"/>
            <a:ext cx="1800225" cy="719137"/>
            <a:chOff x="201" y="819"/>
            <a:chExt cx="1094" cy="413"/>
          </a:xfrm>
        </p:grpSpPr>
        <p:sp>
          <p:nvSpPr>
            <p:cNvPr id="12" name="Freeform 8"/>
            <p:cNvSpPr>
              <a:spLocks noChangeAspect="1"/>
            </p:cNvSpPr>
            <p:nvPr userDrawn="1"/>
          </p:nvSpPr>
          <p:spPr bwMode="auto">
            <a:xfrm>
              <a:off x="201" y="819"/>
              <a:ext cx="1094" cy="207"/>
            </a:xfrm>
            <a:custGeom>
              <a:avLst/>
              <a:gdLst>
                <a:gd name="T0" fmla="*/ 1094 w 1094"/>
                <a:gd name="T1" fmla="*/ 207 h 207"/>
                <a:gd name="T2" fmla="*/ 999 w 1094"/>
                <a:gd name="T3" fmla="*/ 0 h 207"/>
                <a:gd name="T4" fmla="*/ 0 w 1094"/>
                <a:gd name="T5" fmla="*/ 0 h 207"/>
                <a:gd name="T6" fmla="*/ 0 w 1094"/>
                <a:gd name="T7" fmla="*/ 207 h 207"/>
                <a:gd name="T8" fmla="*/ 1094 w 109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7">
                  <a:moveTo>
                    <a:pt x="1094" y="207"/>
                  </a:moveTo>
                  <a:lnTo>
                    <a:pt x="999" y="0"/>
                  </a:lnTo>
                  <a:lnTo>
                    <a:pt x="0" y="0"/>
                  </a:lnTo>
                  <a:lnTo>
                    <a:pt x="0" y="207"/>
                  </a:lnTo>
                  <a:lnTo>
                    <a:pt x="1094" y="207"/>
                  </a:lnTo>
                  <a:close/>
                </a:path>
              </a:pathLst>
            </a:custGeom>
            <a:solidFill>
              <a:srgbClr val="7A1600"/>
            </a:solidFill>
            <a:ln w="9525">
              <a:noFill/>
              <a:round/>
              <a:headEnd/>
              <a:tailEnd/>
            </a:ln>
          </p:spPr>
          <p:txBody>
            <a:bodyPr lIns="0" tIns="0" rIns="0" bIns="0"/>
            <a:lstStyle/>
            <a:p>
              <a:pPr>
                <a:defRPr/>
              </a:pPr>
              <a:endParaRPr lang="ru-RU">
                <a:solidFill>
                  <a:srgbClr val="000000"/>
                </a:solidFill>
                <a:latin typeface="Arial"/>
              </a:endParaRPr>
            </a:p>
          </p:txBody>
        </p:sp>
        <p:sp>
          <p:nvSpPr>
            <p:cNvPr id="13" name="Freeform 9"/>
            <p:cNvSpPr>
              <a:spLocks noChangeAspect="1"/>
            </p:cNvSpPr>
            <p:nvPr userDrawn="1"/>
          </p:nvSpPr>
          <p:spPr bwMode="auto">
            <a:xfrm>
              <a:off x="201" y="1026"/>
              <a:ext cx="1094" cy="206"/>
            </a:xfrm>
            <a:custGeom>
              <a:avLst/>
              <a:gdLst>
                <a:gd name="T0" fmla="*/ 1094 w 1094"/>
                <a:gd name="T1" fmla="*/ 0 h 206"/>
                <a:gd name="T2" fmla="*/ 999 w 1094"/>
                <a:gd name="T3" fmla="*/ 206 h 206"/>
                <a:gd name="T4" fmla="*/ 0 w 1094"/>
                <a:gd name="T5" fmla="*/ 206 h 206"/>
                <a:gd name="T6" fmla="*/ 0 w 1094"/>
                <a:gd name="T7" fmla="*/ 0 h 206"/>
                <a:gd name="T8" fmla="*/ 1094 w 1094"/>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6">
                  <a:moveTo>
                    <a:pt x="1094" y="0"/>
                  </a:moveTo>
                  <a:lnTo>
                    <a:pt x="999" y="206"/>
                  </a:lnTo>
                  <a:lnTo>
                    <a:pt x="0" y="206"/>
                  </a:lnTo>
                  <a:lnTo>
                    <a:pt x="0" y="0"/>
                  </a:lnTo>
                  <a:lnTo>
                    <a:pt x="1094" y="0"/>
                  </a:lnTo>
                  <a:close/>
                </a:path>
              </a:pathLst>
            </a:custGeom>
            <a:solidFill>
              <a:schemeClr val="bg2"/>
            </a:solidFill>
            <a:ln w="9525">
              <a:noFill/>
              <a:round/>
              <a:headEnd/>
              <a:tailEnd/>
            </a:ln>
          </p:spPr>
          <p:txBody>
            <a:bodyPr lIns="0" tIns="0" rIns="0" bIns="0"/>
            <a:lstStyle/>
            <a:p>
              <a:pPr>
                <a:defRPr/>
              </a:pPr>
              <a:endParaRPr lang="ru-RU">
                <a:solidFill>
                  <a:srgbClr val="000000"/>
                </a:solidFill>
                <a:latin typeface="Arial"/>
              </a:endParaRPr>
            </a:p>
          </p:txBody>
        </p:sp>
        <p:sp>
          <p:nvSpPr>
            <p:cNvPr id="14" name="Freeform 10"/>
            <p:cNvSpPr>
              <a:spLocks noChangeAspect="1"/>
            </p:cNvSpPr>
            <p:nvPr userDrawn="1"/>
          </p:nvSpPr>
          <p:spPr bwMode="auto">
            <a:xfrm>
              <a:off x="315" y="918"/>
              <a:ext cx="43" cy="57"/>
            </a:xfrm>
            <a:custGeom>
              <a:avLst/>
              <a:gdLst>
                <a:gd name="T0" fmla="*/ 63 w 91"/>
                <a:gd name="T1" fmla="*/ 28 h 121"/>
                <a:gd name="T2" fmla="*/ 50 w 91"/>
                <a:gd name="T3" fmla="*/ 26 h 121"/>
                <a:gd name="T4" fmla="*/ 34 w 91"/>
                <a:gd name="T5" fmla="*/ 37 h 121"/>
                <a:gd name="T6" fmla="*/ 44 w 91"/>
                <a:gd name="T7" fmla="*/ 46 h 121"/>
                <a:gd name="T8" fmla="*/ 59 w 91"/>
                <a:gd name="T9" fmla="*/ 48 h 121"/>
                <a:gd name="T10" fmla="*/ 91 w 91"/>
                <a:gd name="T11" fmla="*/ 83 h 121"/>
                <a:gd name="T12" fmla="*/ 43 w 91"/>
                <a:gd name="T13" fmla="*/ 121 h 121"/>
                <a:gd name="T14" fmla="*/ 16 w 91"/>
                <a:gd name="T15" fmla="*/ 116 h 121"/>
                <a:gd name="T16" fmla="*/ 0 w 91"/>
                <a:gd name="T17" fmla="*/ 105 h 121"/>
                <a:gd name="T18" fmla="*/ 19 w 91"/>
                <a:gd name="T19" fmla="*/ 86 h 121"/>
                <a:gd name="T20" fmla="*/ 27 w 91"/>
                <a:gd name="T21" fmla="*/ 91 h 121"/>
                <a:gd name="T22" fmla="*/ 45 w 91"/>
                <a:gd name="T23" fmla="*/ 95 h 121"/>
                <a:gd name="T24" fmla="*/ 62 w 91"/>
                <a:gd name="T25" fmla="*/ 84 h 121"/>
                <a:gd name="T26" fmla="*/ 52 w 91"/>
                <a:gd name="T27" fmla="*/ 74 h 121"/>
                <a:gd name="T28" fmla="*/ 38 w 91"/>
                <a:gd name="T29" fmla="*/ 72 h 121"/>
                <a:gd name="T30" fmla="*/ 6 w 91"/>
                <a:gd name="T31" fmla="*/ 38 h 121"/>
                <a:gd name="T32" fmla="*/ 51 w 91"/>
                <a:gd name="T33" fmla="*/ 0 h 121"/>
                <a:gd name="T34" fmla="*/ 74 w 91"/>
                <a:gd name="T35" fmla="*/ 5 h 121"/>
                <a:gd name="T36" fmla="*/ 89 w 91"/>
                <a:gd name="T37" fmla="*/ 14 h 121"/>
                <a:gd name="T38" fmla="*/ 71 w 91"/>
                <a:gd name="T39" fmla="*/ 33 h 121"/>
                <a:gd name="T40" fmla="*/ 63 w 91"/>
                <a:gd name="T41" fmla="*/ 28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1">
                  <a:moveTo>
                    <a:pt x="63" y="28"/>
                  </a:moveTo>
                  <a:cubicBezTo>
                    <a:pt x="60" y="26"/>
                    <a:pt x="56" y="26"/>
                    <a:pt x="50" y="26"/>
                  </a:cubicBezTo>
                  <a:cubicBezTo>
                    <a:pt x="40" y="26"/>
                    <a:pt x="34" y="30"/>
                    <a:pt x="34" y="37"/>
                  </a:cubicBezTo>
                  <a:cubicBezTo>
                    <a:pt x="34" y="42"/>
                    <a:pt x="38" y="45"/>
                    <a:pt x="44" y="46"/>
                  </a:cubicBezTo>
                  <a:cubicBezTo>
                    <a:pt x="59" y="48"/>
                    <a:pt x="59" y="48"/>
                    <a:pt x="59" y="48"/>
                  </a:cubicBezTo>
                  <a:cubicBezTo>
                    <a:pt x="81" y="51"/>
                    <a:pt x="91" y="62"/>
                    <a:pt x="91" y="83"/>
                  </a:cubicBezTo>
                  <a:cubicBezTo>
                    <a:pt x="91" y="106"/>
                    <a:pt x="73" y="121"/>
                    <a:pt x="43" y="121"/>
                  </a:cubicBezTo>
                  <a:cubicBezTo>
                    <a:pt x="33" y="121"/>
                    <a:pt x="24" y="119"/>
                    <a:pt x="16" y="116"/>
                  </a:cubicBezTo>
                  <a:cubicBezTo>
                    <a:pt x="10" y="114"/>
                    <a:pt x="7" y="111"/>
                    <a:pt x="0" y="105"/>
                  </a:cubicBezTo>
                  <a:cubicBezTo>
                    <a:pt x="19" y="86"/>
                    <a:pt x="19" y="86"/>
                    <a:pt x="19" y="86"/>
                  </a:cubicBezTo>
                  <a:cubicBezTo>
                    <a:pt x="22" y="89"/>
                    <a:pt x="23" y="90"/>
                    <a:pt x="27" y="91"/>
                  </a:cubicBezTo>
                  <a:cubicBezTo>
                    <a:pt x="32" y="94"/>
                    <a:pt x="38" y="95"/>
                    <a:pt x="45" y="95"/>
                  </a:cubicBezTo>
                  <a:cubicBezTo>
                    <a:pt x="57" y="95"/>
                    <a:pt x="62" y="91"/>
                    <a:pt x="62" y="84"/>
                  </a:cubicBezTo>
                  <a:cubicBezTo>
                    <a:pt x="62" y="78"/>
                    <a:pt x="59" y="75"/>
                    <a:pt x="52" y="74"/>
                  </a:cubicBezTo>
                  <a:cubicBezTo>
                    <a:pt x="38" y="72"/>
                    <a:pt x="38" y="72"/>
                    <a:pt x="38" y="72"/>
                  </a:cubicBezTo>
                  <a:cubicBezTo>
                    <a:pt x="16" y="69"/>
                    <a:pt x="6" y="58"/>
                    <a:pt x="6" y="38"/>
                  </a:cubicBezTo>
                  <a:cubicBezTo>
                    <a:pt x="6" y="15"/>
                    <a:pt x="23" y="0"/>
                    <a:pt x="51" y="0"/>
                  </a:cubicBezTo>
                  <a:cubicBezTo>
                    <a:pt x="59" y="0"/>
                    <a:pt x="68" y="2"/>
                    <a:pt x="74" y="5"/>
                  </a:cubicBezTo>
                  <a:cubicBezTo>
                    <a:pt x="80" y="7"/>
                    <a:pt x="83" y="9"/>
                    <a:pt x="89" y="14"/>
                  </a:cubicBezTo>
                  <a:cubicBezTo>
                    <a:pt x="71" y="33"/>
                    <a:pt x="71" y="33"/>
                    <a:pt x="71" y="33"/>
                  </a:cubicBezTo>
                  <a:cubicBezTo>
                    <a:pt x="68" y="30"/>
                    <a:pt x="66" y="29"/>
                    <a:pt x="63" y="28"/>
                  </a:cubicBez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5" name="Freeform 11"/>
            <p:cNvSpPr>
              <a:spLocks noChangeAspect="1"/>
            </p:cNvSpPr>
            <p:nvPr userDrawn="1"/>
          </p:nvSpPr>
          <p:spPr bwMode="auto">
            <a:xfrm>
              <a:off x="380"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6" name="Freeform 12"/>
            <p:cNvSpPr>
              <a:spLocks noChangeAspect="1" noEditPoints="1"/>
            </p:cNvSpPr>
            <p:nvPr userDrawn="1"/>
          </p:nvSpPr>
          <p:spPr bwMode="auto">
            <a:xfrm>
              <a:off x="447" y="918"/>
              <a:ext cx="44" cy="57"/>
            </a:xfrm>
            <a:custGeom>
              <a:avLst/>
              <a:gdLst>
                <a:gd name="T0" fmla="*/ 59 w 93"/>
                <a:gd name="T1" fmla="*/ 119 h 119"/>
                <a:gd name="T2" fmla="*/ 38 w 93"/>
                <a:gd name="T3" fmla="*/ 75 h 119"/>
                <a:gd name="T4" fmla="*/ 29 w 93"/>
                <a:gd name="T5" fmla="*/ 75 h 119"/>
                <a:gd name="T6" fmla="*/ 29 w 93"/>
                <a:gd name="T7" fmla="*/ 119 h 119"/>
                <a:gd name="T8" fmla="*/ 0 w 93"/>
                <a:gd name="T9" fmla="*/ 119 h 119"/>
                <a:gd name="T10" fmla="*/ 0 w 93"/>
                <a:gd name="T11" fmla="*/ 0 h 119"/>
                <a:gd name="T12" fmla="*/ 46 w 93"/>
                <a:gd name="T13" fmla="*/ 0 h 119"/>
                <a:gd name="T14" fmla="*/ 87 w 93"/>
                <a:gd name="T15" fmla="*/ 38 h 119"/>
                <a:gd name="T16" fmla="*/ 78 w 93"/>
                <a:gd name="T17" fmla="*/ 61 h 119"/>
                <a:gd name="T18" fmla="*/ 68 w 93"/>
                <a:gd name="T19" fmla="*/ 69 h 119"/>
                <a:gd name="T20" fmla="*/ 93 w 93"/>
                <a:gd name="T21" fmla="*/ 119 h 119"/>
                <a:gd name="T22" fmla="*/ 59 w 93"/>
                <a:gd name="T23" fmla="*/ 119 h 119"/>
                <a:gd name="T24" fmla="*/ 45 w 93"/>
                <a:gd name="T25" fmla="*/ 50 h 119"/>
                <a:gd name="T26" fmla="*/ 58 w 93"/>
                <a:gd name="T27" fmla="*/ 38 h 119"/>
                <a:gd name="T28" fmla="*/ 45 w 93"/>
                <a:gd name="T29" fmla="*/ 26 h 119"/>
                <a:gd name="T30" fmla="*/ 29 w 93"/>
                <a:gd name="T31" fmla="*/ 26 h 119"/>
                <a:gd name="T32" fmla="*/ 29 w 93"/>
                <a:gd name="T33" fmla="*/ 50 h 119"/>
                <a:gd name="T34" fmla="*/ 45 w 93"/>
                <a:gd name="T35" fmla="*/ 5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19">
                  <a:moveTo>
                    <a:pt x="59" y="119"/>
                  </a:moveTo>
                  <a:cubicBezTo>
                    <a:pt x="38" y="75"/>
                    <a:pt x="38" y="75"/>
                    <a:pt x="38" y="75"/>
                  </a:cubicBezTo>
                  <a:cubicBezTo>
                    <a:pt x="29" y="75"/>
                    <a:pt x="29" y="75"/>
                    <a:pt x="29" y="75"/>
                  </a:cubicBezTo>
                  <a:cubicBezTo>
                    <a:pt x="29" y="119"/>
                    <a:pt x="29" y="119"/>
                    <a:pt x="29" y="119"/>
                  </a:cubicBezTo>
                  <a:cubicBezTo>
                    <a:pt x="0" y="119"/>
                    <a:pt x="0" y="119"/>
                    <a:pt x="0" y="119"/>
                  </a:cubicBezTo>
                  <a:cubicBezTo>
                    <a:pt x="0" y="0"/>
                    <a:pt x="0" y="0"/>
                    <a:pt x="0" y="0"/>
                  </a:cubicBezTo>
                  <a:cubicBezTo>
                    <a:pt x="46" y="0"/>
                    <a:pt x="46" y="0"/>
                    <a:pt x="46" y="0"/>
                  </a:cubicBezTo>
                  <a:cubicBezTo>
                    <a:pt x="70" y="0"/>
                    <a:pt x="87" y="16"/>
                    <a:pt x="87" y="38"/>
                  </a:cubicBezTo>
                  <a:cubicBezTo>
                    <a:pt x="87" y="47"/>
                    <a:pt x="84" y="55"/>
                    <a:pt x="78" y="61"/>
                  </a:cubicBezTo>
                  <a:cubicBezTo>
                    <a:pt x="75" y="64"/>
                    <a:pt x="73" y="66"/>
                    <a:pt x="68" y="69"/>
                  </a:cubicBezTo>
                  <a:cubicBezTo>
                    <a:pt x="93" y="119"/>
                    <a:pt x="93" y="119"/>
                    <a:pt x="93" y="119"/>
                  </a:cubicBezTo>
                  <a:lnTo>
                    <a:pt x="59" y="119"/>
                  </a:lnTo>
                  <a:close/>
                  <a:moveTo>
                    <a:pt x="45" y="50"/>
                  </a:moveTo>
                  <a:cubicBezTo>
                    <a:pt x="52" y="50"/>
                    <a:pt x="58" y="45"/>
                    <a:pt x="58" y="38"/>
                  </a:cubicBezTo>
                  <a:cubicBezTo>
                    <a:pt x="58" y="32"/>
                    <a:pt x="52" y="26"/>
                    <a:pt x="45" y="26"/>
                  </a:cubicBezTo>
                  <a:cubicBezTo>
                    <a:pt x="29" y="26"/>
                    <a:pt x="29" y="26"/>
                    <a:pt x="29" y="26"/>
                  </a:cubicBezTo>
                  <a:cubicBezTo>
                    <a:pt x="29" y="50"/>
                    <a:pt x="29" y="50"/>
                    <a:pt x="29" y="50"/>
                  </a:cubicBezTo>
                  <a:lnTo>
                    <a:pt x="45"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7" name="Freeform 13"/>
            <p:cNvSpPr>
              <a:spLocks noChangeAspect="1" noEditPoints="1"/>
            </p:cNvSpPr>
            <p:nvPr userDrawn="1"/>
          </p:nvSpPr>
          <p:spPr bwMode="auto">
            <a:xfrm>
              <a:off x="509" y="918"/>
              <a:ext cx="52" cy="57"/>
            </a:xfrm>
            <a:custGeom>
              <a:avLst/>
              <a:gdLst>
                <a:gd name="T0" fmla="*/ 38 w 53"/>
                <a:gd name="T1" fmla="*/ 58 h 58"/>
                <a:gd name="T2" fmla="*/ 35 w 53"/>
                <a:gd name="T3" fmla="*/ 49 h 58"/>
                <a:gd name="T4" fmla="*/ 18 w 53"/>
                <a:gd name="T5" fmla="*/ 49 h 58"/>
                <a:gd name="T6" fmla="*/ 15 w 53"/>
                <a:gd name="T7" fmla="*/ 58 h 58"/>
                <a:gd name="T8" fmla="*/ 0 w 53"/>
                <a:gd name="T9" fmla="*/ 58 h 58"/>
                <a:gd name="T10" fmla="*/ 21 w 53"/>
                <a:gd name="T11" fmla="*/ 0 h 58"/>
                <a:gd name="T12" fmla="*/ 32 w 53"/>
                <a:gd name="T13" fmla="*/ 0 h 58"/>
                <a:gd name="T14" fmla="*/ 53 w 53"/>
                <a:gd name="T15" fmla="*/ 58 h 58"/>
                <a:gd name="T16" fmla="*/ 38 w 53"/>
                <a:gd name="T17" fmla="*/ 58 h 58"/>
                <a:gd name="T18" fmla="*/ 27 w 53"/>
                <a:gd name="T19" fmla="*/ 22 h 58"/>
                <a:gd name="T20" fmla="*/ 22 w 53"/>
                <a:gd name="T21" fmla="*/ 38 h 58"/>
                <a:gd name="T22" fmla="*/ 32 w 53"/>
                <a:gd name="T23" fmla="*/ 38 h 58"/>
                <a:gd name="T24" fmla="*/ 27 w 53"/>
                <a:gd name="T25" fmla="*/ 22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8">
                  <a:moveTo>
                    <a:pt x="38" y="58"/>
                  </a:moveTo>
                  <a:lnTo>
                    <a:pt x="35" y="49"/>
                  </a:lnTo>
                  <a:lnTo>
                    <a:pt x="18" y="49"/>
                  </a:lnTo>
                  <a:lnTo>
                    <a:pt x="15" y="58"/>
                  </a:lnTo>
                  <a:lnTo>
                    <a:pt x="0" y="58"/>
                  </a:lnTo>
                  <a:lnTo>
                    <a:pt x="21" y="0"/>
                  </a:lnTo>
                  <a:lnTo>
                    <a:pt x="32" y="0"/>
                  </a:lnTo>
                  <a:lnTo>
                    <a:pt x="53" y="58"/>
                  </a:lnTo>
                  <a:lnTo>
                    <a:pt x="38" y="58"/>
                  </a:lnTo>
                  <a:close/>
                  <a:moveTo>
                    <a:pt x="27" y="22"/>
                  </a:moveTo>
                  <a:lnTo>
                    <a:pt x="22" y="38"/>
                  </a:lnTo>
                  <a:lnTo>
                    <a:pt x="32" y="38"/>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8" name="Freeform 14"/>
            <p:cNvSpPr>
              <a:spLocks noChangeAspect="1"/>
            </p:cNvSpPr>
            <p:nvPr userDrawn="1"/>
          </p:nvSpPr>
          <p:spPr bwMode="auto">
            <a:xfrm>
              <a:off x="575"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19" name="Freeform 15"/>
            <p:cNvSpPr>
              <a:spLocks noChangeAspect="1"/>
            </p:cNvSpPr>
            <p:nvPr userDrawn="1"/>
          </p:nvSpPr>
          <p:spPr bwMode="auto">
            <a:xfrm>
              <a:off x="641" y="918"/>
              <a:ext cx="41" cy="57"/>
            </a:xfrm>
            <a:custGeom>
              <a:avLst/>
              <a:gdLst>
                <a:gd name="T0" fmla="*/ 0 w 39"/>
                <a:gd name="T1" fmla="*/ 58 h 58"/>
                <a:gd name="T2" fmla="*/ 0 w 39"/>
                <a:gd name="T3" fmla="*/ 0 h 58"/>
                <a:gd name="T4" fmla="*/ 39 w 39"/>
                <a:gd name="T5" fmla="*/ 0 h 58"/>
                <a:gd name="T6" fmla="*/ 39 w 39"/>
                <a:gd name="T7" fmla="*/ 13 h 58"/>
                <a:gd name="T8" fmla="*/ 14 w 39"/>
                <a:gd name="T9" fmla="*/ 13 h 58"/>
                <a:gd name="T10" fmla="*/ 14 w 39"/>
                <a:gd name="T11" fmla="*/ 23 h 58"/>
                <a:gd name="T12" fmla="*/ 36 w 39"/>
                <a:gd name="T13" fmla="*/ 23 h 58"/>
                <a:gd name="T14" fmla="*/ 36 w 39"/>
                <a:gd name="T15" fmla="*/ 35 h 58"/>
                <a:gd name="T16" fmla="*/ 14 w 39"/>
                <a:gd name="T17" fmla="*/ 35 h 58"/>
                <a:gd name="T18" fmla="*/ 14 w 39"/>
                <a:gd name="T19" fmla="*/ 45 h 58"/>
                <a:gd name="T20" fmla="*/ 39 w 39"/>
                <a:gd name="T21" fmla="*/ 45 h 58"/>
                <a:gd name="T22" fmla="*/ 39 w 39"/>
                <a:gd name="T23" fmla="*/ 58 h 58"/>
                <a:gd name="T24" fmla="*/ 0 w 3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8">
                  <a:moveTo>
                    <a:pt x="0" y="58"/>
                  </a:moveTo>
                  <a:lnTo>
                    <a:pt x="0" y="0"/>
                  </a:lnTo>
                  <a:lnTo>
                    <a:pt x="39" y="0"/>
                  </a:lnTo>
                  <a:lnTo>
                    <a:pt x="39" y="13"/>
                  </a:lnTo>
                  <a:lnTo>
                    <a:pt x="14" y="13"/>
                  </a:lnTo>
                  <a:lnTo>
                    <a:pt x="14" y="23"/>
                  </a:lnTo>
                  <a:lnTo>
                    <a:pt x="36" y="23"/>
                  </a:lnTo>
                  <a:lnTo>
                    <a:pt x="36" y="35"/>
                  </a:lnTo>
                  <a:lnTo>
                    <a:pt x="14" y="35"/>
                  </a:lnTo>
                  <a:lnTo>
                    <a:pt x="14" y="45"/>
                  </a:lnTo>
                  <a:lnTo>
                    <a:pt x="39" y="45"/>
                  </a:lnTo>
                  <a:lnTo>
                    <a:pt x="39" y="58"/>
                  </a:lnTo>
                  <a:lnTo>
                    <a:pt x="0" y="58"/>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0" name="Freeform 16"/>
            <p:cNvSpPr>
              <a:spLocks noChangeAspect="1"/>
            </p:cNvSpPr>
            <p:nvPr userDrawn="1"/>
          </p:nvSpPr>
          <p:spPr bwMode="auto">
            <a:xfrm>
              <a:off x="705" y="918"/>
              <a:ext cx="43" cy="57"/>
            </a:xfrm>
            <a:custGeom>
              <a:avLst/>
              <a:gdLst>
                <a:gd name="T0" fmla="*/ 90 w 90"/>
                <a:gd name="T1" fmla="*/ 67 h 121"/>
                <a:gd name="T2" fmla="*/ 78 w 90"/>
                <a:gd name="T3" fmla="*/ 107 h 121"/>
                <a:gd name="T4" fmla="*/ 45 w 90"/>
                <a:gd name="T5" fmla="*/ 121 h 121"/>
                <a:gd name="T6" fmla="*/ 12 w 90"/>
                <a:gd name="T7" fmla="*/ 107 h 121"/>
                <a:gd name="T8" fmla="*/ 1 w 90"/>
                <a:gd name="T9" fmla="*/ 87 h 121"/>
                <a:gd name="T10" fmla="*/ 0 w 90"/>
                <a:gd name="T11" fmla="*/ 60 h 121"/>
                <a:gd name="T12" fmla="*/ 0 w 90"/>
                <a:gd name="T13" fmla="*/ 56 h 121"/>
                <a:gd name="T14" fmla="*/ 12 w 90"/>
                <a:gd name="T15" fmla="*/ 14 h 121"/>
                <a:gd name="T16" fmla="*/ 46 w 90"/>
                <a:gd name="T17" fmla="*/ 0 h 121"/>
                <a:gd name="T18" fmla="*/ 65 w 90"/>
                <a:gd name="T19" fmla="*/ 4 h 121"/>
                <a:gd name="T20" fmla="*/ 81 w 90"/>
                <a:gd name="T21" fmla="*/ 15 h 121"/>
                <a:gd name="T22" fmla="*/ 62 w 90"/>
                <a:gd name="T23" fmla="*/ 35 h 121"/>
                <a:gd name="T24" fmla="*/ 45 w 90"/>
                <a:gd name="T25" fmla="*/ 26 h 121"/>
                <a:gd name="T26" fmla="*/ 33 w 90"/>
                <a:gd name="T27" fmla="*/ 31 h 121"/>
                <a:gd name="T28" fmla="*/ 30 w 90"/>
                <a:gd name="T29" fmla="*/ 40 h 121"/>
                <a:gd name="T30" fmla="*/ 29 w 90"/>
                <a:gd name="T31" fmla="*/ 60 h 121"/>
                <a:gd name="T32" fmla="*/ 29 w 90"/>
                <a:gd name="T33" fmla="*/ 63 h 121"/>
                <a:gd name="T34" fmla="*/ 33 w 90"/>
                <a:gd name="T35" fmla="*/ 90 h 121"/>
                <a:gd name="T36" fmla="*/ 45 w 90"/>
                <a:gd name="T37" fmla="*/ 95 h 121"/>
                <a:gd name="T38" fmla="*/ 61 w 90"/>
                <a:gd name="T39" fmla="*/ 77 h 121"/>
                <a:gd name="T40" fmla="*/ 61 w 90"/>
                <a:gd name="T41" fmla="*/ 76 h 121"/>
                <a:gd name="T42" fmla="*/ 45 w 90"/>
                <a:gd name="T43" fmla="*/ 76 h 121"/>
                <a:gd name="T44" fmla="*/ 45 w 90"/>
                <a:gd name="T45" fmla="*/ 52 h 121"/>
                <a:gd name="T46" fmla="*/ 90 w 90"/>
                <a:gd name="T47" fmla="*/ 52 h 121"/>
                <a:gd name="T48" fmla="*/ 90 w 90"/>
                <a:gd name="T49" fmla="*/ 6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21">
                  <a:moveTo>
                    <a:pt x="90" y="67"/>
                  </a:moveTo>
                  <a:cubicBezTo>
                    <a:pt x="90" y="88"/>
                    <a:pt x="87" y="98"/>
                    <a:pt x="78" y="107"/>
                  </a:cubicBezTo>
                  <a:cubicBezTo>
                    <a:pt x="70" y="116"/>
                    <a:pt x="59" y="121"/>
                    <a:pt x="45" y="121"/>
                  </a:cubicBezTo>
                  <a:cubicBezTo>
                    <a:pt x="32" y="121"/>
                    <a:pt x="20" y="116"/>
                    <a:pt x="12" y="107"/>
                  </a:cubicBezTo>
                  <a:cubicBezTo>
                    <a:pt x="6" y="102"/>
                    <a:pt x="2" y="94"/>
                    <a:pt x="1" y="87"/>
                  </a:cubicBezTo>
                  <a:cubicBezTo>
                    <a:pt x="1" y="82"/>
                    <a:pt x="0" y="73"/>
                    <a:pt x="0" y="60"/>
                  </a:cubicBezTo>
                  <a:cubicBezTo>
                    <a:pt x="0" y="56"/>
                    <a:pt x="0" y="56"/>
                    <a:pt x="0" y="56"/>
                  </a:cubicBezTo>
                  <a:cubicBezTo>
                    <a:pt x="0" y="33"/>
                    <a:pt x="3" y="23"/>
                    <a:pt x="12" y="14"/>
                  </a:cubicBezTo>
                  <a:cubicBezTo>
                    <a:pt x="21" y="4"/>
                    <a:pt x="31" y="0"/>
                    <a:pt x="46" y="0"/>
                  </a:cubicBezTo>
                  <a:cubicBezTo>
                    <a:pt x="53" y="0"/>
                    <a:pt x="60" y="1"/>
                    <a:pt x="65" y="4"/>
                  </a:cubicBezTo>
                  <a:cubicBezTo>
                    <a:pt x="71" y="6"/>
                    <a:pt x="74" y="8"/>
                    <a:pt x="81" y="15"/>
                  </a:cubicBezTo>
                  <a:cubicBezTo>
                    <a:pt x="62" y="35"/>
                    <a:pt x="62" y="35"/>
                    <a:pt x="62" y="35"/>
                  </a:cubicBezTo>
                  <a:cubicBezTo>
                    <a:pt x="55" y="28"/>
                    <a:pt x="51" y="26"/>
                    <a:pt x="45" y="26"/>
                  </a:cubicBezTo>
                  <a:cubicBezTo>
                    <a:pt x="40" y="26"/>
                    <a:pt x="36" y="28"/>
                    <a:pt x="33" y="31"/>
                  </a:cubicBezTo>
                  <a:cubicBezTo>
                    <a:pt x="32" y="34"/>
                    <a:pt x="30" y="37"/>
                    <a:pt x="30" y="40"/>
                  </a:cubicBezTo>
                  <a:cubicBezTo>
                    <a:pt x="29" y="45"/>
                    <a:pt x="29" y="52"/>
                    <a:pt x="29" y="60"/>
                  </a:cubicBezTo>
                  <a:cubicBezTo>
                    <a:pt x="29" y="63"/>
                    <a:pt x="29" y="63"/>
                    <a:pt x="29" y="63"/>
                  </a:cubicBezTo>
                  <a:cubicBezTo>
                    <a:pt x="29" y="79"/>
                    <a:pt x="30" y="86"/>
                    <a:pt x="33" y="90"/>
                  </a:cubicBezTo>
                  <a:cubicBezTo>
                    <a:pt x="36" y="93"/>
                    <a:pt x="40" y="95"/>
                    <a:pt x="45" y="95"/>
                  </a:cubicBezTo>
                  <a:cubicBezTo>
                    <a:pt x="55" y="95"/>
                    <a:pt x="61" y="88"/>
                    <a:pt x="61" y="77"/>
                  </a:cubicBezTo>
                  <a:cubicBezTo>
                    <a:pt x="61" y="76"/>
                    <a:pt x="61" y="76"/>
                    <a:pt x="61" y="76"/>
                  </a:cubicBezTo>
                  <a:cubicBezTo>
                    <a:pt x="45" y="76"/>
                    <a:pt x="45" y="76"/>
                    <a:pt x="45" y="76"/>
                  </a:cubicBezTo>
                  <a:cubicBezTo>
                    <a:pt x="45" y="52"/>
                    <a:pt x="45" y="52"/>
                    <a:pt x="45" y="52"/>
                  </a:cubicBezTo>
                  <a:cubicBezTo>
                    <a:pt x="90" y="52"/>
                    <a:pt x="90" y="52"/>
                    <a:pt x="90" y="52"/>
                  </a:cubicBezTo>
                  <a:lnTo>
                    <a:pt x="90" y="67"/>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1" name="Freeform 17"/>
            <p:cNvSpPr>
              <a:spLocks noChangeAspect="1"/>
            </p:cNvSpPr>
            <p:nvPr userDrawn="1"/>
          </p:nvSpPr>
          <p:spPr bwMode="auto">
            <a:xfrm>
              <a:off x="766" y="918"/>
              <a:ext cx="41" cy="57"/>
            </a:xfrm>
            <a:custGeom>
              <a:avLst/>
              <a:gdLst>
                <a:gd name="T0" fmla="*/ 32 w 49"/>
                <a:gd name="T1" fmla="*/ 34 h 58"/>
                <a:gd name="T2" fmla="*/ 32 w 49"/>
                <a:gd name="T3" fmla="*/ 58 h 58"/>
                <a:gd name="T4" fmla="*/ 18 w 49"/>
                <a:gd name="T5" fmla="*/ 58 h 58"/>
                <a:gd name="T6" fmla="*/ 18 w 49"/>
                <a:gd name="T7" fmla="*/ 34 h 58"/>
                <a:gd name="T8" fmla="*/ 0 w 49"/>
                <a:gd name="T9" fmla="*/ 0 h 58"/>
                <a:gd name="T10" fmla="*/ 16 w 49"/>
                <a:gd name="T11" fmla="*/ 0 h 58"/>
                <a:gd name="T12" fmla="*/ 25 w 49"/>
                <a:gd name="T13" fmla="*/ 21 h 58"/>
                <a:gd name="T14" fmla="*/ 34 w 49"/>
                <a:gd name="T15" fmla="*/ 0 h 58"/>
                <a:gd name="T16" fmla="*/ 49 w 49"/>
                <a:gd name="T17" fmla="*/ 0 h 58"/>
                <a:gd name="T18" fmla="*/ 32 w 49"/>
                <a:gd name="T19" fmla="*/ 3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8">
                  <a:moveTo>
                    <a:pt x="32" y="34"/>
                  </a:moveTo>
                  <a:lnTo>
                    <a:pt x="32" y="58"/>
                  </a:lnTo>
                  <a:lnTo>
                    <a:pt x="18" y="58"/>
                  </a:lnTo>
                  <a:lnTo>
                    <a:pt x="18" y="34"/>
                  </a:lnTo>
                  <a:lnTo>
                    <a:pt x="0" y="0"/>
                  </a:lnTo>
                  <a:lnTo>
                    <a:pt x="16" y="0"/>
                  </a:lnTo>
                  <a:lnTo>
                    <a:pt x="25" y="21"/>
                  </a:lnTo>
                  <a:lnTo>
                    <a:pt x="34" y="0"/>
                  </a:lnTo>
                  <a:lnTo>
                    <a:pt x="49" y="0"/>
                  </a:lnTo>
                  <a:lnTo>
                    <a:pt x="32" y="34"/>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2" name="Freeform 18"/>
            <p:cNvSpPr>
              <a:spLocks noChangeAspect="1" noEditPoints="1"/>
            </p:cNvSpPr>
            <p:nvPr userDrawn="1"/>
          </p:nvSpPr>
          <p:spPr bwMode="auto">
            <a:xfrm>
              <a:off x="315" y="1079"/>
              <a:ext cx="41" cy="57"/>
            </a:xfrm>
            <a:custGeom>
              <a:avLst/>
              <a:gdLst>
                <a:gd name="T0" fmla="*/ 47 w 87"/>
                <a:gd name="T1" fmla="*/ 0 h 118"/>
                <a:gd name="T2" fmla="*/ 87 w 87"/>
                <a:gd name="T3" fmla="*/ 38 h 118"/>
                <a:gd name="T4" fmla="*/ 47 w 87"/>
                <a:gd name="T5" fmla="*/ 76 h 118"/>
                <a:gd name="T6" fmla="*/ 29 w 87"/>
                <a:gd name="T7" fmla="*/ 76 h 118"/>
                <a:gd name="T8" fmla="*/ 29 w 87"/>
                <a:gd name="T9" fmla="*/ 118 h 118"/>
                <a:gd name="T10" fmla="*/ 0 w 87"/>
                <a:gd name="T11" fmla="*/ 118 h 118"/>
                <a:gd name="T12" fmla="*/ 0 w 87"/>
                <a:gd name="T13" fmla="*/ 0 h 118"/>
                <a:gd name="T14" fmla="*/ 47 w 87"/>
                <a:gd name="T15" fmla="*/ 0 h 118"/>
                <a:gd name="T16" fmla="*/ 46 w 87"/>
                <a:gd name="T17" fmla="*/ 50 h 118"/>
                <a:gd name="T18" fmla="*/ 58 w 87"/>
                <a:gd name="T19" fmla="*/ 38 h 118"/>
                <a:gd name="T20" fmla="*/ 46 w 87"/>
                <a:gd name="T21" fmla="*/ 26 h 118"/>
                <a:gd name="T22" fmla="*/ 29 w 87"/>
                <a:gd name="T23" fmla="*/ 26 h 118"/>
                <a:gd name="T24" fmla="*/ 29 w 87"/>
                <a:gd name="T25" fmla="*/ 50 h 118"/>
                <a:gd name="T26" fmla="*/ 46 w 87"/>
                <a:gd name="T27" fmla="*/ 5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18">
                  <a:moveTo>
                    <a:pt x="47" y="0"/>
                  </a:moveTo>
                  <a:cubicBezTo>
                    <a:pt x="71" y="0"/>
                    <a:pt x="87" y="16"/>
                    <a:pt x="87" y="38"/>
                  </a:cubicBezTo>
                  <a:cubicBezTo>
                    <a:pt x="87" y="60"/>
                    <a:pt x="71" y="76"/>
                    <a:pt x="47" y="76"/>
                  </a:cubicBezTo>
                  <a:cubicBezTo>
                    <a:pt x="29" y="76"/>
                    <a:pt x="29" y="76"/>
                    <a:pt x="29" y="76"/>
                  </a:cubicBezTo>
                  <a:cubicBezTo>
                    <a:pt x="29" y="118"/>
                    <a:pt x="29" y="118"/>
                    <a:pt x="29" y="118"/>
                  </a:cubicBezTo>
                  <a:cubicBezTo>
                    <a:pt x="0" y="118"/>
                    <a:pt x="0" y="118"/>
                    <a:pt x="0" y="118"/>
                  </a:cubicBezTo>
                  <a:cubicBezTo>
                    <a:pt x="0" y="0"/>
                    <a:pt x="0" y="0"/>
                    <a:pt x="0" y="0"/>
                  </a:cubicBezTo>
                  <a:lnTo>
                    <a:pt x="47" y="0"/>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3" name="Freeform 19"/>
            <p:cNvSpPr>
              <a:spLocks noChangeAspect="1" noEditPoints="1"/>
            </p:cNvSpPr>
            <p:nvPr userDrawn="1"/>
          </p:nvSpPr>
          <p:spPr bwMode="auto">
            <a:xfrm>
              <a:off x="371" y="1079"/>
              <a:ext cx="53" cy="57"/>
            </a:xfrm>
            <a:custGeom>
              <a:avLst/>
              <a:gdLst>
                <a:gd name="T0" fmla="*/ 38 w 53"/>
                <a:gd name="T1" fmla="*/ 57 h 57"/>
                <a:gd name="T2" fmla="*/ 35 w 53"/>
                <a:gd name="T3" fmla="*/ 49 h 57"/>
                <a:gd name="T4" fmla="*/ 18 w 53"/>
                <a:gd name="T5" fmla="*/ 49 h 57"/>
                <a:gd name="T6" fmla="*/ 15 w 53"/>
                <a:gd name="T7" fmla="*/ 57 h 57"/>
                <a:gd name="T8" fmla="*/ 0 w 53"/>
                <a:gd name="T9" fmla="*/ 57 h 57"/>
                <a:gd name="T10" fmla="*/ 21 w 53"/>
                <a:gd name="T11" fmla="*/ 0 h 57"/>
                <a:gd name="T12" fmla="*/ 32 w 53"/>
                <a:gd name="T13" fmla="*/ 0 h 57"/>
                <a:gd name="T14" fmla="*/ 53 w 53"/>
                <a:gd name="T15" fmla="*/ 57 h 57"/>
                <a:gd name="T16" fmla="*/ 38 w 53"/>
                <a:gd name="T17" fmla="*/ 57 h 57"/>
                <a:gd name="T18" fmla="*/ 27 w 53"/>
                <a:gd name="T19" fmla="*/ 22 h 57"/>
                <a:gd name="T20" fmla="*/ 22 w 53"/>
                <a:gd name="T21" fmla="*/ 37 h 57"/>
                <a:gd name="T22" fmla="*/ 32 w 53"/>
                <a:gd name="T23" fmla="*/ 37 h 57"/>
                <a:gd name="T24" fmla="*/ 27 w 53"/>
                <a:gd name="T25" fmla="*/ 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7">
                  <a:moveTo>
                    <a:pt x="38" y="57"/>
                  </a:moveTo>
                  <a:lnTo>
                    <a:pt x="35" y="49"/>
                  </a:lnTo>
                  <a:lnTo>
                    <a:pt x="18" y="49"/>
                  </a:lnTo>
                  <a:lnTo>
                    <a:pt x="15" y="57"/>
                  </a:lnTo>
                  <a:lnTo>
                    <a:pt x="0" y="57"/>
                  </a:lnTo>
                  <a:lnTo>
                    <a:pt x="21" y="0"/>
                  </a:lnTo>
                  <a:lnTo>
                    <a:pt x="32" y="0"/>
                  </a:lnTo>
                  <a:lnTo>
                    <a:pt x="53" y="57"/>
                  </a:lnTo>
                  <a:lnTo>
                    <a:pt x="38" y="57"/>
                  </a:lnTo>
                  <a:close/>
                  <a:moveTo>
                    <a:pt x="27" y="22"/>
                  </a:moveTo>
                  <a:lnTo>
                    <a:pt x="22" y="37"/>
                  </a:lnTo>
                  <a:lnTo>
                    <a:pt x="32" y="37"/>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4" name="Freeform 20"/>
            <p:cNvSpPr>
              <a:spLocks noChangeAspect="1" noEditPoints="1"/>
            </p:cNvSpPr>
            <p:nvPr userDrawn="1"/>
          </p:nvSpPr>
          <p:spPr bwMode="auto">
            <a:xfrm>
              <a:off x="446" y="1079"/>
              <a:ext cx="44"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5" y="54"/>
                    <a:pt x="79" y="61"/>
                  </a:cubicBezTo>
                  <a:cubicBezTo>
                    <a:pt x="76" y="64"/>
                    <a:pt x="74"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5" name="Freeform 21"/>
            <p:cNvSpPr>
              <a:spLocks noChangeAspect="1"/>
            </p:cNvSpPr>
            <p:nvPr userDrawn="1"/>
          </p:nvSpPr>
          <p:spPr bwMode="auto">
            <a:xfrm>
              <a:off x="511" y="1079"/>
              <a:ext cx="41" cy="57"/>
            </a:xfrm>
            <a:custGeom>
              <a:avLst/>
              <a:gdLst>
                <a:gd name="T0" fmla="*/ 28 w 42"/>
                <a:gd name="T1" fmla="*/ 13 h 57"/>
                <a:gd name="T2" fmla="*/ 28 w 42"/>
                <a:gd name="T3" fmla="*/ 57 h 57"/>
                <a:gd name="T4" fmla="*/ 14 w 42"/>
                <a:gd name="T5" fmla="*/ 57 h 57"/>
                <a:gd name="T6" fmla="*/ 14 w 42"/>
                <a:gd name="T7" fmla="*/ 13 h 57"/>
                <a:gd name="T8" fmla="*/ 0 w 42"/>
                <a:gd name="T9" fmla="*/ 13 h 57"/>
                <a:gd name="T10" fmla="*/ 0 w 42"/>
                <a:gd name="T11" fmla="*/ 0 h 57"/>
                <a:gd name="T12" fmla="*/ 42 w 42"/>
                <a:gd name="T13" fmla="*/ 0 h 57"/>
                <a:gd name="T14" fmla="*/ 42 w 42"/>
                <a:gd name="T15" fmla="*/ 13 h 57"/>
                <a:gd name="T16" fmla="*/ 28 w 42"/>
                <a:gd name="T17" fmla="*/ 1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7">
                  <a:moveTo>
                    <a:pt x="28" y="13"/>
                  </a:moveTo>
                  <a:lnTo>
                    <a:pt x="28" y="57"/>
                  </a:lnTo>
                  <a:lnTo>
                    <a:pt x="14" y="57"/>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6" name="Freeform 22"/>
            <p:cNvSpPr>
              <a:spLocks noChangeAspect="1"/>
            </p:cNvSpPr>
            <p:nvPr userDrawn="1"/>
          </p:nvSpPr>
          <p:spPr bwMode="auto">
            <a:xfrm>
              <a:off x="577" y="1079"/>
              <a:ext cx="41" cy="57"/>
            </a:xfrm>
            <a:custGeom>
              <a:avLst/>
              <a:gdLst>
                <a:gd name="T0" fmla="*/ 32 w 45"/>
                <a:gd name="T1" fmla="*/ 57 h 57"/>
                <a:gd name="T2" fmla="*/ 14 w 45"/>
                <a:gd name="T3" fmla="*/ 29 h 57"/>
                <a:gd name="T4" fmla="*/ 14 w 45"/>
                <a:gd name="T5" fmla="*/ 57 h 57"/>
                <a:gd name="T6" fmla="*/ 0 w 45"/>
                <a:gd name="T7" fmla="*/ 57 h 57"/>
                <a:gd name="T8" fmla="*/ 0 w 45"/>
                <a:gd name="T9" fmla="*/ 0 h 57"/>
                <a:gd name="T10" fmla="*/ 12 w 45"/>
                <a:gd name="T11" fmla="*/ 0 h 57"/>
                <a:gd name="T12" fmla="*/ 30 w 45"/>
                <a:gd name="T13" fmla="*/ 29 h 57"/>
                <a:gd name="T14" fmla="*/ 30 w 45"/>
                <a:gd name="T15" fmla="*/ 0 h 57"/>
                <a:gd name="T16" fmla="*/ 45 w 45"/>
                <a:gd name="T17" fmla="*/ 0 h 57"/>
                <a:gd name="T18" fmla="*/ 45 w 45"/>
                <a:gd name="T19" fmla="*/ 57 h 57"/>
                <a:gd name="T20" fmla="*/ 32 w 45"/>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32" y="57"/>
                  </a:moveTo>
                  <a:lnTo>
                    <a:pt x="14" y="29"/>
                  </a:lnTo>
                  <a:lnTo>
                    <a:pt x="14" y="57"/>
                  </a:lnTo>
                  <a:lnTo>
                    <a:pt x="0" y="57"/>
                  </a:lnTo>
                  <a:lnTo>
                    <a:pt x="0" y="0"/>
                  </a:lnTo>
                  <a:lnTo>
                    <a:pt x="12" y="0"/>
                  </a:lnTo>
                  <a:lnTo>
                    <a:pt x="30" y="29"/>
                  </a:lnTo>
                  <a:lnTo>
                    <a:pt x="30" y="0"/>
                  </a:lnTo>
                  <a:lnTo>
                    <a:pt x="45" y="0"/>
                  </a:lnTo>
                  <a:lnTo>
                    <a:pt x="45" y="57"/>
                  </a:lnTo>
                  <a:lnTo>
                    <a:pt x="32" y="57"/>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7" name="Freeform 23"/>
            <p:cNvSpPr>
              <a:spLocks noChangeAspect="1"/>
            </p:cNvSpPr>
            <p:nvPr userDrawn="1"/>
          </p:nvSpPr>
          <p:spPr bwMode="auto">
            <a:xfrm>
              <a:off x="649" y="1079"/>
              <a:ext cx="41" cy="57"/>
            </a:xfrm>
            <a:custGeom>
              <a:avLst/>
              <a:gdLst>
                <a:gd name="T0" fmla="*/ 0 w 39"/>
                <a:gd name="T1" fmla="*/ 57 h 57"/>
                <a:gd name="T2" fmla="*/ 0 w 39"/>
                <a:gd name="T3" fmla="*/ 0 h 57"/>
                <a:gd name="T4" fmla="*/ 39 w 39"/>
                <a:gd name="T5" fmla="*/ 0 h 57"/>
                <a:gd name="T6" fmla="*/ 39 w 39"/>
                <a:gd name="T7" fmla="*/ 13 h 57"/>
                <a:gd name="T8" fmla="*/ 14 w 39"/>
                <a:gd name="T9" fmla="*/ 13 h 57"/>
                <a:gd name="T10" fmla="*/ 14 w 39"/>
                <a:gd name="T11" fmla="*/ 22 h 57"/>
                <a:gd name="T12" fmla="*/ 35 w 39"/>
                <a:gd name="T13" fmla="*/ 22 h 57"/>
                <a:gd name="T14" fmla="*/ 35 w 39"/>
                <a:gd name="T15" fmla="*/ 35 h 57"/>
                <a:gd name="T16" fmla="*/ 14 w 39"/>
                <a:gd name="T17" fmla="*/ 35 h 57"/>
                <a:gd name="T18" fmla="*/ 14 w 39"/>
                <a:gd name="T19" fmla="*/ 45 h 57"/>
                <a:gd name="T20" fmla="*/ 39 w 39"/>
                <a:gd name="T21" fmla="*/ 45 h 57"/>
                <a:gd name="T22" fmla="*/ 39 w 39"/>
                <a:gd name="T23" fmla="*/ 57 h 57"/>
                <a:gd name="T24" fmla="*/ 0 w 39"/>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7">
                  <a:moveTo>
                    <a:pt x="0" y="57"/>
                  </a:moveTo>
                  <a:lnTo>
                    <a:pt x="0" y="0"/>
                  </a:lnTo>
                  <a:lnTo>
                    <a:pt x="39" y="0"/>
                  </a:lnTo>
                  <a:lnTo>
                    <a:pt x="39" y="13"/>
                  </a:lnTo>
                  <a:lnTo>
                    <a:pt x="14" y="13"/>
                  </a:lnTo>
                  <a:lnTo>
                    <a:pt x="14" y="22"/>
                  </a:lnTo>
                  <a:lnTo>
                    <a:pt x="35" y="22"/>
                  </a:lnTo>
                  <a:lnTo>
                    <a:pt x="35" y="35"/>
                  </a:lnTo>
                  <a:lnTo>
                    <a:pt x="14" y="35"/>
                  </a:lnTo>
                  <a:lnTo>
                    <a:pt x="14" y="45"/>
                  </a:lnTo>
                  <a:lnTo>
                    <a:pt x="39" y="45"/>
                  </a:lnTo>
                  <a:lnTo>
                    <a:pt x="39" y="57"/>
                  </a:lnTo>
                  <a:lnTo>
                    <a:pt x="0" y="57"/>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8" name="Freeform 24"/>
            <p:cNvSpPr>
              <a:spLocks noChangeAspect="1" noEditPoints="1"/>
            </p:cNvSpPr>
            <p:nvPr userDrawn="1"/>
          </p:nvSpPr>
          <p:spPr bwMode="auto">
            <a:xfrm>
              <a:off x="714" y="1079"/>
              <a:ext cx="41"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4" y="54"/>
                    <a:pt x="79" y="61"/>
                  </a:cubicBezTo>
                  <a:cubicBezTo>
                    <a:pt x="76" y="64"/>
                    <a:pt x="73"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9" name="Freeform 25"/>
            <p:cNvSpPr>
              <a:spLocks noChangeAspect="1"/>
            </p:cNvSpPr>
            <p:nvPr userDrawn="1"/>
          </p:nvSpPr>
          <p:spPr bwMode="auto">
            <a:xfrm>
              <a:off x="776" y="1079"/>
              <a:ext cx="44" cy="58"/>
            </a:xfrm>
            <a:custGeom>
              <a:avLst/>
              <a:gdLst>
                <a:gd name="T0" fmla="*/ 64 w 91"/>
                <a:gd name="T1" fmla="*/ 27 h 120"/>
                <a:gd name="T2" fmla="*/ 51 w 91"/>
                <a:gd name="T3" fmla="*/ 25 h 120"/>
                <a:gd name="T4" fmla="*/ 34 w 91"/>
                <a:gd name="T5" fmla="*/ 36 h 120"/>
                <a:gd name="T6" fmla="*/ 45 w 91"/>
                <a:gd name="T7" fmla="*/ 45 h 120"/>
                <a:gd name="T8" fmla="*/ 59 w 91"/>
                <a:gd name="T9" fmla="*/ 47 h 120"/>
                <a:gd name="T10" fmla="*/ 91 w 91"/>
                <a:gd name="T11" fmla="*/ 82 h 120"/>
                <a:gd name="T12" fmla="*/ 43 w 91"/>
                <a:gd name="T13" fmla="*/ 120 h 120"/>
                <a:gd name="T14" fmla="*/ 16 w 91"/>
                <a:gd name="T15" fmla="*/ 115 h 120"/>
                <a:gd name="T16" fmla="*/ 0 w 91"/>
                <a:gd name="T17" fmla="*/ 104 h 120"/>
                <a:gd name="T18" fmla="*/ 19 w 91"/>
                <a:gd name="T19" fmla="*/ 86 h 120"/>
                <a:gd name="T20" fmla="*/ 27 w 91"/>
                <a:gd name="T21" fmla="*/ 91 h 120"/>
                <a:gd name="T22" fmla="*/ 45 w 91"/>
                <a:gd name="T23" fmla="*/ 94 h 120"/>
                <a:gd name="T24" fmla="*/ 62 w 91"/>
                <a:gd name="T25" fmla="*/ 83 h 120"/>
                <a:gd name="T26" fmla="*/ 52 w 91"/>
                <a:gd name="T27" fmla="*/ 73 h 120"/>
                <a:gd name="T28" fmla="*/ 38 w 91"/>
                <a:gd name="T29" fmla="*/ 71 h 120"/>
                <a:gd name="T30" fmla="*/ 6 w 91"/>
                <a:gd name="T31" fmla="*/ 38 h 120"/>
                <a:gd name="T32" fmla="*/ 51 w 91"/>
                <a:gd name="T33" fmla="*/ 0 h 120"/>
                <a:gd name="T34" fmla="*/ 75 w 91"/>
                <a:gd name="T35" fmla="*/ 4 h 120"/>
                <a:gd name="T36" fmla="*/ 89 w 91"/>
                <a:gd name="T37" fmla="*/ 14 h 120"/>
                <a:gd name="T38" fmla="*/ 71 w 91"/>
                <a:gd name="T39" fmla="*/ 32 h 120"/>
                <a:gd name="T40" fmla="*/ 64 w 91"/>
                <a:gd name="T41" fmla="*/ 2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0">
                  <a:moveTo>
                    <a:pt x="64" y="27"/>
                  </a:moveTo>
                  <a:cubicBezTo>
                    <a:pt x="60" y="26"/>
                    <a:pt x="56" y="25"/>
                    <a:pt x="51" y="25"/>
                  </a:cubicBezTo>
                  <a:cubicBezTo>
                    <a:pt x="40" y="25"/>
                    <a:pt x="34" y="29"/>
                    <a:pt x="34" y="36"/>
                  </a:cubicBezTo>
                  <a:cubicBezTo>
                    <a:pt x="34" y="41"/>
                    <a:pt x="38" y="44"/>
                    <a:pt x="45" y="45"/>
                  </a:cubicBezTo>
                  <a:cubicBezTo>
                    <a:pt x="59" y="47"/>
                    <a:pt x="59" y="47"/>
                    <a:pt x="59" y="47"/>
                  </a:cubicBezTo>
                  <a:cubicBezTo>
                    <a:pt x="81" y="50"/>
                    <a:pt x="91" y="61"/>
                    <a:pt x="91" y="82"/>
                  </a:cubicBezTo>
                  <a:cubicBezTo>
                    <a:pt x="91" y="106"/>
                    <a:pt x="73" y="120"/>
                    <a:pt x="43" y="120"/>
                  </a:cubicBezTo>
                  <a:cubicBezTo>
                    <a:pt x="33" y="120"/>
                    <a:pt x="24" y="118"/>
                    <a:pt x="16" y="115"/>
                  </a:cubicBezTo>
                  <a:cubicBezTo>
                    <a:pt x="10" y="113"/>
                    <a:pt x="7" y="111"/>
                    <a:pt x="0" y="104"/>
                  </a:cubicBezTo>
                  <a:cubicBezTo>
                    <a:pt x="19" y="86"/>
                    <a:pt x="19" y="86"/>
                    <a:pt x="19" y="86"/>
                  </a:cubicBezTo>
                  <a:cubicBezTo>
                    <a:pt x="22" y="89"/>
                    <a:pt x="24" y="89"/>
                    <a:pt x="27" y="91"/>
                  </a:cubicBezTo>
                  <a:cubicBezTo>
                    <a:pt x="32" y="93"/>
                    <a:pt x="38" y="94"/>
                    <a:pt x="45" y="94"/>
                  </a:cubicBezTo>
                  <a:cubicBezTo>
                    <a:pt x="57" y="94"/>
                    <a:pt x="62" y="90"/>
                    <a:pt x="62" y="83"/>
                  </a:cubicBezTo>
                  <a:cubicBezTo>
                    <a:pt x="62" y="77"/>
                    <a:pt x="59" y="74"/>
                    <a:pt x="52" y="73"/>
                  </a:cubicBezTo>
                  <a:cubicBezTo>
                    <a:pt x="38" y="71"/>
                    <a:pt x="38" y="71"/>
                    <a:pt x="38" y="71"/>
                  </a:cubicBezTo>
                  <a:cubicBezTo>
                    <a:pt x="17" y="68"/>
                    <a:pt x="6" y="57"/>
                    <a:pt x="6" y="38"/>
                  </a:cubicBezTo>
                  <a:cubicBezTo>
                    <a:pt x="6" y="14"/>
                    <a:pt x="23" y="0"/>
                    <a:pt x="51" y="0"/>
                  </a:cubicBezTo>
                  <a:cubicBezTo>
                    <a:pt x="59" y="0"/>
                    <a:pt x="68" y="1"/>
                    <a:pt x="75" y="4"/>
                  </a:cubicBezTo>
                  <a:cubicBezTo>
                    <a:pt x="80" y="6"/>
                    <a:pt x="83" y="8"/>
                    <a:pt x="89" y="14"/>
                  </a:cubicBezTo>
                  <a:cubicBezTo>
                    <a:pt x="71" y="32"/>
                    <a:pt x="71" y="32"/>
                    <a:pt x="71" y="32"/>
                  </a:cubicBezTo>
                  <a:cubicBezTo>
                    <a:pt x="68" y="29"/>
                    <a:pt x="66" y="28"/>
                    <a:pt x="64" y="27"/>
                  </a:cubicBez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grpSp>
      <p:pic>
        <p:nvPicPr>
          <p:cNvPr id="30" name="Picture 3" descr="C:\Users\popov\Desktop\airi.png"/>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sharpenSoften amount="100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660239" y="331380"/>
            <a:ext cx="889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31" name="Рисунок 30" descr="logo_strategy_KAZ_2.png"/>
          <p:cNvPicPr/>
          <p:nvPr userDrawn="1"/>
        </p:nvPicPr>
        <p:blipFill>
          <a:blip r:embed="rId8" cstate="print">
            <a:extLst>
              <a:ext uri="{28A0092B-C50C-407E-A947-70E740481C1C}">
                <a14:useLocalDpi xmlns:a14="http://schemas.microsoft.com/office/drawing/2010/main"/>
              </a:ext>
            </a:extLst>
          </a:blip>
          <a:stretch>
            <a:fillRect/>
          </a:stretch>
        </p:blipFill>
        <p:spPr>
          <a:xfrm>
            <a:off x="2065248" y="892426"/>
            <a:ext cx="2232248" cy="467113"/>
          </a:xfrm>
          <a:prstGeom prst="rect">
            <a:avLst/>
          </a:prstGeom>
        </p:spPr>
      </p:pic>
      <p:pic>
        <p:nvPicPr>
          <p:cNvPr id="32" name="Picture 2"/>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4860032" y="401800"/>
            <a:ext cx="1043880" cy="122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7" descr="http://s0.i-news.kz/illustrations/b/f1/6e/0c/1356080165-924.jpg"/>
          <p:cNvPicPr>
            <a:picLocks noChangeArrowheads="1"/>
          </p:cNvPicPr>
          <p:nvPr userDrawn="1"/>
        </p:nvPicPr>
        <p:blipFill>
          <a:blip r:embed="rId10" cstate="print">
            <a:extLst>
              <a:ext uri="{BEBA8EAE-BF5A-486C-A8C5-ECC9F3942E4B}">
                <a14:imgProps xmlns:a14="http://schemas.microsoft.com/office/drawing/2010/main">
                  <a14:imgLayer r:embed="rId11">
                    <a14:imgEffect>
                      <a14:sharpenSoften amount="50000"/>
                    </a14:imgEffect>
                  </a14:imgLayer>
                </a14:imgProps>
              </a:ext>
            </a:extLst>
          </a:blip>
          <a:srcRect/>
          <a:stretch>
            <a:fillRect/>
          </a:stretch>
        </p:blipFill>
        <p:spPr bwMode="auto">
          <a:xfrm>
            <a:off x="-3447" y="2180703"/>
            <a:ext cx="2647855" cy="2491179"/>
          </a:xfrm>
          <a:prstGeom prst="rect">
            <a:avLst/>
          </a:prstGeom>
          <a:noFill/>
        </p:spPr>
      </p:pic>
    </p:spTree>
    <p:extLst>
      <p:ext uri="{BB962C8B-B14F-4D97-AF65-F5344CB8AC3E}">
        <p14:creationId xmlns:p14="http://schemas.microsoft.com/office/powerpoint/2010/main" val="3874293197"/>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Баз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3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8"/>
          <p:cNvSpPr>
            <a:spLocks noGrp="1"/>
          </p:cNvSpPr>
          <p:nvPr>
            <p:ph type="body" sz="quarter" idx="12" hasCustomPrompt="1"/>
          </p:nvPr>
        </p:nvSpPr>
        <p:spPr>
          <a:xfrm>
            <a:off x="250825" y="6337300"/>
            <a:ext cx="8640000" cy="288000"/>
          </a:xfrm>
        </p:spPr>
        <p:txBody>
          <a:bodyPr lIns="0" tIns="0" rIns="0" bIns="0" anchor="b" anchorCtr="0"/>
          <a:lstStyle>
            <a:lvl1pPr>
              <a:spcBef>
                <a:spcPts val="314"/>
              </a:spcBef>
              <a:defRPr sz="800" baseline="0">
                <a:solidFill>
                  <a:schemeClr val="tx1"/>
                </a:solidFill>
              </a:defRPr>
            </a:lvl1pPr>
          </a:lstStyle>
          <a:p>
            <a:pPr lvl="0"/>
            <a:r>
              <a:rPr lang="ru-RU" dirty="0" smtClean="0"/>
              <a:t>Примечания:</a:t>
            </a:r>
            <a:r>
              <a:rPr lang="ru-RU" dirty="0"/>
              <a:t> </a:t>
            </a:r>
            <a:r>
              <a:rPr lang="ru-RU" dirty="0" smtClean="0"/>
              <a:t>1 –</a:t>
            </a:r>
            <a:br>
              <a:rPr lang="ru-RU" dirty="0" smtClean="0"/>
            </a:br>
            <a:r>
              <a:rPr lang="ru-RU" dirty="0" smtClean="0"/>
              <a:t>Источники:</a:t>
            </a:r>
          </a:p>
        </p:txBody>
      </p:sp>
    </p:spTree>
    <p:extLst>
      <p:ext uri="{BB962C8B-B14F-4D97-AF65-F5344CB8AC3E}">
        <p14:creationId xmlns:p14="http://schemas.microsoft.com/office/powerpoint/2010/main" val="841999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Текст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3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0"/>
          <p:cNvSpPr>
            <a:spLocks noGrp="1"/>
          </p:cNvSpPr>
          <p:nvPr>
            <p:ph type="body" sz="quarter" idx="12"/>
          </p:nvPr>
        </p:nvSpPr>
        <p:spPr>
          <a:xfrm>
            <a:off x="250825" y="1260000"/>
            <a:ext cx="8640000" cy="5040312"/>
          </a:xfrm>
        </p:spPr>
        <p:txBody>
          <a:bodyPr/>
          <a:lstStyle>
            <a:lvl1pPr>
              <a:spcBef>
                <a:spcPts val="628"/>
              </a:spcBef>
              <a:defRPr sz="1500"/>
            </a:lvl1pPr>
            <a:lvl2pPr>
              <a:spcBef>
                <a:spcPts val="628"/>
              </a:spcBef>
              <a:defRPr sz="1500"/>
            </a:lvl2pPr>
            <a:lvl3pPr>
              <a:defRPr sz="1500"/>
            </a:lvl3pPr>
            <a:lvl4pPr>
              <a:defRPr sz="1500"/>
            </a:lvl4pPr>
            <a:lvl5pPr>
              <a:defRPr sz="15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3"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2556628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Содержание">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24620" name="think-cell Slide" r:id="rId8" imgW="6350000" imgH="6350000" progId="">
                  <p:embed/>
                </p:oleObj>
              </mc:Choice>
              <mc:Fallback>
                <p:oleObj name="think-cell Slide" r:id="rId8" imgW="6350000" imgH="6350000" progId="">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3"/>
          <p:cNvSpPr>
            <a:spLocks noGrp="1"/>
          </p:cNvSpPr>
          <p:nvPr>
            <p:ph type="body" sz="quarter" idx="13"/>
            <p:custDataLst>
              <p:tags r:id="rId3"/>
            </p:custDataLst>
          </p:nvPr>
        </p:nvSpPr>
        <p:spPr>
          <a:xfrm>
            <a:off x="972000" y="1692000"/>
            <a:ext cx="7200000" cy="432000"/>
          </a:xfrm>
          <a:solidFill>
            <a:schemeClr val="tx2"/>
          </a:solidFill>
          <a:ln>
            <a:solidFill>
              <a:schemeClr val="tx2"/>
            </a:solidFill>
          </a:ln>
        </p:spPr>
        <p:txBody>
          <a:bodyPr anchor="ctr" anchorCtr="0"/>
          <a:lstStyle>
            <a:lvl1pPr>
              <a:defRPr sz="1600">
                <a:solidFill>
                  <a:schemeClr val="tx2"/>
                </a:solidFill>
              </a:defRPr>
            </a:lvl1pPr>
          </a:lstStyle>
          <a:p>
            <a:pPr lvl="0"/>
            <a:r>
              <a:rPr lang="ru-RU" smtClean="0"/>
              <a:t>Образец текста</a:t>
            </a:r>
          </a:p>
        </p:txBody>
      </p:sp>
      <p:sp>
        <p:nvSpPr>
          <p:cNvPr id="2" name="Заголовок 1"/>
          <p:cNvSpPr>
            <a:spLocks noGrp="1"/>
          </p:cNvSpPr>
          <p:nvPr>
            <p:ph type="title" hasCustomPrompt="1"/>
            <p:custDataLst>
              <p:tags r:id="rId4"/>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5"/>
            </p:custDataLst>
          </p:nvPr>
        </p:nvSpPr>
        <p:spPr>
          <a:xfrm>
            <a:off x="25083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10"/>
          <p:cNvSpPr>
            <a:spLocks noGrp="1"/>
          </p:cNvSpPr>
          <p:nvPr>
            <p:ph type="body" sz="quarter" idx="12"/>
            <p:custDataLst>
              <p:tags r:id="rId6"/>
            </p:custDataLst>
          </p:nvPr>
        </p:nvSpPr>
        <p:spPr>
          <a:xfrm>
            <a:off x="1332000" y="1260000"/>
            <a:ext cx="6480000" cy="5040312"/>
          </a:xfrm>
        </p:spPr>
        <p:txBody>
          <a:bodyPr/>
          <a:lstStyle>
            <a:lvl1pPr>
              <a:spcBef>
                <a:spcPts val="1885"/>
              </a:spcBef>
              <a:defRPr sz="1600"/>
            </a:lvl1pPr>
            <a:lvl2pPr marL="0" indent="0">
              <a:spcBef>
                <a:spcPts val="1885"/>
              </a:spcBef>
              <a:buNone/>
              <a:defRPr sz="1600" b="1">
                <a:solidFill>
                  <a:schemeClr val="bg1"/>
                </a:solidFill>
              </a:defRPr>
            </a:lvl2pPr>
            <a:lvl3pPr>
              <a:defRPr sz="1600"/>
            </a:lvl3pPr>
            <a:lvl4pPr>
              <a:defRPr sz="1600"/>
            </a:lvl4pPr>
            <a:lvl5pPr>
              <a:defRPr sz="1600"/>
            </a:lvl5pPr>
          </a:lstStyle>
          <a:p>
            <a:pPr lvl="0"/>
            <a:r>
              <a:rPr lang="ru-RU" smtClean="0"/>
              <a:t>Образец текста</a:t>
            </a:r>
          </a:p>
          <a:p>
            <a:pPr lvl="1"/>
            <a:r>
              <a:rPr lang="ru-RU" smtClean="0"/>
              <a:t>Второй уровень</a:t>
            </a:r>
          </a:p>
        </p:txBody>
      </p:sp>
      <p:sp>
        <p:nvSpPr>
          <p:cNvPr id="16" name="Текст 12"/>
          <p:cNvSpPr>
            <a:spLocks noGrp="1"/>
          </p:cNvSpPr>
          <p:nvPr>
            <p:ph type="body" sz="quarter" idx="14"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945586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extLst>
              <p:ext uri="{D42A27DB-BD31-4B8C-83A1-F6EECF244321}">
                <p14:modId xmlns:p14="http://schemas.microsoft.com/office/powerpoint/2010/main" val="2093891645"/>
              </p:ext>
            </p:ext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25644" name="think-cell Slide" r:id="rId4" imgW="6350000" imgH="6350000" progId="">
                  <p:embed/>
                </p:oleObj>
              </mc:Choice>
              <mc:Fallback>
                <p:oleObj name="think-cell Slide" r:id="rId4" imgW="6350000" imgH="6350000" progId="">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3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nvPr>
        </p:nvSpPr>
        <p:spPr>
          <a:xfrm>
            <a:off x="250829"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nvPr>
        </p:nvSpPr>
        <p:spPr>
          <a:xfrm>
            <a:off x="4716470"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nvPr>
        </p:nvSpPr>
        <p:spPr>
          <a:xfrm>
            <a:off x="4716462"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824650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26668"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3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4" y="1692000"/>
            <a:ext cx="561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561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3076143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27692"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3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28" name="Текст 12"/>
          <p:cNvSpPr>
            <a:spLocks noGrp="1"/>
          </p:cNvSpPr>
          <p:nvPr>
            <p:ph type="body" sz="quarter" idx="15"/>
            <p:custDataLst>
              <p:tags r:id="rId5"/>
            </p:custDataLst>
          </p:nvPr>
        </p:nvSpPr>
        <p:spPr>
          <a:xfrm>
            <a:off x="250829"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12"/>
          <p:cNvSpPr>
            <a:spLocks noGrp="1"/>
          </p:cNvSpPr>
          <p:nvPr>
            <p:ph type="body" sz="quarter" idx="16"/>
            <p:custDataLst>
              <p:tags r:id="rId6"/>
            </p:custDataLst>
          </p:nvPr>
        </p:nvSpPr>
        <p:spPr>
          <a:xfrm>
            <a:off x="4716464"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12"/>
          <p:cNvSpPr>
            <a:spLocks noGrp="1"/>
          </p:cNvSpPr>
          <p:nvPr>
            <p:ph type="body" sz="quarter" idx="17"/>
            <p:custDataLst>
              <p:tags r:id="rId7"/>
            </p:custDataLst>
          </p:nvPr>
        </p:nvSpPr>
        <p:spPr>
          <a:xfrm>
            <a:off x="4716464" y="4356512"/>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25"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6" name="Текст 7"/>
          <p:cNvSpPr>
            <a:spLocks noGrp="1"/>
          </p:cNvSpPr>
          <p:nvPr>
            <p:ph type="body" sz="quarter" idx="13"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7" name="Текст 7"/>
          <p:cNvSpPr>
            <a:spLocks noGrp="1"/>
          </p:cNvSpPr>
          <p:nvPr>
            <p:ph type="body" sz="quarter" idx="14" hasCustomPrompt="1"/>
            <p:custDataLst>
              <p:tags r:id="rId11"/>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235594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1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28716"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3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30" name="Текст 12"/>
          <p:cNvSpPr>
            <a:spLocks noGrp="1"/>
          </p:cNvSpPr>
          <p:nvPr>
            <p:ph type="body" sz="quarter" idx="15"/>
            <p:custDataLst>
              <p:tags r:id="rId5"/>
            </p:custDataLst>
          </p:nvPr>
        </p:nvSpPr>
        <p:spPr>
          <a:xfrm>
            <a:off x="250829"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6"/>
            <p:custDataLst>
              <p:tags r:id="rId6"/>
            </p:custDataLst>
          </p:nvPr>
        </p:nvSpPr>
        <p:spPr>
          <a:xfrm>
            <a:off x="250829"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12"/>
          <p:cNvSpPr>
            <a:spLocks noGrp="1"/>
          </p:cNvSpPr>
          <p:nvPr>
            <p:ph type="body" sz="quarter" idx="17"/>
            <p:custDataLst>
              <p:tags r:id="rId7"/>
            </p:custDataLst>
          </p:nvPr>
        </p:nvSpPr>
        <p:spPr>
          <a:xfrm>
            <a:off x="4716464" y="1692000"/>
            <a:ext cx="4176713" cy="4608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9" name="Текст 7"/>
          <p:cNvSpPr>
            <a:spLocks noGrp="1"/>
          </p:cNvSpPr>
          <p:nvPr>
            <p:ph type="body" sz="quarter" idx="14"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8" name="Текст 7"/>
          <p:cNvSpPr>
            <a:spLocks noGrp="1"/>
          </p:cNvSpPr>
          <p:nvPr>
            <p:ph type="body" sz="quarter" idx="13" hasCustomPrompt="1"/>
            <p:custDataLst>
              <p:tags r:id="rId11"/>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4061160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29740"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3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2"/>
          <p:cNvSpPr>
            <a:spLocks noGrp="1"/>
          </p:cNvSpPr>
          <p:nvPr>
            <p:ph type="body" sz="quarter" idx="15"/>
            <p:custDataLst>
              <p:tags r:id="rId5"/>
            </p:custDataLst>
          </p:nvPr>
        </p:nvSpPr>
        <p:spPr>
          <a:xfrm>
            <a:off x="250825"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Текст 12"/>
          <p:cNvSpPr>
            <a:spLocks noGrp="1"/>
          </p:cNvSpPr>
          <p:nvPr>
            <p:ph type="body" sz="quarter" idx="16"/>
            <p:custDataLst>
              <p:tags r:id="rId6"/>
            </p:custDataLst>
          </p:nvPr>
        </p:nvSpPr>
        <p:spPr>
          <a:xfrm>
            <a:off x="3204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7"/>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Текст 7"/>
          <p:cNvSpPr>
            <a:spLocks noGrp="1"/>
          </p:cNvSpPr>
          <p:nvPr>
            <p:ph type="body" sz="quarter" idx="12" hasCustomPrompt="1"/>
            <p:custDataLst>
              <p:tags r:id="rId9"/>
            </p:custDataLst>
          </p:nvPr>
        </p:nvSpPr>
        <p:spPr>
          <a:xfrm>
            <a:off x="250825"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3204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3720878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 блока">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30764" name="think-cell Slide" r:id="rId15" imgW="6350000" imgH="6350000" progId="">
                  <p:embed/>
                </p:oleObj>
              </mc:Choice>
              <mc:Fallback>
                <p:oleObj name="think-cell Slide" r:id="rId15" imgW="6350000" imgH="6350000" progId="">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3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2" name="Текст 12"/>
          <p:cNvSpPr>
            <a:spLocks noGrp="1"/>
          </p:cNvSpPr>
          <p:nvPr>
            <p:ph type="body" sz="quarter" idx="16"/>
            <p:custDataLst>
              <p:tags r:id="rId5"/>
            </p:custDataLst>
          </p:nvPr>
        </p:nvSpPr>
        <p:spPr>
          <a:xfrm>
            <a:off x="250829"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6"/>
            </p:custDataLst>
          </p:nvPr>
        </p:nvSpPr>
        <p:spPr>
          <a:xfrm>
            <a:off x="250829"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p:custDataLst>
              <p:tags r:id="rId7"/>
            </p:custDataLst>
          </p:nvPr>
        </p:nvSpPr>
        <p:spPr>
          <a:xfrm>
            <a:off x="4716464"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5" name="Текст 12"/>
          <p:cNvSpPr>
            <a:spLocks noGrp="1"/>
          </p:cNvSpPr>
          <p:nvPr>
            <p:ph type="body" sz="quarter" idx="19"/>
            <p:custDataLst>
              <p:tags r:id="rId8"/>
            </p:custDataLst>
          </p:nvPr>
        </p:nvSpPr>
        <p:spPr>
          <a:xfrm>
            <a:off x="4716464"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7"/>
          <p:cNvSpPr>
            <a:spLocks noGrp="1"/>
          </p:cNvSpPr>
          <p:nvPr>
            <p:ph type="body" sz="quarter" idx="15" hasCustomPrompt="1"/>
            <p:custDataLst>
              <p:tags r:id="rId12"/>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7" name="Текст 12"/>
          <p:cNvSpPr>
            <a:spLocks noGrp="1"/>
          </p:cNvSpPr>
          <p:nvPr>
            <p:ph type="body" sz="quarter" idx="20" hasCustomPrompt="1"/>
            <p:custDataLst>
              <p:tags r:id="rId13"/>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3727312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Содержание">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4140" name="think-cell Slide" r:id="rId8" imgW="6350000" imgH="6350000" progId="">
                  <p:embed/>
                </p:oleObj>
              </mc:Choice>
              <mc:Fallback>
                <p:oleObj name="think-cell Slide" r:id="rId8" imgW="6350000" imgH="6350000" progId="">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3"/>
          <p:cNvSpPr>
            <a:spLocks noGrp="1"/>
          </p:cNvSpPr>
          <p:nvPr>
            <p:ph type="body" sz="quarter" idx="13"/>
            <p:custDataLst>
              <p:tags r:id="rId3"/>
            </p:custDataLst>
          </p:nvPr>
        </p:nvSpPr>
        <p:spPr>
          <a:xfrm>
            <a:off x="972000" y="1692000"/>
            <a:ext cx="7200000" cy="432000"/>
          </a:xfrm>
          <a:solidFill>
            <a:schemeClr val="tx2"/>
          </a:solidFill>
          <a:ln>
            <a:solidFill>
              <a:schemeClr val="tx2"/>
            </a:solidFill>
          </a:ln>
        </p:spPr>
        <p:txBody>
          <a:bodyPr anchor="ctr" anchorCtr="0"/>
          <a:lstStyle>
            <a:lvl1pPr>
              <a:defRPr sz="1600">
                <a:solidFill>
                  <a:schemeClr val="tx2"/>
                </a:solidFill>
              </a:defRPr>
            </a:lvl1pPr>
          </a:lstStyle>
          <a:p>
            <a:pPr lvl="0"/>
            <a:r>
              <a:rPr lang="ru-RU" smtClean="0"/>
              <a:t>Образец текста</a:t>
            </a:r>
          </a:p>
        </p:txBody>
      </p:sp>
      <p:sp>
        <p:nvSpPr>
          <p:cNvPr id="2" name="Заголовок 1"/>
          <p:cNvSpPr>
            <a:spLocks noGrp="1"/>
          </p:cNvSpPr>
          <p:nvPr>
            <p:ph type="title" hasCustomPrompt="1"/>
            <p:custDataLst>
              <p:tags r:id="rId4"/>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5"/>
            </p:custDataLst>
          </p:nvPr>
        </p:nvSpPr>
        <p:spPr>
          <a:xfrm>
            <a:off x="250829"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10"/>
          <p:cNvSpPr>
            <a:spLocks noGrp="1"/>
          </p:cNvSpPr>
          <p:nvPr>
            <p:ph type="body" sz="quarter" idx="12"/>
            <p:custDataLst>
              <p:tags r:id="rId6"/>
            </p:custDataLst>
          </p:nvPr>
        </p:nvSpPr>
        <p:spPr>
          <a:xfrm>
            <a:off x="1332000" y="1260000"/>
            <a:ext cx="6480000" cy="5040312"/>
          </a:xfrm>
        </p:spPr>
        <p:txBody>
          <a:bodyPr/>
          <a:lstStyle>
            <a:lvl1pPr>
              <a:spcBef>
                <a:spcPts val="1885"/>
              </a:spcBef>
              <a:defRPr sz="1600"/>
            </a:lvl1pPr>
            <a:lvl2pPr marL="0" indent="0">
              <a:spcBef>
                <a:spcPts val="1885"/>
              </a:spcBef>
              <a:buNone/>
              <a:defRPr sz="1600" b="1">
                <a:solidFill>
                  <a:schemeClr val="bg1"/>
                </a:solidFill>
              </a:defRPr>
            </a:lvl2pPr>
            <a:lvl3pPr>
              <a:defRPr sz="1600"/>
            </a:lvl3pPr>
            <a:lvl4pPr>
              <a:defRPr sz="1600"/>
            </a:lvl4pPr>
            <a:lvl5pPr>
              <a:defRPr sz="1600"/>
            </a:lvl5pPr>
          </a:lstStyle>
          <a:p>
            <a:pPr lvl="0"/>
            <a:r>
              <a:rPr lang="ru-RU" smtClean="0"/>
              <a:t>Образец текста</a:t>
            </a:r>
          </a:p>
          <a:p>
            <a:pPr lvl="1"/>
            <a:r>
              <a:rPr lang="ru-RU" smtClean="0"/>
              <a:t>Второй уровень</a:t>
            </a:r>
          </a:p>
        </p:txBody>
      </p:sp>
      <p:sp>
        <p:nvSpPr>
          <p:cNvPr id="16" name="Текст 12"/>
          <p:cNvSpPr>
            <a:spLocks noGrp="1"/>
          </p:cNvSpPr>
          <p:nvPr>
            <p:ph type="body" sz="quarter" idx="14"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Этапы">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32"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4" name="Текст 13"/>
          <p:cNvSpPr>
            <a:spLocks noGrp="1"/>
          </p:cNvSpPr>
          <p:nvPr>
            <p:ph type="body" sz="quarter" idx="13" hasCustomPrompt="1"/>
          </p:nvPr>
        </p:nvSpPr>
        <p:spPr>
          <a:xfrm>
            <a:off x="360000"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5" name="Текст 13"/>
          <p:cNvSpPr>
            <a:spLocks noGrp="1"/>
          </p:cNvSpPr>
          <p:nvPr>
            <p:ph type="body" sz="quarter" idx="14" hasCustomPrompt="1"/>
          </p:nvPr>
        </p:nvSpPr>
        <p:spPr>
          <a:xfrm>
            <a:off x="3258588"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6" name="Текст 13"/>
          <p:cNvSpPr>
            <a:spLocks noGrp="1"/>
          </p:cNvSpPr>
          <p:nvPr>
            <p:ph type="body" sz="quarter" idx="15" hasCustomPrompt="1"/>
          </p:nvPr>
        </p:nvSpPr>
        <p:spPr>
          <a:xfrm>
            <a:off x="6157175"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7" name="Текст 12"/>
          <p:cNvSpPr>
            <a:spLocks noGrp="1"/>
          </p:cNvSpPr>
          <p:nvPr>
            <p:ph type="body" sz="quarter" idx="18"/>
            <p:custDataLst>
              <p:tags r:id="rId1"/>
            </p:custDataLst>
          </p:nvPr>
        </p:nvSpPr>
        <p:spPr>
          <a:xfrm>
            <a:off x="360000"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12"/>
          <p:cNvSpPr>
            <a:spLocks noGrp="1"/>
          </p:cNvSpPr>
          <p:nvPr>
            <p:ph type="body" sz="quarter" idx="19"/>
            <p:custDataLst>
              <p:tags r:id="rId2"/>
            </p:custDataLst>
          </p:nvPr>
        </p:nvSpPr>
        <p:spPr>
          <a:xfrm>
            <a:off x="3258588"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12"/>
          <p:cNvSpPr>
            <a:spLocks noGrp="1"/>
          </p:cNvSpPr>
          <p:nvPr>
            <p:ph type="body" sz="quarter" idx="20"/>
            <p:custDataLst>
              <p:tags r:id="rId3"/>
            </p:custDataLst>
          </p:nvPr>
        </p:nvSpPr>
        <p:spPr>
          <a:xfrm>
            <a:off x="6157175"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12"/>
          <p:cNvSpPr>
            <a:spLocks noGrp="1"/>
          </p:cNvSpPr>
          <p:nvPr>
            <p:ph type="body" sz="quarter" idx="21"/>
            <p:custDataLst>
              <p:tags r:id="rId4"/>
            </p:custDataLst>
          </p:nvPr>
        </p:nvSpPr>
        <p:spPr>
          <a:xfrm>
            <a:off x="360000" y="5472000"/>
            <a:ext cx="2736000" cy="828000"/>
          </a:xfrm>
          <a:ln>
            <a:solidFill>
              <a:schemeClr val="bg2"/>
            </a:solidFill>
          </a:ln>
        </p:spPr>
        <p:txBody>
          <a:bodyPr/>
          <a:lstStyle/>
          <a:p>
            <a:pPr lvl="0"/>
            <a:r>
              <a:rPr lang="ru-RU" smtClean="0"/>
              <a:t>Образец текста</a:t>
            </a:r>
          </a:p>
        </p:txBody>
      </p:sp>
      <p:sp>
        <p:nvSpPr>
          <p:cNvPr id="21" name="Текст 12"/>
          <p:cNvSpPr>
            <a:spLocks noGrp="1"/>
          </p:cNvSpPr>
          <p:nvPr>
            <p:ph type="body" sz="quarter" idx="22"/>
            <p:custDataLst>
              <p:tags r:id="rId5"/>
            </p:custDataLst>
          </p:nvPr>
        </p:nvSpPr>
        <p:spPr>
          <a:xfrm>
            <a:off x="3258588" y="5472000"/>
            <a:ext cx="2736000" cy="828000"/>
          </a:xfrm>
          <a:ln>
            <a:solidFill>
              <a:schemeClr val="bg2"/>
            </a:solidFill>
          </a:ln>
        </p:spPr>
        <p:txBody>
          <a:bodyPr/>
          <a:lstStyle/>
          <a:p>
            <a:pPr lvl="0"/>
            <a:r>
              <a:rPr lang="ru-RU" smtClean="0"/>
              <a:t>Образец текста</a:t>
            </a:r>
          </a:p>
        </p:txBody>
      </p:sp>
      <p:sp>
        <p:nvSpPr>
          <p:cNvPr id="22" name="Текст 12"/>
          <p:cNvSpPr>
            <a:spLocks noGrp="1"/>
          </p:cNvSpPr>
          <p:nvPr>
            <p:ph type="body" sz="quarter" idx="23"/>
            <p:custDataLst>
              <p:tags r:id="rId6"/>
            </p:custDataLst>
          </p:nvPr>
        </p:nvSpPr>
        <p:spPr>
          <a:xfrm>
            <a:off x="6157175" y="5472000"/>
            <a:ext cx="2736000" cy="828000"/>
          </a:xfrm>
          <a:ln>
            <a:solidFill>
              <a:schemeClr val="bg2"/>
            </a:solidFill>
          </a:ln>
        </p:spPr>
        <p:txBody>
          <a:bodyPr/>
          <a:lstStyle/>
          <a:p>
            <a:pPr lvl="0"/>
            <a:r>
              <a:rPr lang="ru-RU" smtClean="0"/>
              <a:t>Образец текста</a:t>
            </a:r>
          </a:p>
        </p:txBody>
      </p:sp>
      <p:sp>
        <p:nvSpPr>
          <p:cNvPr id="23" name="Текст 12"/>
          <p:cNvSpPr>
            <a:spLocks noGrp="1"/>
          </p:cNvSpPr>
          <p:nvPr>
            <p:ph type="body" sz="quarter" idx="24"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2181924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31789" name="think-cell Slide" r:id="rId7" imgW="6350000" imgH="6350000" progId="">
                  <p:embed/>
                </p:oleObj>
              </mc:Choice>
              <mc:Fallback>
                <p:oleObj name="think-cell Slide" r:id="rId7" imgW="6350000" imgH="6350000" progId="">
                  <p:embed/>
                  <p:pic>
                    <p:nvPicPr>
                      <p:cNvPr id="0"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ctrTitle" hasCustomPrompt="1"/>
            <p:custDataLst>
              <p:tags r:id="rId3"/>
            </p:custDataLst>
          </p:nvPr>
        </p:nvSpPr>
        <p:spPr>
          <a:xfrm>
            <a:off x="3024000" y="2519999"/>
            <a:ext cx="5760000" cy="1080000"/>
          </a:xfrm>
          <a:prstGeom prst="rect">
            <a:avLst/>
          </a:prstGeom>
        </p:spPr>
        <p:txBody>
          <a:bodyPr/>
          <a:lstStyle>
            <a:lvl1pPr>
              <a:defRPr sz="2500" b="1">
                <a:solidFill>
                  <a:schemeClr val="bg1"/>
                </a:solidFill>
                <a:latin typeface="Calibri" pitchFamily="34" charset="0"/>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custDataLst>
              <p:tags r:id="rId4"/>
            </p:custDataLst>
          </p:nvPr>
        </p:nvSpPr>
        <p:spPr>
          <a:xfrm>
            <a:off x="3024000" y="4104000"/>
            <a:ext cx="3600000" cy="216000"/>
          </a:xfrm>
        </p:spPr>
        <p:txBody>
          <a:bodyPr lIns="0" tIns="0" rIns="0" bIns="0" anchor="b" anchorCtr="0"/>
          <a:lstStyle>
            <a:lvl1pPr marL="0" indent="0" algn="l">
              <a:buNone/>
              <a:defRPr sz="1500">
                <a:solidFill>
                  <a:schemeClr val="bg1"/>
                </a:solidFill>
                <a:latin typeface="Calibri" pitchFamily="34" charset="0"/>
              </a:defRPr>
            </a:lvl1pPr>
            <a:lvl2pPr marL="478564" indent="0" algn="ctr">
              <a:buNone/>
              <a:defRPr>
                <a:solidFill>
                  <a:schemeClr val="tx1">
                    <a:tint val="75000"/>
                  </a:schemeClr>
                </a:solidFill>
              </a:defRPr>
            </a:lvl2pPr>
            <a:lvl3pPr marL="957127" indent="0" algn="ctr">
              <a:buNone/>
              <a:defRPr>
                <a:solidFill>
                  <a:schemeClr val="tx1">
                    <a:tint val="75000"/>
                  </a:schemeClr>
                </a:solidFill>
              </a:defRPr>
            </a:lvl3pPr>
            <a:lvl4pPr marL="1435688" indent="0" algn="ctr">
              <a:buNone/>
              <a:defRPr>
                <a:solidFill>
                  <a:schemeClr val="tx1">
                    <a:tint val="75000"/>
                  </a:schemeClr>
                </a:solidFill>
              </a:defRPr>
            </a:lvl4pPr>
            <a:lvl5pPr marL="1914251" indent="0" algn="ctr">
              <a:buNone/>
              <a:defRPr>
                <a:solidFill>
                  <a:schemeClr val="tx1">
                    <a:tint val="75000"/>
                  </a:schemeClr>
                </a:solidFill>
              </a:defRPr>
            </a:lvl5pPr>
            <a:lvl6pPr marL="2392812" indent="0" algn="ctr">
              <a:buNone/>
              <a:defRPr>
                <a:solidFill>
                  <a:schemeClr val="tx1">
                    <a:tint val="75000"/>
                  </a:schemeClr>
                </a:solidFill>
              </a:defRPr>
            </a:lvl6pPr>
            <a:lvl7pPr marL="2871375" indent="0" algn="ctr">
              <a:buNone/>
              <a:defRPr>
                <a:solidFill>
                  <a:schemeClr val="tx1">
                    <a:tint val="75000"/>
                  </a:schemeClr>
                </a:solidFill>
              </a:defRPr>
            </a:lvl7pPr>
            <a:lvl8pPr marL="3349937" indent="0" algn="ctr">
              <a:buNone/>
              <a:defRPr>
                <a:solidFill>
                  <a:schemeClr val="tx1">
                    <a:tint val="75000"/>
                  </a:schemeClr>
                </a:solidFill>
              </a:defRPr>
            </a:lvl8pPr>
            <a:lvl9pPr marL="3828500" indent="0" algn="ctr">
              <a:buNone/>
              <a:defRPr>
                <a:solidFill>
                  <a:schemeClr val="tx1">
                    <a:tint val="75000"/>
                  </a:schemeClr>
                </a:solidFill>
              </a:defRPr>
            </a:lvl9pPr>
          </a:lstStyle>
          <a:p>
            <a:r>
              <a:rPr lang="ru-RU" dirty="0" smtClean="0"/>
              <a:t>Содержание презентации</a:t>
            </a:r>
            <a:endParaRPr lang="ru-RU" dirty="0"/>
          </a:p>
        </p:txBody>
      </p:sp>
      <p:sp>
        <p:nvSpPr>
          <p:cNvPr id="4" name="Дата 3"/>
          <p:cNvSpPr>
            <a:spLocks noGrp="1"/>
          </p:cNvSpPr>
          <p:nvPr>
            <p:ph type="dt" sz="half" idx="10"/>
            <p:custDataLst>
              <p:tags r:id="rId5"/>
            </p:custDataLst>
          </p:nvPr>
        </p:nvSpPr>
        <p:spPr>
          <a:xfrm>
            <a:off x="7020000" y="4104000"/>
            <a:ext cx="1800000" cy="216000"/>
          </a:xfrm>
          <a:prstGeom prst="rect">
            <a:avLst/>
          </a:prstGeom>
        </p:spPr>
        <p:txBody>
          <a:bodyPr lIns="0" tIns="0" rIns="0" bIns="0" anchor="b" anchorCtr="0"/>
          <a:lstStyle>
            <a:lvl1pPr algn="r">
              <a:defRPr sz="1500">
                <a:solidFill>
                  <a:schemeClr val="bg1"/>
                </a:solidFill>
                <a:latin typeface="Calibri" pitchFamily="34" charset="0"/>
              </a:defRPr>
            </a:lvl1pPr>
          </a:lstStyle>
          <a:p>
            <a:fld id="{62F1BEEF-A4A7-479D-8465-9115149B4495}" type="datetime4">
              <a:rPr lang="ru-RU" smtClean="0">
                <a:solidFill>
                  <a:srgbClr val="FFFFFF"/>
                </a:solidFill>
              </a:rPr>
              <a:pPr/>
              <a:t>25 октября 2014 г.</a:t>
            </a:fld>
            <a:endParaRPr lang="ru-RU">
              <a:solidFill>
                <a:srgbClr val="FFFFFF"/>
              </a:solidFill>
            </a:endParaRPr>
          </a:p>
        </p:txBody>
      </p:sp>
      <p:sp>
        <p:nvSpPr>
          <p:cNvPr id="20" name="Текст 19"/>
          <p:cNvSpPr>
            <a:spLocks noGrp="1"/>
          </p:cNvSpPr>
          <p:nvPr>
            <p:ph type="body" sz="quarter" idx="11" hasCustomPrompt="1"/>
          </p:nvPr>
        </p:nvSpPr>
        <p:spPr>
          <a:xfrm>
            <a:off x="6984007" y="5400001"/>
            <a:ext cx="1800225" cy="215900"/>
          </a:xfrm>
        </p:spPr>
        <p:txBody>
          <a:bodyPr lIns="0" tIns="0" rIns="0" bIns="0" anchor="b" anchorCtr="0"/>
          <a:lstStyle>
            <a:lvl1pPr algn="r">
              <a:defRPr sz="1500">
                <a:solidFill>
                  <a:schemeClr val="tx1"/>
                </a:solidFill>
              </a:defRPr>
            </a:lvl1pPr>
          </a:lstStyle>
          <a:p>
            <a:pPr lvl="0"/>
            <a:r>
              <a:rPr lang="ru-RU" dirty="0" smtClean="0"/>
              <a:t>Метка</a:t>
            </a:r>
            <a:endParaRPr lang="ru-RU" dirty="0"/>
          </a:p>
        </p:txBody>
      </p:sp>
    </p:spTree>
    <p:extLst>
      <p:ext uri="{BB962C8B-B14F-4D97-AF65-F5344CB8AC3E}">
        <p14:creationId xmlns:p14="http://schemas.microsoft.com/office/powerpoint/2010/main" val="3861229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блока + 1 вертикальный">
    <p:spTree>
      <p:nvGrpSpPr>
        <p:cNvPr id="1" name=""/>
        <p:cNvGrpSpPr/>
        <p:nvPr/>
      </p:nvGrpSpPr>
      <p:grpSpPr>
        <a:xfrm>
          <a:off x="0" y="0"/>
          <a:ext cx="0" cy="0"/>
          <a:chOff x="0" y="0"/>
          <a:chExt cx="0" cy="0"/>
        </a:xfrm>
      </p:grpSpPr>
      <p:graphicFrame>
        <p:nvGraphicFramePr>
          <p:cNvPr id="21" name="Объект 20" hidden="1"/>
          <p:cNvGraphicFramePr>
            <a:graphicFrameLocks/>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32812" name="think-cell Slide" r:id="rId12" imgW="0" imgH="0" progId="">
                  <p:embed/>
                </p:oleObj>
              </mc:Choice>
              <mc:Fallback>
                <p:oleObj name="think-cell Slide" r:id="rId12" imgW="0" imgH="0" progId="">
                  <p:embed/>
                  <p:pic>
                    <p:nvPicPr>
                      <p:cNvPr id="0" name="AutoShape 3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10" name="Номер слайда 9"/>
          <p:cNvSpPr>
            <a:spLocks noGrp="1"/>
          </p:cNvSpPr>
          <p:nvPr>
            <p:ph type="sldNum" sz="quarter" idx="10"/>
            <p:custDataLst>
              <p:tags r:id="rId4"/>
            </p:custDataLst>
          </p:nvPr>
        </p:nvSpPr>
        <p:spPr>
          <a:xfrm>
            <a:off x="8748464" y="6688526"/>
            <a:ext cx="288000" cy="123111"/>
          </a:xfrm>
          <a:prstGeom prst="rect">
            <a:avLst/>
          </a:prstGeom>
        </p:spPr>
        <p:txBody>
          <a:bodyPr lIns="95710" tIns="47856" rIns="95710" bIns="47856"/>
          <a:lstStyle/>
          <a:p>
            <a:fld id="{725C68B6-61C2-468F-89AB-4B9F7531AA68}" type="slidenum">
              <a:rPr lang="ru-RU" smtClean="0">
                <a:solidFill>
                  <a:srgbClr val="000000"/>
                </a:solidFill>
                <a:latin typeface="Arial"/>
              </a:rPr>
              <a:pPr/>
              <a:t>‹#›</a:t>
            </a:fld>
            <a:endParaRPr lang="ru-RU" dirty="0">
              <a:solidFill>
                <a:srgbClr val="000000"/>
              </a:solidFill>
              <a:latin typeface="Arial"/>
            </a:endParaRPr>
          </a:p>
        </p:txBody>
      </p:sp>
      <p:sp>
        <p:nvSpPr>
          <p:cNvPr id="12" name="Текст 11"/>
          <p:cNvSpPr>
            <a:spLocks noGrp="1"/>
          </p:cNvSpPr>
          <p:nvPr>
            <p:ph type="body" sz="quarter" idx="11"/>
          </p:nvPr>
        </p:nvSpPr>
        <p:spPr>
          <a:xfrm>
            <a:off x="250829" y="1692000"/>
            <a:ext cx="4176713" cy="1944000"/>
          </a:xfrm>
          <a:ln>
            <a:solidFill>
              <a:schemeClr val="tx2"/>
            </a:solidFill>
          </a:ln>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1"/>
          <p:cNvSpPr>
            <a:spLocks noGrp="1"/>
          </p:cNvSpPr>
          <p:nvPr>
            <p:ph type="body" sz="quarter" idx="12"/>
            <p:custDataLst>
              <p:tags r:id="rId5"/>
            </p:custDataLst>
          </p:nvPr>
        </p:nvSpPr>
        <p:spPr>
          <a:xfrm>
            <a:off x="4716464" y="1692000"/>
            <a:ext cx="4176713" cy="4608512"/>
          </a:xfrm>
          <a:ln>
            <a:solidFill>
              <a:schemeClr val="tx2"/>
            </a:solidFill>
          </a:ln>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9" name="Текст 2"/>
          <p:cNvSpPr>
            <a:spLocks noGrp="1"/>
          </p:cNvSpPr>
          <p:nvPr>
            <p:ph type="body" idx="14" hasCustomPrompt="1"/>
            <p:custDataLst>
              <p:tags r:id="rId6"/>
            </p:custDataLst>
          </p:nvPr>
        </p:nvSpPr>
        <p:spPr>
          <a:xfrm>
            <a:off x="250825" y="216000"/>
            <a:ext cx="8640000" cy="216000"/>
          </a:xfrm>
          <a:noFill/>
          <a:ln>
            <a:noFill/>
          </a:ln>
        </p:spPr>
        <p:txBody>
          <a:bodyPr wrap="square" lIns="0" tIns="0" rIns="0" bIns="18843" anchor="b" anchorCtr="0">
            <a:noAutofit/>
          </a:bodyPr>
          <a:lstStyle>
            <a:lvl1pPr marL="0" indent="0" algn="l">
              <a:spcBef>
                <a:spcPts val="314"/>
              </a:spcBef>
              <a:buNone/>
              <a:defRPr sz="1300" b="1">
                <a:solidFill>
                  <a:schemeClr val="bg2"/>
                </a:solidFill>
              </a:defRPr>
            </a:lvl1pPr>
            <a:lvl2pPr marL="478564" indent="0">
              <a:buNone/>
              <a:defRPr sz="2100" b="1"/>
            </a:lvl2pPr>
            <a:lvl3pPr marL="957127" indent="0">
              <a:buNone/>
              <a:defRPr sz="1900" b="1"/>
            </a:lvl3pPr>
            <a:lvl4pPr marL="1435688" indent="0">
              <a:buNone/>
              <a:defRPr sz="1600" b="1"/>
            </a:lvl4pPr>
            <a:lvl5pPr marL="1914251" indent="0">
              <a:buNone/>
              <a:defRPr sz="1600" b="1"/>
            </a:lvl5pPr>
            <a:lvl6pPr marL="2392812" indent="0">
              <a:buNone/>
              <a:defRPr sz="1600" b="1"/>
            </a:lvl6pPr>
            <a:lvl7pPr marL="2871375" indent="0">
              <a:buNone/>
              <a:defRPr sz="1600" b="1"/>
            </a:lvl7pPr>
            <a:lvl8pPr marL="3349937" indent="0">
              <a:buNone/>
              <a:defRPr sz="1600" b="1"/>
            </a:lvl8pPr>
            <a:lvl9pPr marL="3828500" indent="0">
              <a:buNone/>
              <a:defRPr sz="1600" b="1"/>
            </a:lvl9pPr>
          </a:lstStyle>
          <a:p>
            <a:pPr lvl="0"/>
            <a:r>
              <a:rPr lang="ru-RU" dirty="0" smtClean="0"/>
              <a:t>Название раздела</a:t>
            </a:r>
          </a:p>
        </p:txBody>
      </p:sp>
      <p:sp>
        <p:nvSpPr>
          <p:cNvPr id="20" name="Текст 2"/>
          <p:cNvSpPr>
            <a:spLocks noGrp="1"/>
          </p:cNvSpPr>
          <p:nvPr>
            <p:ph type="body" idx="13" hasCustomPrompt="1"/>
            <p:custDataLst>
              <p:tags r:id="rId7"/>
            </p:custDataLst>
          </p:nvPr>
        </p:nvSpPr>
        <p:spPr>
          <a:xfrm>
            <a:off x="250825" y="6336000"/>
            <a:ext cx="8640000" cy="288000"/>
          </a:xfrm>
          <a:noFill/>
          <a:ln>
            <a:noFill/>
          </a:ln>
        </p:spPr>
        <p:txBody>
          <a:bodyPr wrap="square" lIns="0" tIns="0" rIns="0" bIns="0" anchor="b" anchorCtr="0"/>
          <a:lstStyle>
            <a:lvl1pPr marL="0" indent="0" algn="l">
              <a:spcBef>
                <a:spcPts val="314"/>
              </a:spcBef>
              <a:buNone/>
              <a:defRPr sz="800" b="0">
                <a:solidFill>
                  <a:schemeClr val="tx1"/>
                </a:solidFill>
              </a:defRPr>
            </a:lvl1pPr>
            <a:lvl2pPr marL="478564" indent="0">
              <a:buNone/>
              <a:defRPr sz="2100" b="1"/>
            </a:lvl2pPr>
            <a:lvl3pPr marL="957127" indent="0">
              <a:buNone/>
              <a:defRPr sz="1900" b="1"/>
            </a:lvl3pPr>
            <a:lvl4pPr marL="1435688" indent="0">
              <a:buNone/>
              <a:defRPr sz="1600" b="1"/>
            </a:lvl4pPr>
            <a:lvl5pPr marL="1914251" indent="0">
              <a:buNone/>
              <a:defRPr sz="1600" b="1"/>
            </a:lvl5pPr>
            <a:lvl6pPr marL="2392812" indent="0">
              <a:buNone/>
              <a:defRPr sz="1600" b="1"/>
            </a:lvl6pPr>
            <a:lvl7pPr marL="2871375" indent="0">
              <a:buNone/>
              <a:defRPr sz="1600" b="1"/>
            </a:lvl7pPr>
            <a:lvl8pPr marL="3349937" indent="0">
              <a:buNone/>
              <a:defRPr sz="1600" b="1"/>
            </a:lvl8pPr>
            <a:lvl9pPr marL="3828500" indent="0">
              <a:buNone/>
              <a:defRPr sz="1600" b="1"/>
            </a:lvl9pPr>
          </a:lstStyle>
          <a:p>
            <a:pPr lvl="0"/>
            <a:r>
              <a:rPr lang="ru-RU" dirty="0" smtClean="0"/>
              <a:t>Примечания: 1 –</a:t>
            </a:r>
            <a:r>
              <a:rPr lang="en-US" dirty="0" smtClean="0"/>
              <a:t/>
            </a:r>
            <a:br>
              <a:rPr lang="en-US" dirty="0" smtClean="0"/>
            </a:br>
            <a:r>
              <a:rPr lang="ru-RU" dirty="0" smtClean="0"/>
              <a:t>Источники:</a:t>
            </a:r>
          </a:p>
        </p:txBody>
      </p:sp>
      <p:sp>
        <p:nvSpPr>
          <p:cNvPr id="3" name="Текст 2"/>
          <p:cNvSpPr>
            <a:spLocks noGrp="1"/>
          </p:cNvSpPr>
          <p:nvPr>
            <p:ph type="body" idx="1" hasCustomPrompt="1"/>
            <p:custDataLst>
              <p:tags r:id="rId8"/>
            </p:custDataLst>
          </p:nvPr>
        </p:nvSpPr>
        <p:spPr>
          <a:xfrm>
            <a:off x="250825" y="1260000"/>
            <a:ext cx="4176000" cy="432000"/>
          </a:xfrm>
          <a:solidFill>
            <a:schemeClr val="bg2"/>
          </a:solidFill>
          <a:ln>
            <a:solidFill>
              <a:schemeClr val="bg2"/>
            </a:solidFill>
          </a:ln>
        </p:spPr>
        <p:txBody>
          <a:bodyPr wrap="square" anchor="ctr" anchorCtr="0"/>
          <a:lstStyle>
            <a:lvl1pPr marL="0" indent="0" algn="ctr">
              <a:buNone/>
              <a:defRPr sz="1300" b="0">
                <a:solidFill>
                  <a:schemeClr val="bg1"/>
                </a:solidFill>
              </a:defRPr>
            </a:lvl1pPr>
            <a:lvl2pPr marL="478564" indent="0">
              <a:buNone/>
              <a:defRPr sz="2100" b="1"/>
            </a:lvl2pPr>
            <a:lvl3pPr marL="957127" indent="0">
              <a:buNone/>
              <a:defRPr sz="1900" b="1"/>
            </a:lvl3pPr>
            <a:lvl4pPr marL="1435688" indent="0">
              <a:buNone/>
              <a:defRPr sz="1600" b="1"/>
            </a:lvl4pPr>
            <a:lvl5pPr marL="1914251" indent="0">
              <a:buNone/>
              <a:defRPr sz="1600" b="1"/>
            </a:lvl5pPr>
            <a:lvl6pPr marL="2392812" indent="0">
              <a:buNone/>
              <a:defRPr sz="1600" b="1"/>
            </a:lvl6pPr>
            <a:lvl7pPr marL="2871375" indent="0">
              <a:buNone/>
              <a:defRPr sz="1600" b="1"/>
            </a:lvl7pPr>
            <a:lvl8pPr marL="3349937" indent="0">
              <a:buNone/>
              <a:defRPr sz="1600" b="1"/>
            </a:lvl8pPr>
            <a:lvl9pPr marL="3828500" indent="0">
              <a:buNone/>
              <a:defRPr sz="1600" b="1"/>
            </a:lvl9pPr>
          </a:lstStyle>
          <a:p>
            <a:pPr lvl="0"/>
            <a:r>
              <a:rPr lang="ru-RU" dirty="0" smtClean="0"/>
              <a:t>Тезис блока</a:t>
            </a:r>
          </a:p>
        </p:txBody>
      </p:sp>
      <p:sp>
        <p:nvSpPr>
          <p:cNvPr id="5" name="Текст 4"/>
          <p:cNvSpPr>
            <a:spLocks noGrp="1"/>
          </p:cNvSpPr>
          <p:nvPr>
            <p:ph type="body" sz="quarter" idx="3" hasCustomPrompt="1"/>
            <p:custDataLst>
              <p:tags r:id="rId9"/>
            </p:custDataLst>
          </p:nvPr>
        </p:nvSpPr>
        <p:spPr>
          <a:xfrm>
            <a:off x="4716000" y="1260000"/>
            <a:ext cx="4176000" cy="432000"/>
          </a:xfrm>
          <a:solidFill>
            <a:schemeClr val="bg2"/>
          </a:solidFill>
          <a:ln>
            <a:solidFill>
              <a:schemeClr val="bg2"/>
            </a:solidFill>
          </a:ln>
        </p:spPr>
        <p:txBody>
          <a:bodyPr wrap="square" anchor="ctr" anchorCtr="0"/>
          <a:lstStyle>
            <a:lvl1pPr marL="0" indent="0" algn="ctr">
              <a:buNone/>
              <a:defRPr sz="1300" b="0">
                <a:solidFill>
                  <a:schemeClr val="bg1"/>
                </a:solidFill>
              </a:defRPr>
            </a:lvl1pPr>
            <a:lvl2pPr marL="478564" indent="0">
              <a:buNone/>
              <a:defRPr sz="2100" b="1"/>
            </a:lvl2pPr>
            <a:lvl3pPr marL="957127" indent="0">
              <a:buNone/>
              <a:defRPr sz="1900" b="1"/>
            </a:lvl3pPr>
            <a:lvl4pPr marL="1435688" indent="0">
              <a:buNone/>
              <a:defRPr sz="1600" b="1"/>
            </a:lvl4pPr>
            <a:lvl5pPr marL="1914251" indent="0">
              <a:buNone/>
              <a:defRPr sz="1600" b="1"/>
            </a:lvl5pPr>
            <a:lvl6pPr marL="2392812" indent="0">
              <a:buNone/>
              <a:defRPr sz="1600" b="1"/>
            </a:lvl6pPr>
            <a:lvl7pPr marL="2871375" indent="0">
              <a:buNone/>
              <a:defRPr sz="1600" b="1"/>
            </a:lvl7pPr>
            <a:lvl8pPr marL="3349937" indent="0">
              <a:buNone/>
              <a:defRPr sz="1600" b="1"/>
            </a:lvl8pPr>
            <a:lvl9pPr marL="3828500" indent="0">
              <a:buNone/>
              <a:defRPr sz="1600" b="1"/>
            </a:lvl9pPr>
          </a:lstStyle>
          <a:p>
            <a:pPr lvl="0"/>
            <a:r>
              <a:rPr lang="ru-RU" dirty="0" smtClean="0"/>
              <a:t>Тезис блока</a:t>
            </a:r>
          </a:p>
        </p:txBody>
      </p:sp>
      <p:sp>
        <p:nvSpPr>
          <p:cNvPr id="11" name="Текст 11"/>
          <p:cNvSpPr>
            <a:spLocks noGrp="1"/>
          </p:cNvSpPr>
          <p:nvPr>
            <p:ph type="body" sz="quarter" idx="15"/>
            <p:custDataLst>
              <p:tags r:id="rId10"/>
            </p:custDataLst>
          </p:nvPr>
        </p:nvSpPr>
        <p:spPr>
          <a:xfrm>
            <a:off x="250829" y="4356000"/>
            <a:ext cx="4176713" cy="1944000"/>
          </a:xfrm>
          <a:ln>
            <a:solidFill>
              <a:schemeClr val="tx2"/>
            </a:solidFill>
          </a:ln>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2"/>
          <p:cNvSpPr>
            <a:spLocks noGrp="1"/>
          </p:cNvSpPr>
          <p:nvPr>
            <p:ph type="body" idx="16" hasCustomPrompt="1"/>
          </p:nvPr>
        </p:nvSpPr>
        <p:spPr>
          <a:xfrm>
            <a:off x="250825" y="3924000"/>
            <a:ext cx="4176000" cy="432000"/>
          </a:xfrm>
          <a:solidFill>
            <a:schemeClr val="bg2"/>
          </a:solidFill>
          <a:ln>
            <a:solidFill>
              <a:schemeClr val="bg2"/>
            </a:solidFill>
          </a:ln>
        </p:spPr>
        <p:txBody>
          <a:bodyPr wrap="square" anchor="ctr" anchorCtr="0"/>
          <a:lstStyle>
            <a:lvl1pPr marL="0" indent="0" algn="ctr">
              <a:buNone/>
              <a:defRPr sz="1300" b="0">
                <a:solidFill>
                  <a:schemeClr val="bg1"/>
                </a:solidFill>
              </a:defRPr>
            </a:lvl1pPr>
            <a:lvl2pPr marL="478564" indent="0">
              <a:buNone/>
              <a:defRPr sz="2100" b="1"/>
            </a:lvl2pPr>
            <a:lvl3pPr marL="957127" indent="0">
              <a:buNone/>
              <a:defRPr sz="1900" b="1"/>
            </a:lvl3pPr>
            <a:lvl4pPr marL="1435688" indent="0">
              <a:buNone/>
              <a:defRPr sz="1600" b="1"/>
            </a:lvl4pPr>
            <a:lvl5pPr marL="1914251" indent="0">
              <a:buNone/>
              <a:defRPr sz="1600" b="1"/>
            </a:lvl5pPr>
            <a:lvl6pPr marL="2392812" indent="0">
              <a:buNone/>
              <a:defRPr sz="1600" b="1"/>
            </a:lvl6pPr>
            <a:lvl7pPr marL="2871375" indent="0">
              <a:buNone/>
              <a:defRPr sz="1600" b="1"/>
            </a:lvl7pPr>
            <a:lvl8pPr marL="3349937" indent="0">
              <a:buNone/>
              <a:defRPr sz="1600" b="1"/>
            </a:lvl8pPr>
            <a:lvl9pPr marL="3828500" indent="0">
              <a:buNone/>
              <a:defRPr sz="1600" b="1"/>
            </a:lvl9pPr>
          </a:lstStyle>
          <a:p>
            <a:pPr lvl="0"/>
            <a:r>
              <a:rPr lang="ru-RU" dirty="0" smtClean="0"/>
              <a:t>Тезис блока</a:t>
            </a:r>
          </a:p>
        </p:txBody>
      </p:sp>
    </p:spTree>
    <p:extLst>
      <p:ext uri="{BB962C8B-B14F-4D97-AF65-F5344CB8AC3E}">
        <p14:creationId xmlns:p14="http://schemas.microsoft.com/office/powerpoint/2010/main" val="1372822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Текст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3" name="Номер слайда 2"/>
          <p:cNvSpPr>
            <a:spLocks noGrp="1"/>
          </p:cNvSpPr>
          <p:nvPr>
            <p:ph type="sldNum" sz="quarter" idx="10"/>
          </p:nvPr>
        </p:nvSpPr>
        <p:spPr/>
        <p:txBody>
          <a:bodyPr/>
          <a:lstStyle>
            <a:lvl1pPr>
              <a:defRPr sz="1000"/>
            </a:lvl1pPr>
          </a:lstStyle>
          <a:p>
            <a:fld id="{1B7F3F9D-235A-40C4-B761-E46D92AE2492}" type="slidenum">
              <a:rPr lang="ru-RU" smtClean="0">
                <a:solidFill>
                  <a:srgbClr val="FFFFFF"/>
                </a:solidFill>
                <a:latin typeface="Arial"/>
              </a:rPr>
              <a:pPr/>
              <a:t>‹#›</a:t>
            </a:fld>
            <a:endParaRPr lang="ru-RU">
              <a:solidFill>
                <a:srgbClr val="FFFFFF"/>
              </a:solidFill>
              <a:latin typeface="Arial"/>
            </a:endParaRPr>
          </a:p>
        </p:txBody>
      </p:sp>
      <p:sp>
        <p:nvSpPr>
          <p:cNvPr id="7" name="Текст 6"/>
          <p:cNvSpPr>
            <a:spLocks noGrp="1"/>
          </p:cNvSpPr>
          <p:nvPr>
            <p:ph type="body" sz="quarter" idx="11" hasCustomPrompt="1"/>
          </p:nvPr>
        </p:nvSpPr>
        <p:spPr>
          <a:xfrm>
            <a:off x="250833" y="215901"/>
            <a:ext cx="8642351" cy="215900"/>
          </a:xfrm>
        </p:spPr>
        <p:txBody>
          <a:bodyPr lIns="0" tIns="0" rIns="0" bIns="18843" anchor="b" anchorCtr="0"/>
          <a:lstStyle>
            <a:lvl1pPr>
              <a:spcBef>
                <a:spcPts val="0"/>
              </a:spcBef>
              <a:defRPr b="1">
                <a:solidFill>
                  <a:srgbClr val="376092"/>
                </a:solidFill>
              </a:defRPr>
            </a:lvl1pPr>
          </a:lstStyle>
          <a:p>
            <a:pPr lvl="0"/>
            <a:r>
              <a:rPr lang="ru-RU" dirty="0" smtClean="0"/>
              <a:t>Название раздела</a:t>
            </a:r>
            <a:endParaRPr lang="ru-RU" dirty="0"/>
          </a:p>
        </p:txBody>
      </p:sp>
      <p:sp>
        <p:nvSpPr>
          <p:cNvPr id="11" name="Текст 10"/>
          <p:cNvSpPr>
            <a:spLocks noGrp="1"/>
          </p:cNvSpPr>
          <p:nvPr>
            <p:ph type="body" sz="quarter" idx="12"/>
          </p:nvPr>
        </p:nvSpPr>
        <p:spPr>
          <a:xfrm>
            <a:off x="250825" y="1260000"/>
            <a:ext cx="8640000" cy="5040312"/>
          </a:xfrm>
        </p:spPr>
        <p:txBody>
          <a:bodyPr/>
          <a:lstStyle>
            <a:lvl1pPr>
              <a:spcBef>
                <a:spcPts val="628"/>
              </a:spcBef>
              <a:defRPr sz="1500"/>
            </a:lvl1pPr>
            <a:lvl2pPr>
              <a:spcBef>
                <a:spcPts val="628"/>
              </a:spcBef>
              <a:defRPr sz="1500"/>
            </a:lvl2pPr>
            <a:lvl3pPr>
              <a:defRPr sz="1500"/>
            </a:lvl3pPr>
            <a:lvl4pPr>
              <a:defRPr sz="1500"/>
            </a:lvl4pPr>
            <a:lvl5pPr>
              <a:defRPr sz="15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3"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 анализ Рабочей группы</a:t>
            </a:r>
          </a:p>
        </p:txBody>
      </p:sp>
    </p:spTree>
    <p:extLst>
      <p:ext uri="{BB962C8B-B14F-4D97-AF65-F5344CB8AC3E}">
        <p14:creationId xmlns:p14="http://schemas.microsoft.com/office/powerpoint/2010/main" val="3784858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Содержание">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34860" name="think-cell Slide" r:id="rId9" imgW="6350000" imgH="6350000" progId="">
                  <p:embed/>
                </p:oleObj>
              </mc:Choice>
              <mc:Fallback>
                <p:oleObj name="think-cell Slide" r:id="rId9" imgW="6350000" imgH="6350000" progId="">
                  <p:embed/>
                  <p:pic>
                    <p:nvPicPr>
                      <p:cNvPr id="0"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3"/>
          <p:cNvSpPr>
            <a:spLocks noGrp="1"/>
          </p:cNvSpPr>
          <p:nvPr>
            <p:ph type="body" sz="quarter" idx="13"/>
            <p:custDataLst>
              <p:tags r:id="rId3"/>
            </p:custDataLst>
          </p:nvPr>
        </p:nvSpPr>
        <p:spPr>
          <a:xfrm>
            <a:off x="972000" y="1692000"/>
            <a:ext cx="7200000" cy="432000"/>
          </a:xfrm>
          <a:solidFill>
            <a:srgbClr val="376092"/>
          </a:solidFill>
          <a:ln>
            <a:noFill/>
          </a:ln>
        </p:spPr>
        <p:txBody>
          <a:bodyPr anchor="ctr" anchorCtr="0"/>
          <a:lstStyle>
            <a:lvl1pPr>
              <a:defRPr sz="1600">
                <a:solidFill>
                  <a:srgbClr val="376092"/>
                </a:solidFill>
              </a:defRPr>
            </a:lvl1pPr>
          </a:lstStyle>
          <a:p>
            <a:pPr lvl="0"/>
            <a:r>
              <a:rPr lang="ru-RU" smtClean="0"/>
              <a:t>Образец текста</a:t>
            </a:r>
          </a:p>
        </p:txBody>
      </p:sp>
      <p:sp>
        <p:nvSpPr>
          <p:cNvPr id="2" name="Заголовок 1"/>
          <p:cNvSpPr>
            <a:spLocks noGrp="1"/>
          </p:cNvSpPr>
          <p:nvPr>
            <p:ph type="title" hasCustomPrompt="1"/>
            <p:custDataLst>
              <p:tags r:id="rId4"/>
            </p:custDataLst>
          </p:nvPr>
        </p:nvSpPr>
        <p:spPr/>
        <p:txBody>
          <a:bodyPr/>
          <a:lstStyle>
            <a:lvl1pPr>
              <a:defRPr/>
            </a:lvl1pPr>
          </a:lstStyle>
          <a:p>
            <a:r>
              <a:rPr lang="ru-RU" dirty="0" smtClean="0"/>
              <a:t>Вывод слайда</a:t>
            </a:r>
            <a:endParaRPr lang="ru-RU" dirty="0"/>
          </a:p>
        </p:txBody>
      </p:sp>
      <p:sp>
        <p:nvSpPr>
          <p:cNvPr id="3" name="Номер слайда 2"/>
          <p:cNvSpPr>
            <a:spLocks noGrp="1"/>
          </p:cNvSpPr>
          <p:nvPr>
            <p:ph type="sldNum" sz="quarter" idx="10"/>
            <p:custDataLst>
              <p:tags r:id="rId5"/>
            </p:custDataLst>
          </p:nvPr>
        </p:nvSpPr>
        <p:spPr/>
        <p:txBody>
          <a:bodyPr/>
          <a:lstStyle>
            <a:lvl1pPr>
              <a:defRPr sz="1000"/>
            </a:lvl1pPr>
          </a:lstStyle>
          <a:p>
            <a:fld id="{1B7F3F9D-235A-40C4-B761-E46D92AE2492}" type="slidenum">
              <a:rPr lang="ru-RU" smtClean="0">
                <a:solidFill>
                  <a:srgbClr val="FFFFFF"/>
                </a:solidFill>
                <a:latin typeface="Arial"/>
              </a:rPr>
              <a:pPr/>
              <a:t>‹#›</a:t>
            </a:fld>
            <a:endParaRPr lang="ru-RU">
              <a:solidFill>
                <a:srgbClr val="FFFFFF"/>
              </a:solidFill>
              <a:latin typeface="Arial"/>
            </a:endParaRPr>
          </a:p>
        </p:txBody>
      </p:sp>
      <p:sp>
        <p:nvSpPr>
          <p:cNvPr id="7" name="Текст 6"/>
          <p:cNvSpPr>
            <a:spLocks noGrp="1"/>
          </p:cNvSpPr>
          <p:nvPr>
            <p:ph type="body" sz="quarter" idx="11" hasCustomPrompt="1"/>
            <p:custDataLst>
              <p:tags r:id="rId6"/>
            </p:custDataLst>
          </p:nvPr>
        </p:nvSpPr>
        <p:spPr>
          <a:xfrm>
            <a:off x="250833" y="215901"/>
            <a:ext cx="8642351" cy="215900"/>
          </a:xfrm>
        </p:spPr>
        <p:txBody>
          <a:bodyPr lIns="0" tIns="0" rIns="0" bIns="18843" anchor="b" anchorCtr="0"/>
          <a:lstStyle>
            <a:lvl1pPr>
              <a:spcBef>
                <a:spcPts val="0"/>
              </a:spcBef>
              <a:defRPr b="1">
                <a:solidFill>
                  <a:srgbClr val="376092"/>
                </a:solidFill>
              </a:defRPr>
            </a:lvl1pPr>
          </a:lstStyle>
          <a:p>
            <a:pPr lvl="0"/>
            <a:r>
              <a:rPr lang="ru-RU" dirty="0" smtClean="0"/>
              <a:t>Название раздела</a:t>
            </a:r>
            <a:endParaRPr lang="ru-RU" dirty="0"/>
          </a:p>
        </p:txBody>
      </p:sp>
      <p:sp>
        <p:nvSpPr>
          <p:cNvPr id="9" name="Текст 10"/>
          <p:cNvSpPr>
            <a:spLocks noGrp="1"/>
          </p:cNvSpPr>
          <p:nvPr>
            <p:ph type="body" sz="quarter" idx="12"/>
            <p:custDataLst>
              <p:tags r:id="rId7"/>
            </p:custDataLst>
          </p:nvPr>
        </p:nvSpPr>
        <p:spPr>
          <a:xfrm>
            <a:off x="1332000" y="1260000"/>
            <a:ext cx="6480000" cy="5040312"/>
          </a:xfrm>
        </p:spPr>
        <p:txBody>
          <a:bodyPr/>
          <a:lstStyle>
            <a:lvl1pPr>
              <a:spcBef>
                <a:spcPts val="1885"/>
              </a:spcBef>
              <a:defRPr sz="1600"/>
            </a:lvl1pPr>
            <a:lvl2pPr marL="0" indent="0">
              <a:spcBef>
                <a:spcPts val="1885"/>
              </a:spcBef>
              <a:buNone/>
              <a:defRPr sz="1600" b="1">
                <a:solidFill>
                  <a:schemeClr val="bg1"/>
                </a:solidFill>
              </a:defRPr>
            </a:lvl2pPr>
            <a:lvl3pPr>
              <a:defRPr sz="1600"/>
            </a:lvl3pPr>
            <a:lvl4pPr>
              <a:defRPr sz="1600"/>
            </a:lvl4pPr>
            <a:lvl5pPr>
              <a:defRPr sz="1600"/>
            </a:lvl5pPr>
          </a:lstStyle>
          <a:p>
            <a:pPr lvl="0"/>
            <a:r>
              <a:rPr lang="ru-RU" smtClean="0"/>
              <a:t>Образец текста</a:t>
            </a:r>
          </a:p>
          <a:p>
            <a:pPr lvl="1"/>
            <a:r>
              <a:rPr lang="ru-RU" smtClean="0"/>
              <a:t>Второй уровень</a:t>
            </a:r>
          </a:p>
        </p:txBody>
      </p:sp>
      <p:sp>
        <p:nvSpPr>
          <p:cNvPr id="16" name="Текст 12"/>
          <p:cNvSpPr>
            <a:spLocks noGrp="1"/>
          </p:cNvSpPr>
          <p:nvPr>
            <p:ph type="body" sz="quarter" idx="14"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 анализ Рабочей группы</a:t>
            </a:r>
          </a:p>
        </p:txBody>
      </p:sp>
    </p:spTree>
    <p:extLst>
      <p:ext uri="{BB962C8B-B14F-4D97-AF65-F5344CB8AC3E}">
        <p14:creationId xmlns:p14="http://schemas.microsoft.com/office/powerpoint/2010/main" val="6307776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extLst>
              <p:ext uri="{D42A27DB-BD31-4B8C-83A1-F6EECF244321}">
                <p14:modId xmlns:p14="http://schemas.microsoft.com/office/powerpoint/2010/main" val="1679489313"/>
              </p:ext>
            </p:ext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35884" name="think-cell Slide" r:id="rId14" imgW="6350000" imgH="6350000" progId="">
                  <p:embed/>
                </p:oleObj>
              </mc:Choice>
              <mc:Fallback>
                <p:oleObj name="think-cell Slide" r:id="rId14" imgW="6350000" imgH="6350000" progId="">
                  <p:embed/>
                  <p:pic>
                    <p:nvPicPr>
                      <p:cNvPr id="0" name="Picture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Текст 12"/>
          <p:cNvSpPr>
            <a:spLocks noGrp="1"/>
          </p:cNvSpPr>
          <p:nvPr>
            <p:ph type="body" sz="quarter" idx="14" hasCustomPrompt="1"/>
            <p:custDataLst>
              <p:tags r:id="rId3"/>
            </p:custDataLst>
          </p:nvPr>
        </p:nvSpPr>
        <p:spPr>
          <a:xfrm>
            <a:off x="250829" y="1362344"/>
            <a:ext cx="4176713" cy="4938179"/>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Текст 12"/>
          <p:cNvSpPr>
            <a:spLocks noGrp="1"/>
          </p:cNvSpPr>
          <p:nvPr>
            <p:ph type="body" sz="quarter" idx="15" hasCustomPrompt="1"/>
            <p:custDataLst>
              <p:tags r:id="rId4"/>
            </p:custDataLst>
          </p:nvPr>
        </p:nvSpPr>
        <p:spPr>
          <a:xfrm>
            <a:off x="4716471" y="1340366"/>
            <a:ext cx="4176713" cy="4960146"/>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 name="Заголовок 1"/>
          <p:cNvSpPr>
            <a:spLocks noGrp="1"/>
          </p:cNvSpPr>
          <p:nvPr>
            <p:ph type="title" hasCustomPrompt="1"/>
            <p:custDataLst>
              <p:tags r:id="rId5"/>
            </p:custDataLst>
          </p:nvPr>
        </p:nvSpPr>
        <p:spPr/>
        <p:txBody>
          <a:bodyPr/>
          <a:lstStyle>
            <a:lvl1pPr>
              <a:defRPr/>
            </a:lvl1pPr>
          </a:lstStyle>
          <a:p>
            <a:r>
              <a:rPr lang="ru-RU" dirty="0" smtClean="0"/>
              <a:t>Вывод слайда</a:t>
            </a:r>
            <a:endParaRPr lang="ru-RU" dirty="0"/>
          </a:p>
        </p:txBody>
      </p:sp>
      <p:sp>
        <p:nvSpPr>
          <p:cNvPr id="3" name="Номер слайда 2"/>
          <p:cNvSpPr>
            <a:spLocks noGrp="1"/>
          </p:cNvSpPr>
          <p:nvPr>
            <p:ph type="sldNum" sz="quarter" idx="10"/>
            <p:custDataLst>
              <p:tags r:id="rId6"/>
            </p:custDataLst>
          </p:nvPr>
        </p:nvSpPr>
        <p:spPr/>
        <p:txBody>
          <a:bodyPr/>
          <a:lstStyle>
            <a:lvl1pPr>
              <a:defRPr sz="1000"/>
            </a:lvl1pPr>
          </a:lstStyle>
          <a:p>
            <a:fld id="{1B7F3F9D-235A-40C4-B761-E46D92AE2492}" type="slidenum">
              <a:rPr lang="ru-RU" smtClean="0">
                <a:solidFill>
                  <a:srgbClr val="FFFFFF"/>
                </a:solidFill>
                <a:latin typeface="Arial"/>
              </a:rPr>
              <a:pPr/>
              <a:t>‹#›</a:t>
            </a:fld>
            <a:endParaRPr lang="ru-RU">
              <a:solidFill>
                <a:srgbClr val="FFFFFF"/>
              </a:solidFill>
              <a:latin typeface="Arial"/>
            </a:endParaRPr>
          </a:p>
        </p:txBody>
      </p:sp>
      <p:sp>
        <p:nvSpPr>
          <p:cNvPr id="7" name="Текст 6"/>
          <p:cNvSpPr>
            <a:spLocks noGrp="1"/>
          </p:cNvSpPr>
          <p:nvPr>
            <p:ph type="body" sz="quarter" idx="11" hasCustomPrompt="1"/>
            <p:custDataLst>
              <p:tags r:id="rId7"/>
            </p:custDataLst>
          </p:nvPr>
        </p:nvSpPr>
        <p:spPr>
          <a:xfrm>
            <a:off x="250833" y="215901"/>
            <a:ext cx="8642351" cy="215900"/>
          </a:xfrm>
        </p:spPr>
        <p:txBody>
          <a:bodyPr lIns="0" tIns="0" rIns="0" bIns="18843" anchor="b" anchorCtr="0"/>
          <a:lstStyle>
            <a:lvl1pPr>
              <a:spcBef>
                <a:spcPts val="0"/>
              </a:spcBef>
              <a:defRPr b="1">
                <a:solidFill>
                  <a:srgbClr val="376092"/>
                </a:solidFill>
              </a:defRPr>
            </a:lvl1pPr>
          </a:lstStyle>
          <a:p>
            <a:pPr lvl="0"/>
            <a:r>
              <a:rPr lang="ru-RU" dirty="0" smtClean="0"/>
              <a:t>Название раздела</a:t>
            </a:r>
            <a:endParaRPr lang="ru-RU" dirty="0"/>
          </a:p>
        </p:txBody>
      </p:sp>
      <p:sp>
        <p:nvSpPr>
          <p:cNvPr id="16" name="Текст 12"/>
          <p:cNvSpPr>
            <a:spLocks noGrp="1"/>
          </p:cNvSpPr>
          <p:nvPr>
            <p:ph type="body" sz="quarter" idx="16"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 анализ Рабочей группы</a:t>
            </a:r>
          </a:p>
        </p:txBody>
      </p:sp>
      <p:sp>
        <p:nvSpPr>
          <p:cNvPr id="4" name="TextBox 3"/>
          <p:cNvSpPr txBox="1"/>
          <p:nvPr userDrawn="1">
            <p:custDataLst>
              <p:tags r:id="rId9"/>
            </p:custDataLst>
          </p:nvPr>
        </p:nvSpPr>
        <p:spPr>
          <a:xfrm>
            <a:off x="444507" y="1270013"/>
            <a:ext cx="37719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12" name="TextBox 11"/>
          <p:cNvSpPr txBox="1"/>
          <p:nvPr userDrawn="1">
            <p:custDataLst>
              <p:tags r:id="rId10"/>
            </p:custDataLst>
          </p:nvPr>
        </p:nvSpPr>
        <p:spPr>
          <a:xfrm>
            <a:off x="4902207" y="1270013"/>
            <a:ext cx="37719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18" name="Текст 16"/>
          <p:cNvSpPr>
            <a:spLocks noGrp="1"/>
          </p:cNvSpPr>
          <p:nvPr>
            <p:ph type="body" sz="quarter" idx="18" hasCustomPrompt="1"/>
            <p:custDataLst>
              <p:tags r:id="rId11"/>
            </p:custDataLst>
          </p:nvPr>
        </p:nvSpPr>
        <p:spPr>
          <a:xfrm>
            <a:off x="4902207" y="1268441"/>
            <a:ext cx="3771900" cy="185737"/>
          </a:xfrm>
          <a:solidFill>
            <a:schemeClr val="bg1"/>
          </a:solidFill>
        </p:spPr>
        <p:txBody>
          <a:bodyPr lIns="0" tIns="0" rIns="0" bIns="0"/>
          <a:lstStyle>
            <a:lvl1pPr algn="ctr">
              <a:defRPr b="1"/>
            </a:lvl1pPr>
          </a:lstStyle>
          <a:p>
            <a:pPr lvl="0"/>
            <a:r>
              <a:rPr lang="ru-RU" dirty="0" smtClean="0"/>
              <a:t>Заголовок</a:t>
            </a:r>
            <a:endParaRPr lang="ru-RU" dirty="0"/>
          </a:p>
        </p:txBody>
      </p:sp>
      <p:sp>
        <p:nvSpPr>
          <p:cNvPr id="20" name="Текст 16"/>
          <p:cNvSpPr>
            <a:spLocks noGrp="1"/>
          </p:cNvSpPr>
          <p:nvPr>
            <p:ph type="body" sz="quarter" idx="20" hasCustomPrompt="1"/>
            <p:custDataLst>
              <p:tags r:id="rId12"/>
            </p:custDataLst>
          </p:nvPr>
        </p:nvSpPr>
        <p:spPr>
          <a:xfrm>
            <a:off x="444507" y="1268441"/>
            <a:ext cx="3771900" cy="185737"/>
          </a:xfrm>
          <a:solidFill>
            <a:schemeClr val="bg1"/>
          </a:solidFill>
        </p:spPr>
        <p:txBody>
          <a:bodyPr lIns="0" tIns="0" rIns="0" bIns="0"/>
          <a:lstStyle>
            <a:lvl1pPr algn="ctr">
              <a:defRPr b="1"/>
            </a:lvl1pPr>
          </a:lstStyle>
          <a:p>
            <a:pPr lvl="0"/>
            <a:r>
              <a:rPr lang="ru-RU" dirty="0" smtClean="0"/>
              <a:t>Заголовок</a:t>
            </a:r>
          </a:p>
        </p:txBody>
      </p:sp>
    </p:spTree>
    <p:extLst>
      <p:ext uri="{BB962C8B-B14F-4D97-AF65-F5344CB8AC3E}">
        <p14:creationId xmlns:p14="http://schemas.microsoft.com/office/powerpoint/2010/main" val="638117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36908" name="think-cell Slide" r:id="rId10" imgW="6350000" imgH="6350000" progId="">
                  <p:embed/>
                </p:oleObj>
              </mc:Choice>
              <mc:Fallback>
                <p:oleObj name="think-cell Slide" r:id="rId10" imgW="6350000" imgH="6350000" progId="">
                  <p:embed/>
                  <p:pic>
                    <p:nvPicPr>
                      <p:cNvPr id="0"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3" name="Номер слайда 2"/>
          <p:cNvSpPr>
            <a:spLocks noGrp="1"/>
          </p:cNvSpPr>
          <p:nvPr>
            <p:ph type="sldNum" sz="quarter" idx="10"/>
            <p:custDataLst>
              <p:tags r:id="rId4"/>
            </p:custDataLst>
          </p:nvPr>
        </p:nvSpPr>
        <p:spPr/>
        <p:txBody>
          <a:bodyPr/>
          <a:lstStyle>
            <a:lvl1pPr>
              <a:defRPr sz="1000"/>
            </a:lvl1pPr>
          </a:lstStyle>
          <a:p>
            <a:fld id="{1B7F3F9D-235A-40C4-B761-E46D92AE2492}" type="slidenum">
              <a:rPr lang="ru-RU" smtClean="0">
                <a:solidFill>
                  <a:srgbClr val="FFFFFF"/>
                </a:solidFill>
                <a:latin typeface="Arial"/>
              </a:rPr>
              <a:pPr/>
              <a:t>‹#›</a:t>
            </a:fld>
            <a:endParaRPr lang="ru-RU">
              <a:solidFill>
                <a:srgbClr val="FFFFFF"/>
              </a:solidFill>
              <a:latin typeface="Arial"/>
            </a:endParaRPr>
          </a:p>
        </p:txBody>
      </p:sp>
      <p:sp>
        <p:nvSpPr>
          <p:cNvPr id="7" name="Текст 6"/>
          <p:cNvSpPr>
            <a:spLocks noGrp="1"/>
          </p:cNvSpPr>
          <p:nvPr>
            <p:ph type="body" sz="quarter" idx="11" hasCustomPrompt="1"/>
            <p:custDataLst>
              <p:tags r:id="rId5"/>
            </p:custDataLst>
          </p:nvPr>
        </p:nvSpPr>
        <p:spPr>
          <a:xfrm>
            <a:off x="250833" y="215901"/>
            <a:ext cx="8642351" cy="215900"/>
          </a:xfrm>
        </p:spPr>
        <p:txBody>
          <a:bodyPr lIns="0" tIns="0" rIns="0" bIns="18843" anchor="b" anchorCtr="0"/>
          <a:lstStyle>
            <a:lvl1pPr>
              <a:spcBef>
                <a:spcPts val="0"/>
              </a:spcBef>
              <a:defRPr b="1">
                <a:solidFill>
                  <a:srgbClr val="37609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hasCustomPrompt="1"/>
            <p:custDataLst>
              <p:tags r:id="rId6"/>
            </p:custDataLst>
          </p:nvPr>
        </p:nvSpPr>
        <p:spPr>
          <a:xfrm>
            <a:off x="250824" y="1362344"/>
            <a:ext cx="5616000" cy="4938179"/>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Текст 12"/>
          <p:cNvSpPr>
            <a:spLocks noGrp="1"/>
          </p:cNvSpPr>
          <p:nvPr>
            <p:ph type="body" sz="quarter" idx="15" hasCustomPrompt="1"/>
            <p:custDataLst>
              <p:tags r:id="rId7"/>
            </p:custDataLst>
          </p:nvPr>
        </p:nvSpPr>
        <p:spPr>
          <a:xfrm>
            <a:off x="6156000" y="1362344"/>
            <a:ext cx="2736000" cy="4938179"/>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6" name="Текст 12"/>
          <p:cNvSpPr>
            <a:spLocks noGrp="1"/>
          </p:cNvSpPr>
          <p:nvPr>
            <p:ph type="body" sz="quarter" idx="16"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 анализ Рабочей группы</a:t>
            </a:r>
          </a:p>
        </p:txBody>
      </p:sp>
      <p:sp>
        <p:nvSpPr>
          <p:cNvPr id="18" name="TextBox 17"/>
          <p:cNvSpPr txBox="1"/>
          <p:nvPr userDrawn="1"/>
        </p:nvSpPr>
        <p:spPr>
          <a:xfrm>
            <a:off x="444500" y="1270013"/>
            <a:ext cx="51689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19" name="Текст 16"/>
          <p:cNvSpPr>
            <a:spLocks noGrp="1"/>
          </p:cNvSpPr>
          <p:nvPr>
            <p:ph type="body" sz="quarter" idx="17" hasCustomPrompt="1"/>
          </p:nvPr>
        </p:nvSpPr>
        <p:spPr>
          <a:xfrm>
            <a:off x="444500" y="1268441"/>
            <a:ext cx="5168900" cy="185737"/>
          </a:xfrm>
          <a:solidFill>
            <a:schemeClr val="bg1"/>
          </a:solidFill>
        </p:spPr>
        <p:txBody>
          <a:bodyPr lIns="0" tIns="0" rIns="0" bIns="0"/>
          <a:lstStyle>
            <a:lvl1pPr algn="ctr">
              <a:defRPr b="1"/>
            </a:lvl1pPr>
          </a:lstStyle>
          <a:p>
            <a:pPr lvl="0"/>
            <a:r>
              <a:rPr lang="ru-RU" dirty="0" smtClean="0"/>
              <a:t>Заголовок</a:t>
            </a:r>
          </a:p>
        </p:txBody>
      </p:sp>
      <p:sp>
        <p:nvSpPr>
          <p:cNvPr id="20" name="TextBox 19"/>
          <p:cNvSpPr txBox="1"/>
          <p:nvPr userDrawn="1"/>
        </p:nvSpPr>
        <p:spPr>
          <a:xfrm>
            <a:off x="6413507" y="1270013"/>
            <a:ext cx="22606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21" name="Текст 16"/>
          <p:cNvSpPr>
            <a:spLocks noGrp="1"/>
          </p:cNvSpPr>
          <p:nvPr>
            <p:ph type="body" sz="quarter" idx="18" hasCustomPrompt="1"/>
          </p:nvPr>
        </p:nvSpPr>
        <p:spPr>
          <a:xfrm>
            <a:off x="6413507" y="1268441"/>
            <a:ext cx="2260600" cy="185737"/>
          </a:xfrm>
          <a:solidFill>
            <a:schemeClr val="bg1"/>
          </a:solidFill>
        </p:spPr>
        <p:txBody>
          <a:bodyPr lIns="0" tIns="0" rIns="0" bIns="0"/>
          <a:lstStyle>
            <a:lvl1pPr algn="ctr">
              <a:defRPr b="1"/>
            </a:lvl1pPr>
          </a:lstStyle>
          <a:p>
            <a:pPr lvl="0"/>
            <a:r>
              <a:rPr lang="ru-RU" dirty="0" smtClean="0"/>
              <a:t>Заголовок</a:t>
            </a:r>
            <a:endParaRPr lang="ru-RU" dirty="0"/>
          </a:p>
        </p:txBody>
      </p:sp>
    </p:spTree>
    <p:extLst>
      <p:ext uri="{BB962C8B-B14F-4D97-AF65-F5344CB8AC3E}">
        <p14:creationId xmlns:p14="http://schemas.microsoft.com/office/powerpoint/2010/main" val="1702474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37932" name="think-cell Slide" r:id="rId10" imgW="6350000" imgH="6350000" progId="">
                  <p:embed/>
                </p:oleObj>
              </mc:Choice>
              <mc:Fallback>
                <p:oleObj name="think-cell Slide" r:id="rId10" imgW="6350000" imgH="6350000" progId="">
                  <p:embed/>
                  <p:pic>
                    <p:nvPicPr>
                      <p:cNvPr id="0"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33" y="215901"/>
            <a:ext cx="8642351" cy="215900"/>
          </a:xfrm>
        </p:spPr>
        <p:txBody>
          <a:bodyPr lIns="0" tIns="0" rIns="0" bIns="18843" anchor="b" anchorCtr="0"/>
          <a:lstStyle>
            <a:lvl1pPr>
              <a:spcBef>
                <a:spcPts val="0"/>
              </a:spcBef>
              <a:defRPr b="1">
                <a:solidFill>
                  <a:srgbClr val="376092"/>
                </a:solidFill>
              </a:defRPr>
            </a:lvl1pPr>
          </a:lstStyle>
          <a:p>
            <a:pPr lvl="0"/>
            <a:r>
              <a:rPr lang="ru-RU" dirty="0" smtClean="0"/>
              <a:t>Название раздела</a:t>
            </a:r>
            <a:endParaRPr lang="ru-RU" dirty="0"/>
          </a:p>
        </p:txBody>
      </p:sp>
      <p:sp>
        <p:nvSpPr>
          <p:cNvPr id="29" name="Текст 12"/>
          <p:cNvSpPr>
            <a:spLocks noGrp="1"/>
          </p:cNvSpPr>
          <p:nvPr>
            <p:ph type="body" sz="quarter" idx="16" hasCustomPrompt="1"/>
            <p:custDataLst>
              <p:tags r:id="rId5"/>
            </p:custDataLst>
          </p:nvPr>
        </p:nvSpPr>
        <p:spPr>
          <a:xfrm>
            <a:off x="4716464" y="1362352"/>
            <a:ext cx="4176713" cy="2273667"/>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12"/>
          <p:cNvSpPr>
            <a:spLocks noGrp="1"/>
          </p:cNvSpPr>
          <p:nvPr>
            <p:ph type="body" sz="quarter" idx="18" hasCustomPrompt="1"/>
            <p:custDataLst>
              <p:tags r:id="rId6"/>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 анализ Рабочей группы</a:t>
            </a:r>
          </a:p>
        </p:txBody>
      </p:sp>
      <p:sp>
        <p:nvSpPr>
          <p:cNvPr id="13" name="Номер слайда 2"/>
          <p:cNvSpPr>
            <a:spLocks noGrp="1"/>
          </p:cNvSpPr>
          <p:nvPr>
            <p:ph type="sldNum" sz="quarter" idx="10"/>
          </p:nvPr>
        </p:nvSpPr>
        <p:spPr>
          <a:xfrm>
            <a:off x="8748000" y="6688800"/>
            <a:ext cx="288000" cy="122400"/>
          </a:xfrm>
        </p:spPr>
        <p:txBody>
          <a:bodyPr/>
          <a:lstStyle>
            <a:lvl1pPr>
              <a:defRPr sz="1000"/>
            </a:lvl1pPr>
          </a:lstStyle>
          <a:p>
            <a:fld id="{1B7F3F9D-235A-40C4-B761-E46D92AE2492}" type="slidenum">
              <a:rPr lang="ru-RU" smtClean="0">
                <a:solidFill>
                  <a:srgbClr val="FFFFFF"/>
                </a:solidFill>
                <a:latin typeface="Arial"/>
              </a:rPr>
              <a:pPr/>
              <a:t>‹#›</a:t>
            </a:fld>
            <a:endParaRPr lang="ru-RU">
              <a:solidFill>
                <a:srgbClr val="FFFFFF"/>
              </a:solidFill>
              <a:latin typeface="Arial"/>
            </a:endParaRPr>
          </a:p>
        </p:txBody>
      </p:sp>
      <p:sp>
        <p:nvSpPr>
          <p:cNvPr id="14" name="Текст 12"/>
          <p:cNvSpPr>
            <a:spLocks noGrp="1"/>
          </p:cNvSpPr>
          <p:nvPr>
            <p:ph type="body" sz="quarter" idx="19" hasCustomPrompt="1"/>
            <p:custDataLst>
              <p:tags r:id="rId7"/>
            </p:custDataLst>
          </p:nvPr>
        </p:nvSpPr>
        <p:spPr>
          <a:xfrm>
            <a:off x="250829" y="1362344"/>
            <a:ext cx="4176713" cy="4938179"/>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6" name="TextBox 15"/>
          <p:cNvSpPr txBox="1"/>
          <p:nvPr userDrawn="1"/>
        </p:nvSpPr>
        <p:spPr>
          <a:xfrm>
            <a:off x="444507" y="1270013"/>
            <a:ext cx="37719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17" name="Текст 16"/>
          <p:cNvSpPr>
            <a:spLocks noGrp="1"/>
          </p:cNvSpPr>
          <p:nvPr>
            <p:ph type="body" sz="quarter" idx="20" hasCustomPrompt="1"/>
          </p:nvPr>
        </p:nvSpPr>
        <p:spPr>
          <a:xfrm>
            <a:off x="444507" y="1268441"/>
            <a:ext cx="3771900" cy="185737"/>
          </a:xfrm>
          <a:solidFill>
            <a:schemeClr val="bg1"/>
          </a:solidFill>
        </p:spPr>
        <p:txBody>
          <a:bodyPr lIns="0" tIns="0" rIns="0" bIns="0"/>
          <a:lstStyle>
            <a:lvl1pPr algn="ctr">
              <a:defRPr b="1"/>
            </a:lvl1pPr>
          </a:lstStyle>
          <a:p>
            <a:pPr lvl="0"/>
            <a:r>
              <a:rPr lang="ru-RU" dirty="0" smtClean="0"/>
              <a:t>Заголовок</a:t>
            </a:r>
          </a:p>
        </p:txBody>
      </p:sp>
      <p:sp>
        <p:nvSpPr>
          <p:cNvPr id="18" name="TextBox 17"/>
          <p:cNvSpPr txBox="1"/>
          <p:nvPr userDrawn="1"/>
        </p:nvSpPr>
        <p:spPr>
          <a:xfrm>
            <a:off x="4902207" y="1270013"/>
            <a:ext cx="37719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19" name="Текст 16"/>
          <p:cNvSpPr>
            <a:spLocks noGrp="1"/>
          </p:cNvSpPr>
          <p:nvPr>
            <p:ph type="body" sz="quarter" idx="21" hasCustomPrompt="1"/>
          </p:nvPr>
        </p:nvSpPr>
        <p:spPr>
          <a:xfrm>
            <a:off x="4902207" y="1268441"/>
            <a:ext cx="3771900" cy="185737"/>
          </a:xfrm>
          <a:solidFill>
            <a:schemeClr val="bg1"/>
          </a:solidFill>
        </p:spPr>
        <p:txBody>
          <a:bodyPr lIns="0" tIns="0" rIns="0" bIns="0"/>
          <a:lstStyle>
            <a:lvl1pPr algn="ctr">
              <a:defRPr b="1"/>
            </a:lvl1pPr>
          </a:lstStyle>
          <a:p>
            <a:pPr lvl="0"/>
            <a:r>
              <a:rPr lang="ru-RU" dirty="0" smtClean="0"/>
              <a:t>Заголовок</a:t>
            </a:r>
            <a:endParaRPr lang="ru-RU" dirty="0"/>
          </a:p>
        </p:txBody>
      </p:sp>
      <p:sp>
        <p:nvSpPr>
          <p:cNvPr id="23" name="Текст 12"/>
          <p:cNvSpPr>
            <a:spLocks noGrp="1"/>
          </p:cNvSpPr>
          <p:nvPr>
            <p:ph type="body" sz="quarter" idx="22" hasCustomPrompt="1"/>
            <p:custDataLst>
              <p:tags r:id="rId8"/>
            </p:custDataLst>
          </p:nvPr>
        </p:nvSpPr>
        <p:spPr>
          <a:xfrm>
            <a:off x="4716464" y="4035076"/>
            <a:ext cx="4176713" cy="2273667"/>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4" name="TextBox 23"/>
          <p:cNvSpPr txBox="1"/>
          <p:nvPr userDrawn="1"/>
        </p:nvSpPr>
        <p:spPr>
          <a:xfrm>
            <a:off x="4902207" y="3942729"/>
            <a:ext cx="37719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32" name="Текст 16"/>
          <p:cNvSpPr>
            <a:spLocks noGrp="1"/>
          </p:cNvSpPr>
          <p:nvPr>
            <p:ph type="body" sz="quarter" idx="23" hasCustomPrompt="1"/>
          </p:nvPr>
        </p:nvSpPr>
        <p:spPr>
          <a:xfrm>
            <a:off x="4902207" y="3941142"/>
            <a:ext cx="3771900" cy="185737"/>
          </a:xfrm>
          <a:solidFill>
            <a:schemeClr val="bg1"/>
          </a:solidFill>
        </p:spPr>
        <p:txBody>
          <a:bodyPr lIns="0" tIns="0" rIns="0" bIns="0"/>
          <a:lstStyle>
            <a:lvl1pPr algn="ctr">
              <a:defRPr b="1"/>
            </a:lvl1pPr>
          </a:lstStyle>
          <a:p>
            <a:pPr lvl="0"/>
            <a:r>
              <a:rPr lang="ru-RU" dirty="0" smtClean="0"/>
              <a:t>Заголовок</a:t>
            </a:r>
            <a:endParaRPr lang="ru-RU" dirty="0"/>
          </a:p>
        </p:txBody>
      </p:sp>
    </p:spTree>
    <p:extLst>
      <p:ext uri="{BB962C8B-B14F-4D97-AF65-F5344CB8AC3E}">
        <p14:creationId xmlns:p14="http://schemas.microsoft.com/office/powerpoint/2010/main" val="1258329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1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38956"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33" y="215901"/>
            <a:ext cx="8642351" cy="215900"/>
          </a:xfrm>
        </p:spPr>
        <p:txBody>
          <a:bodyPr lIns="0" tIns="0" rIns="0" bIns="18843" anchor="b" anchorCtr="0"/>
          <a:lstStyle>
            <a:lvl1pPr>
              <a:spcBef>
                <a:spcPts val="0"/>
              </a:spcBef>
              <a:defRPr b="1">
                <a:solidFill>
                  <a:srgbClr val="376092"/>
                </a:solidFill>
              </a:defRPr>
            </a:lvl1pPr>
          </a:lstStyle>
          <a:p>
            <a:pPr lvl="0"/>
            <a:r>
              <a:rPr lang="ru-RU" dirty="0" smtClean="0"/>
              <a:t>Название раздела</a:t>
            </a:r>
            <a:endParaRPr lang="ru-RU" dirty="0"/>
          </a:p>
        </p:txBody>
      </p:sp>
      <p:sp>
        <p:nvSpPr>
          <p:cNvPr id="33" name="Номер слайда 2"/>
          <p:cNvSpPr>
            <a:spLocks noGrp="1"/>
          </p:cNvSpPr>
          <p:nvPr>
            <p:ph type="sldNum" sz="quarter" idx="10"/>
            <p:custDataLst>
              <p:tags r:id="rId5"/>
            </p:custDataLst>
          </p:nvPr>
        </p:nvSpPr>
        <p:spPr>
          <a:xfrm>
            <a:off x="8748000" y="6688800"/>
            <a:ext cx="288000" cy="122400"/>
          </a:xfrm>
        </p:spPr>
        <p:txBody>
          <a:bodyPr/>
          <a:lstStyle>
            <a:lvl1pPr>
              <a:defRPr sz="1000"/>
            </a:lvl1pPr>
          </a:lstStyle>
          <a:p>
            <a:fld id="{1B7F3F9D-235A-40C4-B761-E46D92AE2492}" type="slidenum">
              <a:rPr lang="ru-RU" smtClean="0">
                <a:solidFill>
                  <a:srgbClr val="FFFFFF"/>
                </a:solidFill>
                <a:latin typeface="Arial"/>
              </a:rPr>
              <a:pPr/>
              <a:t>‹#›</a:t>
            </a:fld>
            <a:endParaRPr lang="ru-RU">
              <a:solidFill>
                <a:srgbClr val="FFFFFF"/>
              </a:solidFill>
              <a:latin typeface="Arial"/>
            </a:endParaRPr>
          </a:p>
        </p:txBody>
      </p:sp>
      <p:sp>
        <p:nvSpPr>
          <p:cNvPr id="34" name="Текст 12"/>
          <p:cNvSpPr>
            <a:spLocks noGrp="1"/>
          </p:cNvSpPr>
          <p:nvPr>
            <p:ph type="body" sz="quarter" idx="18" hasCustomPrompt="1"/>
            <p:custDataLst>
              <p:tags r:id="rId6"/>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 анализ Рабочей группы</a:t>
            </a:r>
          </a:p>
        </p:txBody>
      </p:sp>
      <p:sp>
        <p:nvSpPr>
          <p:cNvPr id="13" name="Текст 12"/>
          <p:cNvSpPr>
            <a:spLocks noGrp="1"/>
          </p:cNvSpPr>
          <p:nvPr>
            <p:ph type="body" sz="quarter" idx="16" hasCustomPrompt="1"/>
            <p:custDataLst>
              <p:tags r:id="rId7"/>
            </p:custDataLst>
          </p:nvPr>
        </p:nvSpPr>
        <p:spPr>
          <a:xfrm>
            <a:off x="250829" y="1362352"/>
            <a:ext cx="4176713" cy="2273667"/>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TextBox 13"/>
          <p:cNvSpPr txBox="1"/>
          <p:nvPr userDrawn="1"/>
        </p:nvSpPr>
        <p:spPr>
          <a:xfrm>
            <a:off x="436565" y="1270013"/>
            <a:ext cx="37719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16" name="Текст 16"/>
          <p:cNvSpPr>
            <a:spLocks noGrp="1"/>
          </p:cNvSpPr>
          <p:nvPr>
            <p:ph type="body" sz="quarter" idx="21" hasCustomPrompt="1"/>
          </p:nvPr>
        </p:nvSpPr>
        <p:spPr>
          <a:xfrm>
            <a:off x="436565" y="1268441"/>
            <a:ext cx="3771900" cy="185737"/>
          </a:xfrm>
          <a:solidFill>
            <a:schemeClr val="bg1"/>
          </a:solidFill>
        </p:spPr>
        <p:txBody>
          <a:bodyPr lIns="0" tIns="0" rIns="0" bIns="0"/>
          <a:lstStyle>
            <a:lvl1pPr algn="ctr">
              <a:defRPr b="1"/>
            </a:lvl1pPr>
          </a:lstStyle>
          <a:p>
            <a:pPr lvl="0"/>
            <a:r>
              <a:rPr lang="ru-RU" dirty="0" smtClean="0"/>
              <a:t>Заголовок</a:t>
            </a:r>
            <a:endParaRPr lang="ru-RU" dirty="0"/>
          </a:p>
        </p:txBody>
      </p:sp>
      <p:sp>
        <p:nvSpPr>
          <p:cNvPr id="17" name="Текст 12"/>
          <p:cNvSpPr>
            <a:spLocks noGrp="1"/>
          </p:cNvSpPr>
          <p:nvPr>
            <p:ph type="body" sz="quarter" idx="22" hasCustomPrompt="1"/>
            <p:custDataLst>
              <p:tags r:id="rId8"/>
            </p:custDataLst>
          </p:nvPr>
        </p:nvSpPr>
        <p:spPr>
          <a:xfrm>
            <a:off x="250829" y="4035076"/>
            <a:ext cx="4176713" cy="2273667"/>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8" name="TextBox 17"/>
          <p:cNvSpPr txBox="1"/>
          <p:nvPr userDrawn="1"/>
        </p:nvSpPr>
        <p:spPr>
          <a:xfrm>
            <a:off x="436565" y="3942729"/>
            <a:ext cx="37719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19" name="Текст 16"/>
          <p:cNvSpPr>
            <a:spLocks noGrp="1"/>
          </p:cNvSpPr>
          <p:nvPr>
            <p:ph type="body" sz="quarter" idx="23" hasCustomPrompt="1"/>
          </p:nvPr>
        </p:nvSpPr>
        <p:spPr>
          <a:xfrm>
            <a:off x="436565" y="3941142"/>
            <a:ext cx="3771900" cy="185737"/>
          </a:xfrm>
          <a:solidFill>
            <a:schemeClr val="bg1"/>
          </a:solidFill>
        </p:spPr>
        <p:txBody>
          <a:bodyPr lIns="0" tIns="0" rIns="0" bIns="0"/>
          <a:lstStyle>
            <a:lvl1pPr algn="ctr">
              <a:defRPr b="1"/>
            </a:lvl1pPr>
          </a:lstStyle>
          <a:p>
            <a:pPr lvl="0"/>
            <a:r>
              <a:rPr lang="ru-RU" dirty="0" smtClean="0"/>
              <a:t>Заголовок</a:t>
            </a:r>
            <a:endParaRPr lang="ru-RU" dirty="0"/>
          </a:p>
        </p:txBody>
      </p:sp>
      <p:sp>
        <p:nvSpPr>
          <p:cNvPr id="20" name="Текст 12"/>
          <p:cNvSpPr>
            <a:spLocks noGrp="1"/>
          </p:cNvSpPr>
          <p:nvPr>
            <p:ph type="body" sz="quarter" idx="19" hasCustomPrompt="1"/>
            <p:custDataLst>
              <p:tags r:id="rId9"/>
            </p:custDataLst>
          </p:nvPr>
        </p:nvSpPr>
        <p:spPr>
          <a:xfrm>
            <a:off x="4716464" y="1362344"/>
            <a:ext cx="4176713" cy="4938179"/>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1" name="TextBox 20"/>
          <p:cNvSpPr txBox="1"/>
          <p:nvPr userDrawn="1"/>
        </p:nvSpPr>
        <p:spPr>
          <a:xfrm>
            <a:off x="4910140" y="1270013"/>
            <a:ext cx="37719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22" name="Текст 16"/>
          <p:cNvSpPr>
            <a:spLocks noGrp="1"/>
          </p:cNvSpPr>
          <p:nvPr>
            <p:ph type="body" sz="quarter" idx="20" hasCustomPrompt="1"/>
          </p:nvPr>
        </p:nvSpPr>
        <p:spPr>
          <a:xfrm>
            <a:off x="4910140" y="1268441"/>
            <a:ext cx="3771900" cy="185737"/>
          </a:xfrm>
          <a:solidFill>
            <a:schemeClr val="bg1"/>
          </a:solidFill>
        </p:spPr>
        <p:txBody>
          <a:bodyPr lIns="0" tIns="0" rIns="0" bIns="0"/>
          <a:lstStyle>
            <a:lvl1pPr algn="ctr">
              <a:defRPr b="1"/>
            </a:lvl1pPr>
          </a:lstStyle>
          <a:p>
            <a:pPr lvl="0"/>
            <a:r>
              <a:rPr lang="ru-RU" dirty="0" smtClean="0"/>
              <a:t>Заголовок</a:t>
            </a:r>
          </a:p>
        </p:txBody>
      </p:sp>
    </p:spTree>
    <p:extLst>
      <p:ext uri="{BB962C8B-B14F-4D97-AF65-F5344CB8AC3E}">
        <p14:creationId xmlns:p14="http://schemas.microsoft.com/office/powerpoint/2010/main" val="1509750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39980"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3" name="Номер слайда 2"/>
          <p:cNvSpPr>
            <a:spLocks noGrp="1"/>
          </p:cNvSpPr>
          <p:nvPr>
            <p:ph type="sldNum" sz="quarter" idx="10"/>
            <p:custDataLst>
              <p:tags r:id="rId4"/>
            </p:custDataLst>
          </p:nvPr>
        </p:nvSpPr>
        <p:spPr/>
        <p:txBody>
          <a:bodyPr/>
          <a:lstStyle>
            <a:lvl1pPr>
              <a:defRPr sz="1000"/>
            </a:lvl1pPr>
          </a:lstStyle>
          <a:p>
            <a:fld id="{1B7F3F9D-235A-40C4-B761-E46D92AE2492}" type="slidenum">
              <a:rPr lang="ru-RU" smtClean="0">
                <a:solidFill>
                  <a:srgbClr val="FFFFFF"/>
                </a:solidFill>
                <a:latin typeface="Arial"/>
              </a:rPr>
              <a:pPr/>
              <a:t>‹#›</a:t>
            </a:fld>
            <a:endParaRPr lang="ru-RU">
              <a:solidFill>
                <a:srgbClr val="FFFFFF"/>
              </a:solidFill>
              <a:latin typeface="Arial"/>
            </a:endParaRPr>
          </a:p>
        </p:txBody>
      </p:sp>
      <p:sp>
        <p:nvSpPr>
          <p:cNvPr id="7" name="Текст 6"/>
          <p:cNvSpPr>
            <a:spLocks noGrp="1"/>
          </p:cNvSpPr>
          <p:nvPr>
            <p:ph type="body" sz="quarter" idx="11" hasCustomPrompt="1"/>
            <p:custDataLst>
              <p:tags r:id="rId5"/>
            </p:custDataLst>
          </p:nvPr>
        </p:nvSpPr>
        <p:spPr>
          <a:xfrm>
            <a:off x="250833" y="215901"/>
            <a:ext cx="8642351" cy="215900"/>
          </a:xfrm>
        </p:spPr>
        <p:txBody>
          <a:bodyPr lIns="0" tIns="0" rIns="0" bIns="18843" anchor="b" anchorCtr="0"/>
          <a:lstStyle>
            <a:lvl1pPr>
              <a:spcBef>
                <a:spcPts val="0"/>
              </a:spcBef>
              <a:defRPr b="1">
                <a:solidFill>
                  <a:srgbClr val="376092"/>
                </a:solidFill>
              </a:defRPr>
            </a:lvl1pPr>
          </a:lstStyle>
          <a:p>
            <a:pPr lvl="0"/>
            <a:r>
              <a:rPr lang="ru-RU" dirty="0" smtClean="0"/>
              <a:t>Название раздела</a:t>
            </a:r>
            <a:endParaRPr lang="ru-RU" dirty="0"/>
          </a:p>
        </p:txBody>
      </p:sp>
      <p:sp>
        <p:nvSpPr>
          <p:cNvPr id="14" name="Текст 12"/>
          <p:cNvSpPr>
            <a:spLocks noGrp="1"/>
          </p:cNvSpPr>
          <p:nvPr>
            <p:ph type="body" sz="quarter" idx="18" hasCustomPrompt="1"/>
            <p:custDataLst>
              <p:tags r:id="rId6"/>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 анализ Рабочей группы</a:t>
            </a:r>
          </a:p>
        </p:txBody>
      </p:sp>
      <p:sp>
        <p:nvSpPr>
          <p:cNvPr id="16" name="Текст 12"/>
          <p:cNvSpPr>
            <a:spLocks noGrp="1"/>
          </p:cNvSpPr>
          <p:nvPr>
            <p:ph type="body" sz="quarter" idx="15" hasCustomPrompt="1"/>
            <p:custDataLst>
              <p:tags r:id="rId7"/>
            </p:custDataLst>
          </p:nvPr>
        </p:nvSpPr>
        <p:spPr>
          <a:xfrm>
            <a:off x="6156000" y="1362344"/>
            <a:ext cx="2736000" cy="4938179"/>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7" name="TextBox 16"/>
          <p:cNvSpPr txBox="1"/>
          <p:nvPr userDrawn="1"/>
        </p:nvSpPr>
        <p:spPr>
          <a:xfrm>
            <a:off x="6413507" y="1270013"/>
            <a:ext cx="22606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18" name="Текст 16"/>
          <p:cNvSpPr>
            <a:spLocks noGrp="1"/>
          </p:cNvSpPr>
          <p:nvPr>
            <p:ph type="body" sz="quarter" idx="19" hasCustomPrompt="1"/>
          </p:nvPr>
        </p:nvSpPr>
        <p:spPr>
          <a:xfrm>
            <a:off x="6413507" y="1268441"/>
            <a:ext cx="2260600" cy="185737"/>
          </a:xfrm>
          <a:solidFill>
            <a:schemeClr val="bg1"/>
          </a:solidFill>
        </p:spPr>
        <p:txBody>
          <a:bodyPr lIns="0" tIns="0" rIns="0" bIns="0"/>
          <a:lstStyle>
            <a:lvl1pPr algn="ctr">
              <a:defRPr b="1"/>
            </a:lvl1pPr>
          </a:lstStyle>
          <a:p>
            <a:pPr lvl="0"/>
            <a:r>
              <a:rPr lang="ru-RU" dirty="0" smtClean="0"/>
              <a:t>Заголовок</a:t>
            </a:r>
            <a:endParaRPr lang="ru-RU" dirty="0"/>
          </a:p>
        </p:txBody>
      </p:sp>
      <p:sp>
        <p:nvSpPr>
          <p:cNvPr id="19" name="Текст 12"/>
          <p:cNvSpPr>
            <a:spLocks noGrp="1"/>
          </p:cNvSpPr>
          <p:nvPr>
            <p:ph type="body" sz="quarter" idx="20" hasCustomPrompt="1"/>
            <p:custDataLst>
              <p:tags r:id="rId8"/>
            </p:custDataLst>
          </p:nvPr>
        </p:nvSpPr>
        <p:spPr>
          <a:xfrm>
            <a:off x="250825" y="1362344"/>
            <a:ext cx="2736000" cy="4938179"/>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0" name="TextBox 19"/>
          <p:cNvSpPr txBox="1"/>
          <p:nvPr userDrawn="1"/>
        </p:nvSpPr>
        <p:spPr>
          <a:xfrm>
            <a:off x="508332" y="1270013"/>
            <a:ext cx="22606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21" name="Текст 16"/>
          <p:cNvSpPr>
            <a:spLocks noGrp="1"/>
          </p:cNvSpPr>
          <p:nvPr>
            <p:ph type="body" sz="quarter" idx="21" hasCustomPrompt="1"/>
          </p:nvPr>
        </p:nvSpPr>
        <p:spPr>
          <a:xfrm>
            <a:off x="508332" y="1268441"/>
            <a:ext cx="2260600" cy="185737"/>
          </a:xfrm>
          <a:solidFill>
            <a:schemeClr val="bg1"/>
          </a:solidFill>
        </p:spPr>
        <p:txBody>
          <a:bodyPr lIns="0" tIns="0" rIns="0" bIns="0"/>
          <a:lstStyle>
            <a:lvl1pPr algn="ctr">
              <a:defRPr b="1"/>
            </a:lvl1pPr>
          </a:lstStyle>
          <a:p>
            <a:pPr lvl="0"/>
            <a:r>
              <a:rPr lang="ru-RU" dirty="0" smtClean="0"/>
              <a:t>Заголовок</a:t>
            </a:r>
            <a:endParaRPr lang="ru-RU" dirty="0"/>
          </a:p>
        </p:txBody>
      </p:sp>
      <p:sp>
        <p:nvSpPr>
          <p:cNvPr id="22" name="Текст 12"/>
          <p:cNvSpPr>
            <a:spLocks noGrp="1"/>
          </p:cNvSpPr>
          <p:nvPr>
            <p:ph type="body" sz="quarter" idx="22" hasCustomPrompt="1"/>
            <p:custDataLst>
              <p:tags r:id="rId9"/>
            </p:custDataLst>
          </p:nvPr>
        </p:nvSpPr>
        <p:spPr>
          <a:xfrm>
            <a:off x="3210595" y="1362344"/>
            <a:ext cx="2736000" cy="4938179"/>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3" name="TextBox 22"/>
          <p:cNvSpPr txBox="1"/>
          <p:nvPr userDrawn="1"/>
        </p:nvSpPr>
        <p:spPr>
          <a:xfrm>
            <a:off x="3468097" y="1270013"/>
            <a:ext cx="22606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24" name="Текст 16"/>
          <p:cNvSpPr>
            <a:spLocks noGrp="1"/>
          </p:cNvSpPr>
          <p:nvPr>
            <p:ph type="body" sz="quarter" idx="23" hasCustomPrompt="1"/>
          </p:nvPr>
        </p:nvSpPr>
        <p:spPr>
          <a:xfrm>
            <a:off x="3468097" y="1268441"/>
            <a:ext cx="2260600" cy="185737"/>
          </a:xfrm>
          <a:solidFill>
            <a:schemeClr val="bg1"/>
          </a:solidFill>
        </p:spPr>
        <p:txBody>
          <a:bodyPr lIns="0" tIns="0" rIns="0" bIns="0"/>
          <a:lstStyle>
            <a:lvl1pPr algn="ctr">
              <a:defRPr b="1"/>
            </a:lvl1pPr>
          </a:lstStyle>
          <a:p>
            <a:pPr lvl="0"/>
            <a:r>
              <a:rPr lang="ru-RU" dirty="0" smtClean="0"/>
              <a:t>Заголовок</a:t>
            </a:r>
            <a:endParaRPr lang="ru-RU" dirty="0"/>
          </a:p>
        </p:txBody>
      </p:sp>
    </p:spTree>
    <p:extLst>
      <p:ext uri="{BB962C8B-B14F-4D97-AF65-F5344CB8AC3E}">
        <p14:creationId xmlns:p14="http://schemas.microsoft.com/office/powerpoint/2010/main" val="210629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5164"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9"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9"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4716467"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4716462"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блока">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41004" name="think-cell Slide" r:id="rId12" imgW="6350000" imgH="6350000" progId="">
                  <p:embed/>
                </p:oleObj>
              </mc:Choice>
              <mc:Fallback>
                <p:oleObj name="think-cell Slide" r:id="rId12" imgW="6350000" imgH="6350000" progId="">
                  <p:embed/>
                  <p:pic>
                    <p:nvPicPr>
                      <p:cNvPr id="0"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3" name="Номер слайда 2"/>
          <p:cNvSpPr>
            <a:spLocks noGrp="1"/>
          </p:cNvSpPr>
          <p:nvPr>
            <p:ph type="sldNum" sz="quarter" idx="10"/>
            <p:custDataLst>
              <p:tags r:id="rId4"/>
            </p:custDataLst>
          </p:nvPr>
        </p:nvSpPr>
        <p:spPr/>
        <p:txBody>
          <a:bodyPr/>
          <a:lstStyle>
            <a:lvl1pPr>
              <a:defRPr sz="1000"/>
            </a:lvl1pPr>
          </a:lstStyle>
          <a:p>
            <a:fld id="{1B7F3F9D-235A-40C4-B761-E46D92AE2492}" type="slidenum">
              <a:rPr lang="ru-RU" smtClean="0">
                <a:solidFill>
                  <a:srgbClr val="FFFFFF"/>
                </a:solidFill>
                <a:latin typeface="Arial"/>
              </a:rPr>
              <a:pPr/>
              <a:t>‹#›</a:t>
            </a:fld>
            <a:endParaRPr lang="ru-RU">
              <a:solidFill>
                <a:srgbClr val="FFFFFF"/>
              </a:solidFill>
              <a:latin typeface="Arial"/>
            </a:endParaRPr>
          </a:p>
        </p:txBody>
      </p:sp>
      <p:sp>
        <p:nvSpPr>
          <p:cNvPr id="7" name="Текст 6"/>
          <p:cNvSpPr>
            <a:spLocks noGrp="1"/>
          </p:cNvSpPr>
          <p:nvPr>
            <p:ph type="body" sz="quarter" idx="11" hasCustomPrompt="1"/>
            <p:custDataLst>
              <p:tags r:id="rId5"/>
            </p:custDataLst>
          </p:nvPr>
        </p:nvSpPr>
        <p:spPr>
          <a:xfrm>
            <a:off x="250833" y="215901"/>
            <a:ext cx="8642351" cy="215900"/>
          </a:xfrm>
        </p:spPr>
        <p:txBody>
          <a:bodyPr lIns="0" tIns="0" rIns="0" bIns="18843" anchor="b" anchorCtr="0"/>
          <a:lstStyle>
            <a:lvl1pPr>
              <a:spcBef>
                <a:spcPts val="0"/>
              </a:spcBef>
              <a:defRPr b="1">
                <a:solidFill>
                  <a:srgbClr val="376092"/>
                </a:solidFill>
              </a:defRPr>
            </a:lvl1pPr>
          </a:lstStyle>
          <a:p>
            <a:pPr lvl="0"/>
            <a:r>
              <a:rPr lang="ru-RU" dirty="0" smtClean="0"/>
              <a:t>Название раздела</a:t>
            </a:r>
            <a:endParaRPr lang="ru-RU" dirty="0"/>
          </a:p>
        </p:txBody>
      </p:sp>
      <p:sp>
        <p:nvSpPr>
          <p:cNvPr id="17" name="Текст 12"/>
          <p:cNvSpPr>
            <a:spLocks noGrp="1"/>
          </p:cNvSpPr>
          <p:nvPr>
            <p:ph type="body" sz="quarter" idx="20" hasCustomPrompt="1"/>
            <p:custDataLst>
              <p:tags r:id="rId6"/>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 анализ Рабочей группы</a:t>
            </a:r>
          </a:p>
        </p:txBody>
      </p:sp>
      <p:sp>
        <p:nvSpPr>
          <p:cNvPr id="18" name="Текст 12"/>
          <p:cNvSpPr>
            <a:spLocks noGrp="1"/>
          </p:cNvSpPr>
          <p:nvPr>
            <p:ph type="body" sz="quarter" idx="16" hasCustomPrompt="1"/>
            <p:custDataLst>
              <p:tags r:id="rId7"/>
            </p:custDataLst>
          </p:nvPr>
        </p:nvSpPr>
        <p:spPr>
          <a:xfrm>
            <a:off x="250829" y="1362352"/>
            <a:ext cx="4176713" cy="2273667"/>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9" name="TextBox 18"/>
          <p:cNvSpPr txBox="1"/>
          <p:nvPr userDrawn="1"/>
        </p:nvSpPr>
        <p:spPr>
          <a:xfrm>
            <a:off x="436565" y="1270013"/>
            <a:ext cx="37719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20" name="Текст 16"/>
          <p:cNvSpPr>
            <a:spLocks noGrp="1"/>
          </p:cNvSpPr>
          <p:nvPr>
            <p:ph type="body" sz="quarter" idx="21" hasCustomPrompt="1"/>
          </p:nvPr>
        </p:nvSpPr>
        <p:spPr>
          <a:xfrm>
            <a:off x="436565" y="1268441"/>
            <a:ext cx="3771900" cy="185737"/>
          </a:xfrm>
          <a:solidFill>
            <a:schemeClr val="bg1"/>
          </a:solidFill>
        </p:spPr>
        <p:txBody>
          <a:bodyPr lIns="0" tIns="0" rIns="0" bIns="0"/>
          <a:lstStyle>
            <a:lvl1pPr algn="ctr">
              <a:defRPr b="1"/>
            </a:lvl1pPr>
          </a:lstStyle>
          <a:p>
            <a:pPr lvl="0"/>
            <a:r>
              <a:rPr lang="ru-RU" dirty="0" smtClean="0"/>
              <a:t>Заголовок</a:t>
            </a:r>
            <a:endParaRPr lang="ru-RU" dirty="0"/>
          </a:p>
        </p:txBody>
      </p:sp>
      <p:sp>
        <p:nvSpPr>
          <p:cNvPr id="21" name="Текст 12"/>
          <p:cNvSpPr>
            <a:spLocks noGrp="1"/>
          </p:cNvSpPr>
          <p:nvPr>
            <p:ph type="body" sz="quarter" idx="22" hasCustomPrompt="1"/>
            <p:custDataLst>
              <p:tags r:id="rId8"/>
            </p:custDataLst>
          </p:nvPr>
        </p:nvSpPr>
        <p:spPr>
          <a:xfrm>
            <a:off x="250829" y="4035076"/>
            <a:ext cx="4176713" cy="2273667"/>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2" name="TextBox 21"/>
          <p:cNvSpPr txBox="1"/>
          <p:nvPr userDrawn="1"/>
        </p:nvSpPr>
        <p:spPr>
          <a:xfrm>
            <a:off x="436565" y="3942729"/>
            <a:ext cx="37719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23" name="Текст 16"/>
          <p:cNvSpPr>
            <a:spLocks noGrp="1"/>
          </p:cNvSpPr>
          <p:nvPr>
            <p:ph type="body" sz="quarter" idx="23" hasCustomPrompt="1"/>
          </p:nvPr>
        </p:nvSpPr>
        <p:spPr>
          <a:xfrm>
            <a:off x="436565" y="3941142"/>
            <a:ext cx="3771900" cy="185737"/>
          </a:xfrm>
          <a:solidFill>
            <a:schemeClr val="bg1"/>
          </a:solidFill>
        </p:spPr>
        <p:txBody>
          <a:bodyPr lIns="0" tIns="0" rIns="0" bIns="0"/>
          <a:lstStyle>
            <a:lvl1pPr algn="ctr">
              <a:defRPr b="1"/>
            </a:lvl1pPr>
          </a:lstStyle>
          <a:p>
            <a:pPr lvl="0"/>
            <a:r>
              <a:rPr lang="ru-RU" dirty="0" smtClean="0"/>
              <a:t>Заголовок</a:t>
            </a:r>
            <a:endParaRPr lang="ru-RU" dirty="0"/>
          </a:p>
        </p:txBody>
      </p:sp>
      <p:sp>
        <p:nvSpPr>
          <p:cNvPr id="30" name="Текст 12"/>
          <p:cNvSpPr>
            <a:spLocks noGrp="1"/>
          </p:cNvSpPr>
          <p:nvPr>
            <p:ph type="body" sz="quarter" idx="24" hasCustomPrompt="1"/>
            <p:custDataLst>
              <p:tags r:id="rId9"/>
            </p:custDataLst>
          </p:nvPr>
        </p:nvSpPr>
        <p:spPr>
          <a:xfrm>
            <a:off x="4716464" y="1362352"/>
            <a:ext cx="4176713" cy="2273667"/>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TextBox 30"/>
          <p:cNvSpPr txBox="1"/>
          <p:nvPr userDrawn="1"/>
        </p:nvSpPr>
        <p:spPr>
          <a:xfrm>
            <a:off x="4902207" y="1270013"/>
            <a:ext cx="37719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32" name="Текст 16"/>
          <p:cNvSpPr>
            <a:spLocks noGrp="1"/>
          </p:cNvSpPr>
          <p:nvPr>
            <p:ph type="body" sz="quarter" idx="25" hasCustomPrompt="1"/>
          </p:nvPr>
        </p:nvSpPr>
        <p:spPr>
          <a:xfrm>
            <a:off x="4902207" y="1268441"/>
            <a:ext cx="3771900" cy="185737"/>
          </a:xfrm>
          <a:solidFill>
            <a:schemeClr val="bg1"/>
          </a:solidFill>
        </p:spPr>
        <p:txBody>
          <a:bodyPr lIns="0" tIns="0" rIns="0" bIns="0"/>
          <a:lstStyle>
            <a:lvl1pPr algn="ctr">
              <a:defRPr b="1"/>
            </a:lvl1pPr>
          </a:lstStyle>
          <a:p>
            <a:pPr lvl="0"/>
            <a:r>
              <a:rPr lang="ru-RU" dirty="0" smtClean="0"/>
              <a:t>Заголовок</a:t>
            </a:r>
            <a:endParaRPr lang="ru-RU" dirty="0"/>
          </a:p>
        </p:txBody>
      </p:sp>
      <p:sp>
        <p:nvSpPr>
          <p:cNvPr id="33" name="Текст 12"/>
          <p:cNvSpPr>
            <a:spLocks noGrp="1"/>
          </p:cNvSpPr>
          <p:nvPr>
            <p:ph type="body" sz="quarter" idx="26" hasCustomPrompt="1"/>
            <p:custDataLst>
              <p:tags r:id="rId10"/>
            </p:custDataLst>
          </p:nvPr>
        </p:nvSpPr>
        <p:spPr>
          <a:xfrm>
            <a:off x="4716464" y="4035076"/>
            <a:ext cx="4176713" cy="2273667"/>
          </a:xfrm>
          <a:ln w="3175" cmpd="sng">
            <a:solidFill>
              <a:schemeClr val="bg2"/>
            </a:solidFill>
          </a:ln>
        </p:spPr>
        <p:txBody>
          <a:bodyPr/>
          <a:lstStyle>
            <a:lvl1pPr>
              <a:defRPr/>
            </a:lvl1pPr>
          </a:lstStyle>
          <a:p>
            <a:pPr lvl="0"/>
            <a:r>
              <a:rPr lang="ru-RU" dirty="0" smtClean="0"/>
              <a:t>-</a:t>
            </a:r>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4" name="TextBox 33"/>
          <p:cNvSpPr txBox="1"/>
          <p:nvPr userDrawn="1"/>
        </p:nvSpPr>
        <p:spPr>
          <a:xfrm>
            <a:off x="4902207" y="3942729"/>
            <a:ext cx="3771900" cy="200055"/>
          </a:xfrm>
          <a:prstGeom prst="rect">
            <a:avLst/>
          </a:prstGeom>
          <a:solidFill>
            <a:schemeClr val="bg1"/>
          </a:solidFill>
        </p:spPr>
        <p:txBody>
          <a:bodyPr wrap="square" lIns="0" tIns="0" rIns="0" bIns="0" rtlCol="0">
            <a:spAutoFit/>
          </a:bodyPr>
          <a:lstStyle/>
          <a:p>
            <a:pPr algn="ctr"/>
            <a:endParaRPr lang="ru-RU" sz="1300" b="1" dirty="0" smtClean="0">
              <a:solidFill>
                <a:srgbClr val="000000"/>
              </a:solidFill>
              <a:latin typeface="Arial"/>
            </a:endParaRPr>
          </a:p>
        </p:txBody>
      </p:sp>
      <p:sp>
        <p:nvSpPr>
          <p:cNvPr id="35" name="Текст 16"/>
          <p:cNvSpPr>
            <a:spLocks noGrp="1"/>
          </p:cNvSpPr>
          <p:nvPr>
            <p:ph type="body" sz="quarter" idx="27" hasCustomPrompt="1"/>
          </p:nvPr>
        </p:nvSpPr>
        <p:spPr>
          <a:xfrm>
            <a:off x="4902207" y="3941142"/>
            <a:ext cx="3771900" cy="185737"/>
          </a:xfrm>
          <a:solidFill>
            <a:schemeClr val="bg1"/>
          </a:solidFill>
        </p:spPr>
        <p:txBody>
          <a:bodyPr lIns="0" tIns="0" rIns="0" bIns="0"/>
          <a:lstStyle>
            <a:lvl1pPr algn="ctr">
              <a:defRPr b="1"/>
            </a:lvl1pPr>
          </a:lstStyle>
          <a:p>
            <a:pPr lvl="0"/>
            <a:r>
              <a:rPr lang="ru-RU" dirty="0" smtClean="0"/>
              <a:t>Заголовок</a:t>
            </a:r>
            <a:endParaRPr lang="ru-RU" dirty="0"/>
          </a:p>
        </p:txBody>
      </p:sp>
    </p:spTree>
    <p:extLst>
      <p:ext uri="{BB962C8B-B14F-4D97-AF65-F5344CB8AC3E}">
        <p14:creationId xmlns:p14="http://schemas.microsoft.com/office/powerpoint/2010/main" val="31011843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Этапы">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3" name="Номер слайда 2"/>
          <p:cNvSpPr>
            <a:spLocks noGrp="1"/>
          </p:cNvSpPr>
          <p:nvPr>
            <p:ph type="sldNum" sz="quarter" idx="10"/>
          </p:nvPr>
        </p:nvSpPr>
        <p:spPr/>
        <p:txBody>
          <a:bodyPr/>
          <a:lstStyle>
            <a:lvl1pPr>
              <a:defRPr sz="1000"/>
            </a:lvl1pPr>
          </a:lstStyle>
          <a:p>
            <a:fld id="{1B7F3F9D-235A-40C4-B761-E46D92AE2492}" type="slidenum">
              <a:rPr lang="ru-RU" smtClean="0">
                <a:solidFill>
                  <a:srgbClr val="FFFFFF"/>
                </a:solidFill>
                <a:latin typeface="Arial"/>
              </a:rPr>
              <a:pPr/>
              <a:t>‹#›</a:t>
            </a:fld>
            <a:endParaRPr lang="ru-RU">
              <a:solidFill>
                <a:srgbClr val="FFFFFF"/>
              </a:solidFill>
              <a:latin typeface="Arial"/>
            </a:endParaRPr>
          </a:p>
        </p:txBody>
      </p:sp>
      <p:sp>
        <p:nvSpPr>
          <p:cNvPr id="7" name="Текст 6"/>
          <p:cNvSpPr>
            <a:spLocks noGrp="1"/>
          </p:cNvSpPr>
          <p:nvPr>
            <p:ph type="body" sz="quarter" idx="11" hasCustomPrompt="1"/>
          </p:nvPr>
        </p:nvSpPr>
        <p:spPr>
          <a:xfrm>
            <a:off x="250833" y="215901"/>
            <a:ext cx="8642351" cy="215900"/>
          </a:xfrm>
        </p:spPr>
        <p:txBody>
          <a:bodyPr lIns="0" tIns="0" rIns="0" bIns="18843" anchor="b" anchorCtr="0"/>
          <a:lstStyle>
            <a:lvl1pPr>
              <a:spcBef>
                <a:spcPts val="0"/>
              </a:spcBef>
              <a:defRPr b="1">
                <a:solidFill>
                  <a:srgbClr val="376092"/>
                </a:solidFill>
              </a:defRPr>
            </a:lvl1pPr>
          </a:lstStyle>
          <a:p>
            <a:pPr lvl="0"/>
            <a:r>
              <a:rPr lang="ru-RU" dirty="0" smtClean="0"/>
              <a:t>Название раздела</a:t>
            </a:r>
            <a:endParaRPr lang="ru-RU" dirty="0"/>
          </a:p>
        </p:txBody>
      </p:sp>
      <p:sp>
        <p:nvSpPr>
          <p:cNvPr id="14" name="Текст 13"/>
          <p:cNvSpPr>
            <a:spLocks noGrp="1"/>
          </p:cNvSpPr>
          <p:nvPr>
            <p:ph type="body" sz="quarter" idx="13" hasCustomPrompt="1"/>
          </p:nvPr>
        </p:nvSpPr>
        <p:spPr>
          <a:xfrm>
            <a:off x="360000" y="1368000"/>
            <a:ext cx="2736000" cy="648000"/>
          </a:xfrm>
          <a:prstGeom prst="homePlate">
            <a:avLst>
              <a:gd name="adj" fmla="val 20514"/>
            </a:avLst>
          </a:prstGeom>
          <a:solidFill>
            <a:srgbClr val="376092"/>
          </a:solidFill>
          <a:ln>
            <a:no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5" name="Текст 13"/>
          <p:cNvSpPr>
            <a:spLocks noGrp="1"/>
          </p:cNvSpPr>
          <p:nvPr>
            <p:ph type="body" sz="quarter" idx="14" hasCustomPrompt="1"/>
          </p:nvPr>
        </p:nvSpPr>
        <p:spPr>
          <a:xfrm>
            <a:off x="3258588" y="1368000"/>
            <a:ext cx="2736000" cy="648000"/>
          </a:xfrm>
          <a:prstGeom prst="homePlate">
            <a:avLst>
              <a:gd name="adj" fmla="val 20514"/>
            </a:avLst>
          </a:prstGeom>
          <a:solidFill>
            <a:srgbClr val="376092"/>
          </a:solidFill>
          <a:ln>
            <a:no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6" name="Текст 13"/>
          <p:cNvSpPr>
            <a:spLocks noGrp="1"/>
          </p:cNvSpPr>
          <p:nvPr>
            <p:ph type="body" sz="quarter" idx="15" hasCustomPrompt="1"/>
          </p:nvPr>
        </p:nvSpPr>
        <p:spPr>
          <a:xfrm>
            <a:off x="6157175" y="1368000"/>
            <a:ext cx="2736000" cy="648000"/>
          </a:xfrm>
          <a:prstGeom prst="homePlate">
            <a:avLst>
              <a:gd name="adj" fmla="val 20514"/>
            </a:avLst>
          </a:prstGeom>
          <a:solidFill>
            <a:srgbClr val="376092"/>
          </a:solidFill>
          <a:ln>
            <a:no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7" name="Текст 12"/>
          <p:cNvSpPr>
            <a:spLocks noGrp="1"/>
          </p:cNvSpPr>
          <p:nvPr>
            <p:ph type="body" sz="quarter" idx="18"/>
            <p:custDataLst>
              <p:tags r:id="rId1"/>
            </p:custDataLst>
          </p:nvPr>
        </p:nvSpPr>
        <p:spPr>
          <a:xfrm>
            <a:off x="360000" y="2124000"/>
            <a:ext cx="2736000" cy="3240000"/>
          </a:xfrm>
          <a:ln w="3175" cmpd="sng">
            <a:solidFill>
              <a:schemeClr val="bg2"/>
            </a:solidFill>
          </a:ln>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12"/>
          <p:cNvSpPr>
            <a:spLocks noGrp="1"/>
          </p:cNvSpPr>
          <p:nvPr>
            <p:ph type="body" sz="quarter" idx="19"/>
            <p:custDataLst>
              <p:tags r:id="rId2"/>
            </p:custDataLst>
          </p:nvPr>
        </p:nvSpPr>
        <p:spPr>
          <a:xfrm>
            <a:off x="3258588" y="2124000"/>
            <a:ext cx="2736000" cy="3240000"/>
          </a:xfrm>
          <a:ln w="3175" cmpd="sng">
            <a:solidFill>
              <a:schemeClr val="bg2"/>
            </a:solidFill>
          </a:ln>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12"/>
          <p:cNvSpPr>
            <a:spLocks noGrp="1"/>
          </p:cNvSpPr>
          <p:nvPr>
            <p:ph type="body" sz="quarter" idx="20"/>
            <p:custDataLst>
              <p:tags r:id="rId3"/>
            </p:custDataLst>
          </p:nvPr>
        </p:nvSpPr>
        <p:spPr>
          <a:xfrm>
            <a:off x="6157175" y="2124000"/>
            <a:ext cx="2736000" cy="3240000"/>
          </a:xfrm>
          <a:ln w="3175" cmpd="sng">
            <a:solidFill>
              <a:schemeClr val="bg2"/>
            </a:solidFill>
          </a:ln>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12"/>
          <p:cNvSpPr>
            <a:spLocks noGrp="1"/>
          </p:cNvSpPr>
          <p:nvPr>
            <p:ph type="body" sz="quarter" idx="21"/>
            <p:custDataLst>
              <p:tags r:id="rId4"/>
            </p:custDataLst>
          </p:nvPr>
        </p:nvSpPr>
        <p:spPr>
          <a:xfrm>
            <a:off x="360000" y="5472000"/>
            <a:ext cx="2736000" cy="828000"/>
          </a:xfrm>
          <a:ln w="3175" cmpd="sng">
            <a:solidFill>
              <a:schemeClr val="bg2"/>
            </a:solidFill>
          </a:ln>
        </p:spPr>
        <p:txBody>
          <a:bodyPr/>
          <a:lstStyle/>
          <a:p>
            <a:pPr lvl="0"/>
            <a:r>
              <a:rPr lang="ru-RU" smtClean="0"/>
              <a:t>Образец текста</a:t>
            </a:r>
          </a:p>
        </p:txBody>
      </p:sp>
      <p:sp>
        <p:nvSpPr>
          <p:cNvPr id="21" name="Текст 12"/>
          <p:cNvSpPr>
            <a:spLocks noGrp="1"/>
          </p:cNvSpPr>
          <p:nvPr>
            <p:ph type="body" sz="quarter" idx="22"/>
            <p:custDataLst>
              <p:tags r:id="rId5"/>
            </p:custDataLst>
          </p:nvPr>
        </p:nvSpPr>
        <p:spPr>
          <a:xfrm>
            <a:off x="3258588" y="5472000"/>
            <a:ext cx="2736000" cy="828000"/>
          </a:xfrm>
          <a:ln w="3175" cmpd="sng">
            <a:solidFill>
              <a:schemeClr val="bg2"/>
            </a:solidFill>
          </a:ln>
        </p:spPr>
        <p:txBody>
          <a:bodyPr/>
          <a:lstStyle/>
          <a:p>
            <a:pPr lvl="0"/>
            <a:r>
              <a:rPr lang="ru-RU" smtClean="0"/>
              <a:t>Образец текста</a:t>
            </a:r>
          </a:p>
        </p:txBody>
      </p:sp>
      <p:sp>
        <p:nvSpPr>
          <p:cNvPr id="22" name="Текст 12"/>
          <p:cNvSpPr>
            <a:spLocks noGrp="1"/>
          </p:cNvSpPr>
          <p:nvPr>
            <p:ph type="body" sz="quarter" idx="23"/>
            <p:custDataLst>
              <p:tags r:id="rId6"/>
            </p:custDataLst>
          </p:nvPr>
        </p:nvSpPr>
        <p:spPr>
          <a:xfrm>
            <a:off x="6157175" y="5472000"/>
            <a:ext cx="2736000" cy="828000"/>
          </a:xfrm>
          <a:ln w="3175" cmpd="sng">
            <a:solidFill>
              <a:schemeClr val="bg2"/>
            </a:solidFill>
          </a:ln>
        </p:spPr>
        <p:txBody>
          <a:bodyPr/>
          <a:lstStyle/>
          <a:p>
            <a:pPr lvl="0"/>
            <a:r>
              <a:rPr lang="ru-RU" smtClean="0"/>
              <a:t>Образец текста</a:t>
            </a:r>
          </a:p>
        </p:txBody>
      </p:sp>
      <p:sp>
        <p:nvSpPr>
          <p:cNvPr id="23" name="Текст 12"/>
          <p:cNvSpPr>
            <a:spLocks noGrp="1"/>
          </p:cNvSpPr>
          <p:nvPr>
            <p:ph type="body" sz="quarter" idx="24"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 анализ Рабочей группы</a:t>
            </a:r>
          </a:p>
        </p:txBody>
      </p:sp>
    </p:spTree>
    <p:extLst>
      <p:ext uri="{BB962C8B-B14F-4D97-AF65-F5344CB8AC3E}">
        <p14:creationId xmlns:p14="http://schemas.microsoft.com/office/powerpoint/2010/main" val="21993068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755300400"/>
              </p:ext>
            </p:ext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43053"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0134" name="Picture 502" descr="Stock chart, grey translucent calculator and blue pen."/>
          <p:cNvPicPr>
            <a:picLocks noChangeArrowheads="1"/>
          </p:cNvPicPr>
          <p:nvPr userDrawn="1"/>
        </p:nvPicPr>
        <p:blipFill rotWithShape="1">
          <a:blip r:embed="rId6" cstate="print">
            <a:extLst>
              <a:ext uri="{28A0092B-C50C-407E-A947-70E740481C1C}">
                <a14:useLocalDpi xmlns:a14="http://schemas.microsoft.com/office/drawing/2010/main" val="0"/>
              </a:ext>
            </a:extLst>
          </a:blip>
          <a:srcRect l="4704" r="21137"/>
          <a:stretch/>
        </p:blipFill>
        <p:spPr bwMode="auto">
          <a:xfrm>
            <a:off x="0" y="2159950"/>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4"/>
          <p:cNvSpPr>
            <a:spLocks noChangeArrowheads="1"/>
          </p:cNvSpPr>
          <p:nvPr userDrawn="1"/>
        </p:nvSpPr>
        <p:spPr bwMode="auto">
          <a:xfrm>
            <a:off x="2663829" y="2159950"/>
            <a:ext cx="6480175" cy="2519362"/>
          </a:xfrm>
          <a:prstGeom prst="rect">
            <a:avLst/>
          </a:prstGeom>
          <a:solidFill>
            <a:srgbClr val="376092"/>
          </a:solidFill>
          <a:ln w="9525">
            <a:noFill/>
            <a:round/>
            <a:headEnd/>
            <a:tailEnd/>
          </a:ln>
        </p:spPr>
        <p:txBody>
          <a:bodyPr lIns="0" tIns="0" rIns="0" bIns="0"/>
          <a:lstStyle/>
          <a:p>
            <a:pPr>
              <a:defRPr/>
            </a:pPr>
            <a:endParaRPr lang="ru-RU">
              <a:solidFill>
                <a:srgbClr val="000000"/>
              </a:solidFill>
              <a:latin typeface="Arial"/>
            </a:endParaRPr>
          </a:p>
        </p:txBody>
      </p:sp>
      <p:sp>
        <p:nvSpPr>
          <p:cNvPr id="2" name="Заголовок 1"/>
          <p:cNvSpPr>
            <a:spLocks noGrp="1"/>
          </p:cNvSpPr>
          <p:nvPr>
            <p:ph type="ctrTitle" hasCustomPrompt="1"/>
          </p:nvPr>
        </p:nvSpPr>
        <p:spPr>
          <a:xfrm>
            <a:off x="3024000" y="2519999"/>
            <a:ext cx="5760000" cy="1080000"/>
          </a:xfrm>
          <a:prstGeom prst="rect">
            <a:avLst/>
          </a:prstGeom>
        </p:spPr>
        <p:txBody>
          <a:bodyPr/>
          <a:lstStyle>
            <a:lvl1pPr>
              <a:defRPr sz="2500" b="0">
                <a:solidFill>
                  <a:schemeClr val="bg1"/>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nvPr>
        </p:nvSpPr>
        <p:spPr>
          <a:xfrm>
            <a:off x="3024000" y="4104000"/>
            <a:ext cx="3600000" cy="216000"/>
          </a:xfrm>
        </p:spPr>
        <p:txBody>
          <a:bodyPr lIns="0" tIns="0" rIns="0" bIns="0" anchor="b" anchorCtr="0"/>
          <a:lstStyle>
            <a:lvl1pPr marL="0" indent="0" algn="l">
              <a:buNone/>
              <a:defRPr sz="1500">
                <a:solidFill>
                  <a:schemeClr val="bg1"/>
                </a:solidFill>
              </a:defRPr>
            </a:lvl1pPr>
            <a:lvl2pPr marL="478564" indent="0" algn="ctr">
              <a:buNone/>
              <a:defRPr>
                <a:solidFill>
                  <a:schemeClr val="tx1">
                    <a:tint val="75000"/>
                  </a:schemeClr>
                </a:solidFill>
              </a:defRPr>
            </a:lvl2pPr>
            <a:lvl3pPr marL="957127" indent="0" algn="ctr">
              <a:buNone/>
              <a:defRPr>
                <a:solidFill>
                  <a:schemeClr val="tx1">
                    <a:tint val="75000"/>
                  </a:schemeClr>
                </a:solidFill>
              </a:defRPr>
            </a:lvl3pPr>
            <a:lvl4pPr marL="1435688" indent="0" algn="ctr">
              <a:buNone/>
              <a:defRPr>
                <a:solidFill>
                  <a:schemeClr val="tx1">
                    <a:tint val="75000"/>
                  </a:schemeClr>
                </a:solidFill>
              </a:defRPr>
            </a:lvl4pPr>
            <a:lvl5pPr marL="1914251" indent="0" algn="ctr">
              <a:buNone/>
              <a:defRPr>
                <a:solidFill>
                  <a:schemeClr val="tx1">
                    <a:tint val="75000"/>
                  </a:schemeClr>
                </a:solidFill>
              </a:defRPr>
            </a:lvl5pPr>
            <a:lvl6pPr marL="2392812" indent="0" algn="ctr">
              <a:buNone/>
              <a:defRPr>
                <a:solidFill>
                  <a:schemeClr val="tx1">
                    <a:tint val="75000"/>
                  </a:schemeClr>
                </a:solidFill>
              </a:defRPr>
            </a:lvl6pPr>
            <a:lvl7pPr marL="2871375" indent="0" algn="ctr">
              <a:buNone/>
              <a:defRPr>
                <a:solidFill>
                  <a:schemeClr val="tx1">
                    <a:tint val="75000"/>
                  </a:schemeClr>
                </a:solidFill>
              </a:defRPr>
            </a:lvl7pPr>
            <a:lvl8pPr marL="3349937" indent="0" algn="ctr">
              <a:buNone/>
              <a:defRPr>
                <a:solidFill>
                  <a:schemeClr val="tx1">
                    <a:tint val="75000"/>
                  </a:schemeClr>
                </a:solidFill>
              </a:defRPr>
            </a:lvl8pPr>
            <a:lvl9pPr marL="3828500" indent="0" algn="ctr">
              <a:buNone/>
              <a:defRPr>
                <a:solidFill>
                  <a:schemeClr val="tx1">
                    <a:tint val="75000"/>
                  </a:schemeClr>
                </a:solidFill>
              </a:defRPr>
            </a:lvl9pPr>
          </a:lstStyle>
          <a:p>
            <a:r>
              <a:rPr lang="ru-RU" dirty="0" smtClean="0"/>
              <a:t>Содержание презентации</a:t>
            </a:r>
            <a:endParaRPr lang="ru-RU" dirty="0"/>
          </a:p>
        </p:txBody>
      </p:sp>
      <p:sp>
        <p:nvSpPr>
          <p:cNvPr id="4" name="Дата 3"/>
          <p:cNvSpPr>
            <a:spLocks noGrp="1"/>
          </p:cNvSpPr>
          <p:nvPr>
            <p:ph type="dt" sz="half" idx="10"/>
          </p:nvPr>
        </p:nvSpPr>
        <p:spPr>
          <a:xfrm>
            <a:off x="7020000" y="4104000"/>
            <a:ext cx="1800000" cy="216000"/>
          </a:xfrm>
          <a:prstGeom prst="rect">
            <a:avLst/>
          </a:prstGeom>
        </p:spPr>
        <p:txBody>
          <a:bodyPr lIns="0" tIns="0" rIns="0" bIns="0" anchor="b" anchorCtr="0"/>
          <a:lstStyle>
            <a:lvl1pPr algn="r">
              <a:defRPr sz="1500">
                <a:solidFill>
                  <a:schemeClr val="bg1"/>
                </a:solidFill>
              </a:defRPr>
            </a:lvl1pPr>
          </a:lstStyle>
          <a:p>
            <a:r>
              <a:rPr lang="ru-RU" dirty="0" smtClean="0">
                <a:solidFill>
                  <a:srgbClr val="FFFFFF"/>
                </a:solidFill>
                <a:latin typeface="Arial"/>
              </a:rPr>
              <a:t>Октябрь 2013 г </a:t>
            </a:r>
            <a:endParaRPr lang="ru-RU" dirty="0">
              <a:solidFill>
                <a:srgbClr val="FFFFFF"/>
              </a:solidFill>
              <a:latin typeface="Arial"/>
            </a:endParaRPr>
          </a:p>
        </p:txBody>
      </p:sp>
      <p:grpSp>
        <p:nvGrpSpPr>
          <p:cNvPr id="5" name="Group 7"/>
          <p:cNvGrpSpPr>
            <a:grpSpLocks/>
          </p:cNvGrpSpPr>
          <p:nvPr userDrawn="1"/>
        </p:nvGrpSpPr>
        <p:grpSpPr bwMode="auto">
          <a:xfrm>
            <a:off x="1" y="720004"/>
            <a:ext cx="1800225" cy="719137"/>
            <a:chOff x="201" y="819"/>
            <a:chExt cx="1094" cy="413"/>
          </a:xfrm>
        </p:grpSpPr>
        <p:sp>
          <p:nvSpPr>
            <p:cNvPr id="22" name="Freeform 8"/>
            <p:cNvSpPr>
              <a:spLocks noChangeAspect="1"/>
            </p:cNvSpPr>
            <p:nvPr userDrawn="1"/>
          </p:nvSpPr>
          <p:spPr bwMode="auto">
            <a:xfrm>
              <a:off x="201" y="819"/>
              <a:ext cx="1094" cy="207"/>
            </a:xfrm>
            <a:custGeom>
              <a:avLst/>
              <a:gdLst>
                <a:gd name="T0" fmla="*/ 1094 w 1094"/>
                <a:gd name="T1" fmla="*/ 207 h 207"/>
                <a:gd name="T2" fmla="*/ 999 w 1094"/>
                <a:gd name="T3" fmla="*/ 0 h 207"/>
                <a:gd name="T4" fmla="*/ 0 w 1094"/>
                <a:gd name="T5" fmla="*/ 0 h 207"/>
                <a:gd name="T6" fmla="*/ 0 w 1094"/>
                <a:gd name="T7" fmla="*/ 207 h 207"/>
                <a:gd name="T8" fmla="*/ 1094 w 109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7">
                  <a:moveTo>
                    <a:pt x="1094" y="207"/>
                  </a:moveTo>
                  <a:lnTo>
                    <a:pt x="999" y="0"/>
                  </a:lnTo>
                  <a:lnTo>
                    <a:pt x="0" y="0"/>
                  </a:lnTo>
                  <a:lnTo>
                    <a:pt x="0" y="207"/>
                  </a:lnTo>
                  <a:lnTo>
                    <a:pt x="1094" y="207"/>
                  </a:lnTo>
                  <a:close/>
                </a:path>
              </a:pathLst>
            </a:custGeom>
            <a:solidFill>
              <a:srgbClr val="7A1600"/>
            </a:solidFill>
            <a:ln w="9525">
              <a:noFill/>
              <a:round/>
              <a:headEnd/>
              <a:tailEnd/>
            </a:ln>
          </p:spPr>
          <p:txBody>
            <a:bodyPr lIns="0" tIns="0" rIns="0" bIns="0"/>
            <a:lstStyle/>
            <a:p>
              <a:pPr>
                <a:defRPr/>
              </a:pPr>
              <a:endParaRPr lang="ru-RU">
                <a:solidFill>
                  <a:srgbClr val="000000"/>
                </a:solidFill>
                <a:latin typeface="Arial"/>
              </a:endParaRPr>
            </a:p>
          </p:txBody>
        </p:sp>
        <p:sp>
          <p:nvSpPr>
            <p:cNvPr id="23" name="Freeform 9"/>
            <p:cNvSpPr>
              <a:spLocks noChangeAspect="1"/>
            </p:cNvSpPr>
            <p:nvPr userDrawn="1"/>
          </p:nvSpPr>
          <p:spPr bwMode="auto">
            <a:xfrm>
              <a:off x="201" y="1026"/>
              <a:ext cx="1094" cy="206"/>
            </a:xfrm>
            <a:custGeom>
              <a:avLst/>
              <a:gdLst>
                <a:gd name="T0" fmla="*/ 1094 w 1094"/>
                <a:gd name="T1" fmla="*/ 0 h 206"/>
                <a:gd name="T2" fmla="*/ 999 w 1094"/>
                <a:gd name="T3" fmla="*/ 206 h 206"/>
                <a:gd name="T4" fmla="*/ 0 w 1094"/>
                <a:gd name="T5" fmla="*/ 206 h 206"/>
                <a:gd name="T6" fmla="*/ 0 w 1094"/>
                <a:gd name="T7" fmla="*/ 0 h 206"/>
                <a:gd name="T8" fmla="*/ 1094 w 1094"/>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6">
                  <a:moveTo>
                    <a:pt x="1094" y="0"/>
                  </a:moveTo>
                  <a:lnTo>
                    <a:pt x="999" y="206"/>
                  </a:lnTo>
                  <a:lnTo>
                    <a:pt x="0" y="206"/>
                  </a:lnTo>
                  <a:lnTo>
                    <a:pt x="0" y="0"/>
                  </a:lnTo>
                  <a:lnTo>
                    <a:pt x="1094" y="0"/>
                  </a:lnTo>
                  <a:close/>
                </a:path>
              </a:pathLst>
            </a:custGeom>
            <a:solidFill>
              <a:schemeClr val="bg2"/>
            </a:solidFill>
            <a:ln w="9525">
              <a:noFill/>
              <a:round/>
              <a:headEnd/>
              <a:tailEnd/>
            </a:ln>
          </p:spPr>
          <p:txBody>
            <a:bodyPr lIns="0" tIns="0" rIns="0" bIns="0"/>
            <a:lstStyle/>
            <a:p>
              <a:pPr>
                <a:defRPr/>
              </a:pPr>
              <a:endParaRPr lang="ru-RU">
                <a:solidFill>
                  <a:srgbClr val="000000"/>
                </a:solidFill>
                <a:latin typeface="Arial"/>
              </a:endParaRPr>
            </a:p>
          </p:txBody>
        </p:sp>
        <p:sp>
          <p:nvSpPr>
            <p:cNvPr id="24" name="Freeform 10"/>
            <p:cNvSpPr>
              <a:spLocks noChangeAspect="1"/>
            </p:cNvSpPr>
            <p:nvPr userDrawn="1"/>
          </p:nvSpPr>
          <p:spPr bwMode="auto">
            <a:xfrm>
              <a:off x="315" y="918"/>
              <a:ext cx="43" cy="57"/>
            </a:xfrm>
            <a:custGeom>
              <a:avLst/>
              <a:gdLst>
                <a:gd name="T0" fmla="*/ 63 w 91"/>
                <a:gd name="T1" fmla="*/ 28 h 121"/>
                <a:gd name="T2" fmla="*/ 50 w 91"/>
                <a:gd name="T3" fmla="*/ 26 h 121"/>
                <a:gd name="T4" fmla="*/ 34 w 91"/>
                <a:gd name="T5" fmla="*/ 37 h 121"/>
                <a:gd name="T6" fmla="*/ 44 w 91"/>
                <a:gd name="T7" fmla="*/ 46 h 121"/>
                <a:gd name="T8" fmla="*/ 59 w 91"/>
                <a:gd name="T9" fmla="*/ 48 h 121"/>
                <a:gd name="T10" fmla="*/ 91 w 91"/>
                <a:gd name="T11" fmla="*/ 83 h 121"/>
                <a:gd name="T12" fmla="*/ 43 w 91"/>
                <a:gd name="T13" fmla="*/ 121 h 121"/>
                <a:gd name="T14" fmla="*/ 16 w 91"/>
                <a:gd name="T15" fmla="*/ 116 h 121"/>
                <a:gd name="T16" fmla="*/ 0 w 91"/>
                <a:gd name="T17" fmla="*/ 105 h 121"/>
                <a:gd name="T18" fmla="*/ 19 w 91"/>
                <a:gd name="T19" fmla="*/ 86 h 121"/>
                <a:gd name="T20" fmla="*/ 27 w 91"/>
                <a:gd name="T21" fmla="*/ 91 h 121"/>
                <a:gd name="T22" fmla="*/ 45 w 91"/>
                <a:gd name="T23" fmla="*/ 95 h 121"/>
                <a:gd name="T24" fmla="*/ 62 w 91"/>
                <a:gd name="T25" fmla="*/ 84 h 121"/>
                <a:gd name="T26" fmla="*/ 52 w 91"/>
                <a:gd name="T27" fmla="*/ 74 h 121"/>
                <a:gd name="T28" fmla="*/ 38 w 91"/>
                <a:gd name="T29" fmla="*/ 72 h 121"/>
                <a:gd name="T30" fmla="*/ 6 w 91"/>
                <a:gd name="T31" fmla="*/ 38 h 121"/>
                <a:gd name="T32" fmla="*/ 51 w 91"/>
                <a:gd name="T33" fmla="*/ 0 h 121"/>
                <a:gd name="T34" fmla="*/ 74 w 91"/>
                <a:gd name="T35" fmla="*/ 5 h 121"/>
                <a:gd name="T36" fmla="*/ 89 w 91"/>
                <a:gd name="T37" fmla="*/ 14 h 121"/>
                <a:gd name="T38" fmla="*/ 71 w 91"/>
                <a:gd name="T39" fmla="*/ 33 h 121"/>
                <a:gd name="T40" fmla="*/ 63 w 91"/>
                <a:gd name="T41" fmla="*/ 28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1">
                  <a:moveTo>
                    <a:pt x="63" y="28"/>
                  </a:moveTo>
                  <a:cubicBezTo>
                    <a:pt x="60" y="26"/>
                    <a:pt x="56" y="26"/>
                    <a:pt x="50" y="26"/>
                  </a:cubicBezTo>
                  <a:cubicBezTo>
                    <a:pt x="40" y="26"/>
                    <a:pt x="34" y="30"/>
                    <a:pt x="34" y="37"/>
                  </a:cubicBezTo>
                  <a:cubicBezTo>
                    <a:pt x="34" y="42"/>
                    <a:pt x="38" y="45"/>
                    <a:pt x="44" y="46"/>
                  </a:cubicBezTo>
                  <a:cubicBezTo>
                    <a:pt x="59" y="48"/>
                    <a:pt x="59" y="48"/>
                    <a:pt x="59" y="48"/>
                  </a:cubicBezTo>
                  <a:cubicBezTo>
                    <a:pt x="81" y="51"/>
                    <a:pt x="91" y="62"/>
                    <a:pt x="91" y="83"/>
                  </a:cubicBezTo>
                  <a:cubicBezTo>
                    <a:pt x="91" y="106"/>
                    <a:pt x="73" y="121"/>
                    <a:pt x="43" y="121"/>
                  </a:cubicBezTo>
                  <a:cubicBezTo>
                    <a:pt x="33" y="121"/>
                    <a:pt x="24" y="119"/>
                    <a:pt x="16" y="116"/>
                  </a:cubicBezTo>
                  <a:cubicBezTo>
                    <a:pt x="10" y="114"/>
                    <a:pt x="7" y="111"/>
                    <a:pt x="0" y="105"/>
                  </a:cubicBezTo>
                  <a:cubicBezTo>
                    <a:pt x="19" y="86"/>
                    <a:pt x="19" y="86"/>
                    <a:pt x="19" y="86"/>
                  </a:cubicBezTo>
                  <a:cubicBezTo>
                    <a:pt x="22" y="89"/>
                    <a:pt x="23" y="90"/>
                    <a:pt x="27" y="91"/>
                  </a:cubicBezTo>
                  <a:cubicBezTo>
                    <a:pt x="32" y="94"/>
                    <a:pt x="38" y="95"/>
                    <a:pt x="45" y="95"/>
                  </a:cubicBezTo>
                  <a:cubicBezTo>
                    <a:pt x="57" y="95"/>
                    <a:pt x="62" y="91"/>
                    <a:pt x="62" y="84"/>
                  </a:cubicBezTo>
                  <a:cubicBezTo>
                    <a:pt x="62" y="78"/>
                    <a:pt x="59" y="75"/>
                    <a:pt x="52" y="74"/>
                  </a:cubicBezTo>
                  <a:cubicBezTo>
                    <a:pt x="38" y="72"/>
                    <a:pt x="38" y="72"/>
                    <a:pt x="38" y="72"/>
                  </a:cubicBezTo>
                  <a:cubicBezTo>
                    <a:pt x="16" y="69"/>
                    <a:pt x="6" y="58"/>
                    <a:pt x="6" y="38"/>
                  </a:cubicBezTo>
                  <a:cubicBezTo>
                    <a:pt x="6" y="15"/>
                    <a:pt x="23" y="0"/>
                    <a:pt x="51" y="0"/>
                  </a:cubicBezTo>
                  <a:cubicBezTo>
                    <a:pt x="59" y="0"/>
                    <a:pt x="68" y="2"/>
                    <a:pt x="74" y="5"/>
                  </a:cubicBezTo>
                  <a:cubicBezTo>
                    <a:pt x="80" y="7"/>
                    <a:pt x="83" y="9"/>
                    <a:pt x="89" y="14"/>
                  </a:cubicBezTo>
                  <a:cubicBezTo>
                    <a:pt x="71" y="33"/>
                    <a:pt x="71" y="33"/>
                    <a:pt x="71" y="33"/>
                  </a:cubicBezTo>
                  <a:cubicBezTo>
                    <a:pt x="68" y="30"/>
                    <a:pt x="66" y="29"/>
                    <a:pt x="63" y="28"/>
                  </a:cubicBez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5" name="Freeform 11"/>
            <p:cNvSpPr>
              <a:spLocks noChangeAspect="1"/>
            </p:cNvSpPr>
            <p:nvPr userDrawn="1"/>
          </p:nvSpPr>
          <p:spPr bwMode="auto">
            <a:xfrm>
              <a:off x="380"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6" name="Freeform 12"/>
            <p:cNvSpPr>
              <a:spLocks noChangeAspect="1" noEditPoints="1"/>
            </p:cNvSpPr>
            <p:nvPr userDrawn="1"/>
          </p:nvSpPr>
          <p:spPr bwMode="auto">
            <a:xfrm>
              <a:off x="447" y="918"/>
              <a:ext cx="44" cy="57"/>
            </a:xfrm>
            <a:custGeom>
              <a:avLst/>
              <a:gdLst>
                <a:gd name="T0" fmla="*/ 59 w 93"/>
                <a:gd name="T1" fmla="*/ 119 h 119"/>
                <a:gd name="T2" fmla="*/ 38 w 93"/>
                <a:gd name="T3" fmla="*/ 75 h 119"/>
                <a:gd name="T4" fmla="*/ 29 w 93"/>
                <a:gd name="T5" fmla="*/ 75 h 119"/>
                <a:gd name="T6" fmla="*/ 29 w 93"/>
                <a:gd name="T7" fmla="*/ 119 h 119"/>
                <a:gd name="T8" fmla="*/ 0 w 93"/>
                <a:gd name="T9" fmla="*/ 119 h 119"/>
                <a:gd name="T10" fmla="*/ 0 w 93"/>
                <a:gd name="T11" fmla="*/ 0 h 119"/>
                <a:gd name="T12" fmla="*/ 46 w 93"/>
                <a:gd name="T13" fmla="*/ 0 h 119"/>
                <a:gd name="T14" fmla="*/ 87 w 93"/>
                <a:gd name="T15" fmla="*/ 38 h 119"/>
                <a:gd name="T16" fmla="*/ 78 w 93"/>
                <a:gd name="T17" fmla="*/ 61 h 119"/>
                <a:gd name="T18" fmla="*/ 68 w 93"/>
                <a:gd name="T19" fmla="*/ 69 h 119"/>
                <a:gd name="T20" fmla="*/ 93 w 93"/>
                <a:gd name="T21" fmla="*/ 119 h 119"/>
                <a:gd name="T22" fmla="*/ 59 w 93"/>
                <a:gd name="T23" fmla="*/ 119 h 119"/>
                <a:gd name="T24" fmla="*/ 45 w 93"/>
                <a:gd name="T25" fmla="*/ 50 h 119"/>
                <a:gd name="T26" fmla="*/ 58 w 93"/>
                <a:gd name="T27" fmla="*/ 38 h 119"/>
                <a:gd name="T28" fmla="*/ 45 w 93"/>
                <a:gd name="T29" fmla="*/ 26 h 119"/>
                <a:gd name="T30" fmla="*/ 29 w 93"/>
                <a:gd name="T31" fmla="*/ 26 h 119"/>
                <a:gd name="T32" fmla="*/ 29 w 93"/>
                <a:gd name="T33" fmla="*/ 50 h 119"/>
                <a:gd name="T34" fmla="*/ 45 w 93"/>
                <a:gd name="T35" fmla="*/ 5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19">
                  <a:moveTo>
                    <a:pt x="59" y="119"/>
                  </a:moveTo>
                  <a:cubicBezTo>
                    <a:pt x="38" y="75"/>
                    <a:pt x="38" y="75"/>
                    <a:pt x="38" y="75"/>
                  </a:cubicBezTo>
                  <a:cubicBezTo>
                    <a:pt x="29" y="75"/>
                    <a:pt x="29" y="75"/>
                    <a:pt x="29" y="75"/>
                  </a:cubicBezTo>
                  <a:cubicBezTo>
                    <a:pt x="29" y="119"/>
                    <a:pt x="29" y="119"/>
                    <a:pt x="29" y="119"/>
                  </a:cubicBezTo>
                  <a:cubicBezTo>
                    <a:pt x="0" y="119"/>
                    <a:pt x="0" y="119"/>
                    <a:pt x="0" y="119"/>
                  </a:cubicBezTo>
                  <a:cubicBezTo>
                    <a:pt x="0" y="0"/>
                    <a:pt x="0" y="0"/>
                    <a:pt x="0" y="0"/>
                  </a:cubicBezTo>
                  <a:cubicBezTo>
                    <a:pt x="46" y="0"/>
                    <a:pt x="46" y="0"/>
                    <a:pt x="46" y="0"/>
                  </a:cubicBezTo>
                  <a:cubicBezTo>
                    <a:pt x="70" y="0"/>
                    <a:pt x="87" y="16"/>
                    <a:pt x="87" y="38"/>
                  </a:cubicBezTo>
                  <a:cubicBezTo>
                    <a:pt x="87" y="47"/>
                    <a:pt x="84" y="55"/>
                    <a:pt x="78" y="61"/>
                  </a:cubicBezTo>
                  <a:cubicBezTo>
                    <a:pt x="75" y="64"/>
                    <a:pt x="73" y="66"/>
                    <a:pt x="68" y="69"/>
                  </a:cubicBezTo>
                  <a:cubicBezTo>
                    <a:pt x="93" y="119"/>
                    <a:pt x="93" y="119"/>
                    <a:pt x="93" y="119"/>
                  </a:cubicBezTo>
                  <a:lnTo>
                    <a:pt x="59" y="119"/>
                  </a:lnTo>
                  <a:close/>
                  <a:moveTo>
                    <a:pt x="45" y="50"/>
                  </a:moveTo>
                  <a:cubicBezTo>
                    <a:pt x="52" y="50"/>
                    <a:pt x="58" y="45"/>
                    <a:pt x="58" y="38"/>
                  </a:cubicBezTo>
                  <a:cubicBezTo>
                    <a:pt x="58" y="32"/>
                    <a:pt x="52" y="26"/>
                    <a:pt x="45" y="26"/>
                  </a:cubicBezTo>
                  <a:cubicBezTo>
                    <a:pt x="29" y="26"/>
                    <a:pt x="29" y="26"/>
                    <a:pt x="29" y="26"/>
                  </a:cubicBezTo>
                  <a:cubicBezTo>
                    <a:pt x="29" y="50"/>
                    <a:pt x="29" y="50"/>
                    <a:pt x="29" y="50"/>
                  </a:cubicBezTo>
                  <a:lnTo>
                    <a:pt x="45"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7" name="Freeform 13"/>
            <p:cNvSpPr>
              <a:spLocks noChangeAspect="1" noEditPoints="1"/>
            </p:cNvSpPr>
            <p:nvPr userDrawn="1"/>
          </p:nvSpPr>
          <p:spPr bwMode="auto">
            <a:xfrm>
              <a:off x="509" y="918"/>
              <a:ext cx="52" cy="57"/>
            </a:xfrm>
            <a:custGeom>
              <a:avLst/>
              <a:gdLst>
                <a:gd name="T0" fmla="*/ 38 w 53"/>
                <a:gd name="T1" fmla="*/ 58 h 58"/>
                <a:gd name="T2" fmla="*/ 35 w 53"/>
                <a:gd name="T3" fmla="*/ 49 h 58"/>
                <a:gd name="T4" fmla="*/ 18 w 53"/>
                <a:gd name="T5" fmla="*/ 49 h 58"/>
                <a:gd name="T6" fmla="*/ 15 w 53"/>
                <a:gd name="T7" fmla="*/ 58 h 58"/>
                <a:gd name="T8" fmla="*/ 0 w 53"/>
                <a:gd name="T9" fmla="*/ 58 h 58"/>
                <a:gd name="T10" fmla="*/ 21 w 53"/>
                <a:gd name="T11" fmla="*/ 0 h 58"/>
                <a:gd name="T12" fmla="*/ 32 w 53"/>
                <a:gd name="T13" fmla="*/ 0 h 58"/>
                <a:gd name="T14" fmla="*/ 53 w 53"/>
                <a:gd name="T15" fmla="*/ 58 h 58"/>
                <a:gd name="T16" fmla="*/ 38 w 53"/>
                <a:gd name="T17" fmla="*/ 58 h 58"/>
                <a:gd name="T18" fmla="*/ 27 w 53"/>
                <a:gd name="T19" fmla="*/ 22 h 58"/>
                <a:gd name="T20" fmla="*/ 22 w 53"/>
                <a:gd name="T21" fmla="*/ 38 h 58"/>
                <a:gd name="T22" fmla="*/ 32 w 53"/>
                <a:gd name="T23" fmla="*/ 38 h 58"/>
                <a:gd name="T24" fmla="*/ 27 w 53"/>
                <a:gd name="T25" fmla="*/ 22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8">
                  <a:moveTo>
                    <a:pt x="38" y="58"/>
                  </a:moveTo>
                  <a:lnTo>
                    <a:pt x="35" y="49"/>
                  </a:lnTo>
                  <a:lnTo>
                    <a:pt x="18" y="49"/>
                  </a:lnTo>
                  <a:lnTo>
                    <a:pt x="15" y="58"/>
                  </a:lnTo>
                  <a:lnTo>
                    <a:pt x="0" y="58"/>
                  </a:lnTo>
                  <a:lnTo>
                    <a:pt x="21" y="0"/>
                  </a:lnTo>
                  <a:lnTo>
                    <a:pt x="32" y="0"/>
                  </a:lnTo>
                  <a:lnTo>
                    <a:pt x="53" y="58"/>
                  </a:lnTo>
                  <a:lnTo>
                    <a:pt x="38" y="58"/>
                  </a:lnTo>
                  <a:close/>
                  <a:moveTo>
                    <a:pt x="27" y="22"/>
                  </a:moveTo>
                  <a:lnTo>
                    <a:pt x="22" y="38"/>
                  </a:lnTo>
                  <a:lnTo>
                    <a:pt x="32" y="38"/>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8" name="Freeform 14"/>
            <p:cNvSpPr>
              <a:spLocks noChangeAspect="1"/>
            </p:cNvSpPr>
            <p:nvPr userDrawn="1"/>
          </p:nvSpPr>
          <p:spPr bwMode="auto">
            <a:xfrm>
              <a:off x="575"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29" name="Freeform 15"/>
            <p:cNvSpPr>
              <a:spLocks noChangeAspect="1"/>
            </p:cNvSpPr>
            <p:nvPr userDrawn="1"/>
          </p:nvSpPr>
          <p:spPr bwMode="auto">
            <a:xfrm>
              <a:off x="641" y="918"/>
              <a:ext cx="41" cy="57"/>
            </a:xfrm>
            <a:custGeom>
              <a:avLst/>
              <a:gdLst>
                <a:gd name="T0" fmla="*/ 0 w 39"/>
                <a:gd name="T1" fmla="*/ 58 h 58"/>
                <a:gd name="T2" fmla="*/ 0 w 39"/>
                <a:gd name="T3" fmla="*/ 0 h 58"/>
                <a:gd name="T4" fmla="*/ 39 w 39"/>
                <a:gd name="T5" fmla="*/ 0 h 58"/>
                <a:gd name="T6" fmla="*/ 39 w 39"/>
                <a:gd name="T7" fmla="*/ 13 h 58"/>
                <a:gd name="T8" fmla="*/ 14 w 39"/>
                <a:gd name="T9" fmla="*/ 13 h 58"/>
                <a:gd name="T10" fmla="*/ 14 w 39"/>
                <a:gd name="T11" fmla="*/ 23 h 58"/>
                <a:gd name="T12" fmla="*/ 36 w 39"/>
                <a:gd name="T13" fmla="*/ 23 h 58"/>
                <a:gd name="T14" fmla="*/ 36 w 39"/>
                <a:gd name="T15" fmla="*/ 35 h 58"/>
                <a:gd name="T16" fmla="*/ 14 w 39"/>
                <a:gd name="T17" fmla="*/ 35 h 58"/>
                <a:gd name="T18" fmla="*/ 14 w 39"/>
                <a:gd name="T19" fmla="*/ 45 h 58"/>
                <a:gd name="T20" fmla="*/ 39 w 39"/>
                <a:gd name="T21" fmla="*/ 45 h 58"/>
                <a:gd name="T22" fmla="*/ 39 w 39"/>
                <a:gd name="T23" fmla="*/ 58 h 58"/>
                <a:gd name="T24" fmla="*/ 0 w 3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8">
                  <a:moveTo>
                    <a:pt x="0" y="58"/>
                  </a:moveTo>
                  <a:lnTo>
                    <a:pt x="0" y="0"/>
                  </a:lnTo>
                  <a:lnTo>
                    <a:pt x="39" y="0"/>
                  </a:lnTo>
                  <a:lnTo>
                    <a:pt x="39" y="13"/>
                  </a:lnTo>
                  <a:lnTo>
                    <a:pt x="14" y="13"/>
                  </a:lnTo>
                  <a:lnTo>
                    <a:pt x="14" y="23"/>
                  </a:lnTo>
                  <a:lnTo>
                    <a:pt x="36" y="23"/>
                  </a:lnTo>
                  <a:lnTo>
                    <a:pt x="36" y="35"/>
                  </a:lnTo>
                  <a:lnTo>
                    <a:pt x="14" y="35"/>
                  </a:lnTo>
                  <a:lnTo>
                    <a:pt x="14" y="45"/>
                  </a:lnTo>
                  <a:lnTo>
                    <a:pt x="39" y="45"/>
                  </a:lnTo>
                  <a:lnTo>
                    <a:pt x="39" y="58"/>
                  </a:lnTo>
                  <a:lnTo>
                    <a:pt x="0" y="58"/>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30" name="Freeform 16"/>
            <p:cNvSpPr>
              <a:spLocks noChangeAspect="1"/>
            </p:cNvSpPr>
            <p:nvPr userDrawn="1"/>
          </p:nvSpPr>
          <p:spPr bwMode="auto">
            <a:xfrm>
              <a:off x="705" y="918"/>
              <a:ext cx="43" cy="57"/>
            </a:xfrm>
            <a:custGeom>
              <a:avLst/>
              <a:gdLst>
                <a:gd name="T0" fmla="*/ 90 w 90"/>
                <a:gd name="T1" fmla="*/ 67 h 121"/>
                <a:gd name="T2" fmla="*/ 78 w 90"/>
                <a:gd name="T3" fmla="*/ 107 h 121"/>
                <a:gd name="T4" fmla="*/ 45 w 90"/>
                <a:gd name="T5" fmla="*/ 121 h 121"/>
                <a:gd name="T6" fmla="*/ 12 w 90"/>
                <a:gd name="T7" fmla="*/ 107 h 121"/>
                <a:gd name="T8" fmla="*/ 1 w 90"/>
                <a:gd name="T9" fmla="*/ 87 h 121"/>
                <a:gd name="T10" fmla="*/ 0 w 90"/>
                <a:gd name="T11" fmla="*/ 60 h 121"/>
                <a:gd name="T12" fmla="*/ 0 w 90"/>
                <a:gd name="T13" fmla="*/ 56 h 121"/>
                <a:gd name="T14" fmla="*/ 12 w 90"/>
                <a:gd name="T15" fmla="*/ 14 h 121"/>
                <a:gd name="T16" fmla="*/ 46 w 90"/>
                <a:gd name="T17" fmla="*/ 0 h 121"/>
                <a:gd name="T18" fmla="*/ 65 w 90"/>
                <a:gd name="T19" fmla="*/ 4 h 121"/>
                <a:gd name="T20" fmla="*/ 81 w 90"/>
                <a:gd name="T21" fmla="*/ 15 h 121"/>
                <a:gd name="T22" fmla="*/ 62 w 90"/>
                <a:gd name="T23" fmla="*/ 35 h 121"/>
                <a:gd name="T24" fmla="*/ 45 w 90"/>
                <a:gd name="T25" fmla="*/ 26 h 121"/>
                <a:gd name="T26" fmla="*/ 33 w 90"/>
                <a:gd name="T27" fmla="*/ 31 h 121"/>
                <a:gd name="T28" fmla="*/ 30 w 90"/>
                <a:gd name="T29" fmla="*/ 40 h 121"/>
                <a:gd name="T30" fmla="*/ 29 w 90"/>
                <a:gd name="T31" fmla="*/ 60 h 121"/>
                <a:gd name="T32" fmla="*/ 29 w 90"/>
                <a:gd name="T33" fmla="*/ 63 h 121"/>
                <a:gd name="T34" fmla="*/ 33 w 90"/>
                <a:gd name="T35" fmla="*/ 90 h 121"/>
                <a:gd name="T36" fmla="*/ 45 w 90"/>
                <a:gd name="T37" fmla="*/ 95 h 121"/>
                <a:gd name="T38" fmla="*/ 61 w 90"/>
                <a:gd name="T39" fmla="*/ 77 h 121"/>
                <a:gd name="T40" fmla="*/ 61 w 90"/>
                <a:gd name="T41" fmla="*/ 76 h 121"/>
                <a:gd name="T42" fmla="*/ 45 w 90"/>
                <a:gd name="T43" fmla="*/ 76 h 121"/>
                <a:gd name="T44" fmla="*/ 45 w 90"/>
                <a:gd name="T45" fmla="*/ 52 h 121"/>
                <a:gd name="T46" fmla="*/ 90 w 90"/>
                <a:gd name="T47" fmla="*/ 52 h 121"/>
                <a:gd name="T48" fmla="*/ 90 w 90"/>
                <a:gd name="T49" fmla="*/ 6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21">
                  <a:moveTo>
                    <a:pt x="90" y="67"/>
                  </a:moveTo>
                  <a:cubicBezTo>
                    <a:pt x="90" y="88"/>
                    <a:pt x="87" y="98"/>
                    <a:pt x="78" y="107"/>
                  </a:cubicBezTo>
                  <a:cubicBezTo>
                    <a:pt x="70" y="116"/>
                    <a:pt x="59" y="121"/>
                    <a:pt x="45" y="121"/>
                  </a:cubicBezTo>
                  <a:cubicBezTo>
                    <a:pt x="32" y="121"/>
                    <a:pt x="20" y="116"/>
                    <a:pt x="12" y="107"/>
                  </a:cubicBezTo>
                  <a:cubicBezTo>
                    <a:pt x="6" y="102"/>
                    <a:pt x="2" y="94"/>
                    <a:pt x="1" y="87"/>
                  </a:cubicBezTo>
                  <a:cubicBezTo>
                    <a:pt x="1" y="82"/>
                    <a:pt x="0" y="73"/>
                    <a:pt x="0" y="60"/>
                  </a:cubicBezTo>
                  <a:cubicBezTo>
                    <a:pt x="0" y="56"/>
                    <a:pt x="0" y="56"/>
                    <a:pt x="0" y="56"/>
                  </a:cubicBezTo>
                  <a:cubicBezTo>
                    <a:pt x="0" y="33"/>
                    <a:pt x="3" y="23"/>
                    <a:pt x="12" y="14"/>
                  </a:cubicBezTo>
                  <a:cubicBezTo>
                    <a:pt x="21" y="4"/>
                    <a:pt x="31" y="0"/>
                    <a:pt x="46" y="0"/>
                  </a:cubicBezTo>
                  <a:cubicBezTo>
                    <a:pt x="53" y="0"/>
                    <a:pt x="60" y="1"/>
                    <a:pt x="65" y="4"/>
                  </a:cubicBezTo>
                  <a:cubicBezTo>
                    <a:pt x="71" y="6"/>
                    <a:pt x="74" y="8"/>
                    <a:pt x="81" y="15"/>
                  </a:cubicBezTo>
                  <a:cubicBezTo>
                    <a:pt x="62" y="35"/>
                    <a:pt x="62" y="35"/>
                    <a:pt x="62" y="35"/>
                  </a:cubicBezTo>
                  <a:cubicBezTo>
                    <a:pt x="55" y="28"/>
                    <a:pt x="51" y="26"/>
                    <a:pt x="45" y="26"/>
                  </a:cubicBezTo>
                  <a:cubicBezTo>
                    <a:pt x="40" y="26"/>
                    <a:pt x="36" y="28"/>
                    <a:pt x="33" y="31"/>
                  </a:cubicBezTo>
                  <a:cubicBezTo>
                    <a:pt x="32" y="34"/>
                    <a:pt x="30" y="37"/>
                    <a:pt x="30" y="40"/>
                  </a:cubicBezTo>
                  <a:cubicBezTo>
                    <a:pt x="29" y="45"/>
                    <a:pt x="29" y="52"/>
                    <a:pt x="29" y="60"/>
                  </a:cubicBezTo>
                  <a:cubicBezTo>
                    <a:pt x="29" y="63"/>
                    <a:pt x="29" y="63"/>
                    <a:pt x="29" y="63"/>
                  </a:cubicBezTo>
                  <a:cubicBezTo>
                    <a:pt x="29" y="79"/>
                    <a:pt x="30" y="86"/>
                    <a:pt x="33" y="90"/>
                  </a:cubicBezTo>
                  <a:cubicBezTo>
                    <a:pt x="36" y="93"/>
                    <a:pt x="40" y="95"/>
                    <a:pt x="45" y="95"/>
                  </a:cubicBezTo>
                  <a:cubicBezTo>
                    <a:pt x="55" y="95"/>
                    <a:pt x="61" y="88"/>
                    <a:pt x="61" y="77"/>
                  </a:cubicBezTo>
                  <a:cubicBezTo>
                    <a:pt x="61" y="76"/>
                    <a:pt x="61" y="76"/>
                    <a:pt x="61" y="76"/>
                  </a:cubicBezTo>
                  <a:cubicBezTo>
                    <a:pt x="45" y="76"/>
                    <a:pt x="45" y="76"/>
                    <a:pt x="45" y="76"/>
                  </a:cubicBezTo>
                  <a:cubicBezTo>
                    <a:pt x="45" y="52"/>
                    <a:pt x="45" y="52"/>
                    <a:pt x="45" y="52"/>
                  </a:cubicBezTo>
                  <a:cubicBezTo>
                    <a:pt x="90" y="52"/>
                    <a:pt x="90" y="52"/>
                    <a:pt x="90" y="52"/>
                  </a:cubicBezTo>
                  <a:lnTo>
                    <a:pt x="90" y="67"/>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31" name="Freeform 17"/>
            <p:cNvSpPr>
              <a:spLocks noChangeAspect="1"/>
            </p:cNvSpPr>
            <p:nvPr userDrawn="1"/>
          </p:nvSpPr>
          <p:spPr bwMode="auto">
            <a:xfrm>
              <a:off x="766" y="918"/>
              <a:ext cx="41" cy="57"/>
            </a:xfrm>
            <a:custGeom>
              <a:avLst/>
              <a:gdLst>
                <a:gd name="T0" fmla="*/ 32 w 49"/>
                <a:gd name="T1" fmla="*/ 34 h 58"/>
                <a:gd name="T2" fmla="*/ 32 w 49"/>
                <a:gd name="T3" fmla="*/ 58 h 58"/>
                <a:gd name="T4" fmla="*/ 18 w 49"/>
                <a:gd name="T5" fmla="*/ 58 h 58"/>
                <a:gd name="T6" fmla="*/ 18 w 49"/>
                <a:gd name="T7" fmla="*/ 34 h 58"/>
                <a:gd name="T8" fmla="*/ 0 w 49"/>
                <a:gd name="T9" fmla="*/ 0 h 58"/>
                <a:gd name="T10" fmla="*/ 16 w 49"/>
                <a:gd name="T11" fmla="*/ 0 h 58"/>
                <a:gd name="T12" fmla="*/ 25 w 49"/>
                <a:gd name="T13" fmla="*/ 21 h 58"/>
                <a:gd name="T14" fmla="*/ 34 w 49"/>
                <a:gd name="T15" fmla="*/ 0 h 58"/>
                <a:gd name="T16" fmla="*/ 49 w 49"/>
                <a:gd name="T17" fmla="*/ 0 h 58"/>
                <a:gd name="T18" fmla="*/ 32 w 49"/>
                <a:gd name="T19" fmla="*/ 3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8">
                  <a:moveTo>
                    <a:pt x="32" y="34"/>
                  </a:moveTo>
                  <a:lnTo>
                    <a:pt x="32" y="58"/>
                  </a:lnTo>
                  <a:lnTo>
                    <a:pt x="18" y="58"/>
                  </a:lnTo>
                  <a:lnTo>
                    <a:pt x="18" y="34"/>
                  </a:lnTo>
                  <a:lnTo>
                    <a:pt x="0" y="0"/>
                  </a:lnTo>
                  <a:lnTo>
                    <a:pt x="16" y="0"/>
                  </a:lnTo>
                  <a:lnTo>
                    <a:pt x="25" y="21"/>
                  </a:lnTo>
                  <a:lnTo>
                    <a:pt x="34" y="0"/>
                  </a:lnTo>
                  <a:lnTo>
                    <a:pt x="49" y="0"/>
                  </a:lnTo>
                  <a:lnTo>
                    <a:pt x="32" y="34"/>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32" name="Freeform 18"/>
            <p:cNvSpPr>
              <a:spLocks noChangeAspect="1" noEditPoints="1"/>
            </p:cNvSpPr>
            <p:nvPr userDrawn="1"/>
          </p:nvSpPr>
          <p:spPr bwMode="auto">
            <a:xfrm>
              <a:off x="315" y="1079"/>
              <a:ext cx="41" cy="57"/>
            </a:xfrm>
            <a:custGeom>
              <a:avLst/>
              <a:gdLst>
                <a:gd name="T0" fmla="*/ 47 w 87"/>
                <a:gd name="T1" fmla="*/ 0 h 118"/>
                <a:gd name="T2" fmla="*/ 87 w 87"/>
                <a:gd name="T3" fmla="*/ 38 h 118"/>
                <a:gd name="T4" fmla="*/ 47 w 87"/>
                <a:gd name="T5" fmla="*/ 76 h 118"/>
                <a:gd name="T6" fmla="*/ 29 w 87"/>
                <a:gd name="T7" fmla="*/ 76 h 118"/>
                <a:gd name="T8" fmla="*/ 29 w 87"/>
                <a:gd name="T9" fmla="*/ 118 h 118"/>
                <a:gd name="T10" fmla="*/ 0 w 87"/>
                <a:gd name="T11" fmla="*/ 118 h 118"/>
                <a:gd name="T12" fmla="*/ 0 w 87"/>
                <a:gd name="T13" fmla="*/ 0 h 118"/>
                <a:gd name="T14" fmla="*/ 47 w 87"/>
                <a:gd name="T15" fmla="*/ 0 h 118"/>
                <a:gd name="T16" fmla="*/ 46 w 87"/>
                <a:gd name="T17" fmla="*/ 50 h 118"/>
                <a:gd name="T18" fmla="*/ 58 w 87"/>
                <a:gd name="T19" fmla="*/ 38 h 118"/>
                <a:gd name="T20" fmla="*/ 46 w 87"/>
                <a:gd name="T21" fmla="*/ 26 h 118"/>
                <a:gd name="T22" fmla="*/ 29 w 87"/>
                <a:gd name="T23" fmla="*/ 26 h 118"/>
                <a:gd name="T24" fmla="*/ 29 w 87"/>
                <a:gd name="T25" fmla="*/ 50 h 118"/>
                <a:gd name="T26" fmla="*/ 46 w 87"/>
                <a:gd name="T27" fmla="*/ 5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18">
                  <a:moveTo>
                    <a:pt x="47" y="0"/>
                  </a:moveTo>
                  <a:cubicBezTo>
                    <a:pt x="71" y="0"/>
                    <a:pt x="87" y="16"/>
                    <a:pt x="87" y="38"/>
                  </a:cubicBezTo>
                  <a:cubicBezTo>
                    <a:pt x="87" y="60"/>
                    <a:pt x="71" y="76"/>
                    <a:pt x="47" y="76"/>
                  </a:cubicBezTo>
                  <a:cubicBezTo>
                    <a:pt x="29" y="76"/>
                    <a:pt x="29" y="76"/>
                    <a:pt x="29" y="76"/>
                  </a:cubicBezTo>
                  <a:cubicBezTo>
                    <a:pt x="29" y="118"/>
                    <a:pt x="29" y="118"/>
                    <a:pt x="29" y="118"/>
                  </a:cubicBezTo>
                  <a:cubicBezTo>
                    <a:pt x="0" y="118"/>
                    <a:pt x="0" y="118"/>
                    <a:pt x="0" y="118"/>
                  </a:cubicBezTo>
                  <a:cubicBezTo>
                    <a:pt x="0" y="0"/>
                    <a:pt x="0" y="0"/>
                    <a:pt x="0" y="0"/>
                  </a:cubicBezTo>
                  <a:lnTo>
                    <a:pt x="47" y="0"/>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33" name="Freeform 19"/>
            <p:cNvSpPr>
              <a:spLocks noChangeAspect="1" noEditPoints="1"/>
            </p:cNvSpPr>
            <p:nvPr userDrawn="1"/>
          </p:nvSpPr>
          <p:spPr bwMode="auto">
            <a:xfrm>
              <a:off x="371" y="1079"/>
              <a:ext cx="53" cy="57"/>
            </a:xfrm>
            <a:custGeom>
              <a:avLst/>
              <a:gdLst>
                <a:gd name="T0" fmla="*/ 38 w 53"/>
                <a:gd name="T1" fmla="*/ 57 h 57"/>
                <a:gd name="T2" fmla="*/ 35 w 53"/>
                <a:gd name="T3" fmla="*/ 49 h 57"/>
                <a:gd name="T4" fmla="*/ 18 w 53"/>
                <a:gd name="T5" fmla="*/ 49 h 57"/>
                <a:gd name="T6" fmla="*/ 15 w 53"/>
                <a:gd name="T7" fmla="*/ 57 h 57"/>
                <a:gd name="T8" fmla="*/ 0 w 53"/>
                <a:gd name="T9" fmla="*/ 57 h 57"/>
                <a:gd name="T10" fmla="*/ 21 w 53"/>
                <a:gd name="T11" fmla="*/ 0 h 57"/>
                <a:gd name="T12" fmla="*/ 32 w 53"/>
                <a:gd name="T13" fmla="*/ 0 h 57"/>
                <a:gd name="T14" fmla="*/ 53 w 53"/>
                <a:gd name="T15" fmla="*/ 57 h 57"/>
                <a:gd name="T16" fmla="*/ 38 w 53"/>
                <a:gd name="T17" fmla="*/ 57 h 57"/>
                <a:gd name="T18" fmla="*/ 27 w 53"/>
                <a:gd name="T19" fmla="*/ 22 h 57"/>
                <a:gd name="T20" fmla="*/ 22 w 53"/>
                <a:gd name="T21" fmla="*/ 37 h 57"/>
                <a:gd name="T22" fmla="*/ 32 w 53"/>
                <a:gd name="T23" fmla="*/ 37 h 57"/>
                <a:gd name="T24" fmla="*/ 27 w 53"/>
                <a:gd name="T25" fmla="*/ 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7">
                  <a:moveTo>
                    <a:pt x="38" y="57"/>
                  </a:moveTo>
                  <a:lnTo>
                    <a:pt x="35" y="49"/>
                  </a:lnTo>
                  <a:lnTo>
                    <a:pt x="18" y="49"/>
                  </a:lnTo>
                  <a:lnTo>
                    <a:pt x="15" y="57"/>
                  </a:lnTo>
                  <a:lnTo>
                    <a:pt x="0" y="57"/>
                  </a:lnTo>
                  <a:lnTo>
                    <a:pt x="21" y="0"/>
                  </a:lnTo>
                  <a:lnTo>
                    <a:pt x="32" y="0"/>
                  </a:lnTo>
                  <a:lnTo>
                    <a:pt x="53" y="57"/>
                  </a:lnTo>
                  <a:lnTo>
                    <a:pt x="38" y="57"/>
                  </a:lnTo>
                  <a:close/>
                  <a:moveTo>
                    <a:pt x="27" y="22"/>
                  </a:moveTo>
                  <a:lnTo>
                    <a:pt x="22" y="37"/>
                  </a:lnTo>
                  <a:lnTo>
                    <a:pt x="32" y="37"/>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34" name="Freeform 20"/>
            <p:cNvSpPr>
              <a:spLocks noChangeAspect="1" noEditPoints="1"/>
            </p:cNvSpPr>
            <p:nvPr userDrawn="1"/>
          </p:nvSpPr>
          <p:spPr bwMode="auto">
            <a:xfrm>
              <a:off x="446" y="1079"/>
              <a:ext cx="44"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5" y="54"/>
                    <a:pt x="79" y="61"/>
                  </a:cubicBezTo>
                  <a:cubicBezTo>
                    <a:pt x="76" y="64"/>
                    <a:pt x="74"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35" name="Freeform 21"/>
            <p:cNvSpPr>
              <a:spLocks noChangeAspect="1"/>
            </p:cNvSpPr>
            <p:nvPr userDrawn="1"/>
          </p:nvSpPr>
          <p:spPr bwMode="auto">
            <a:xfrm>
              <a:off x="511" y="1079"/>
              <a:ext cx="41" cy="57"/>
            </a:xfrm>
            <a:custGeom>
              <a:avLst/>
              <a:gdLst>
                <a:gd name="T0" fmla="*/ 28 w 42"/>
                <a:gd name="T1" fmla="*/ 13 h 57"/>
                <a:gd name="T2" fmla="*/ 28 w 42"/>
                <a:gd name="T3" fmla="*/ 57 h 57"/>
                <a:gd name="T4" fmla="*/ 14 w 42"/>
                <a:gd name="T5" fmla="*/ 57 h 57"/>
                <a:gd name="T6" fmla="*/ 14 w 42"/>
                <a:gd name="T7" fmla="*/ 13 h 57"/>
                <a:gd name="T8" fmla="*/ 0 w 42"/>
                <a:gd name="T9" fmla="*/ 13 h 57"/>
                <a:gd name="T10" fmla="*/ 0 w 42"/>
                <a:gd name="T11" fmla="*/ 0 h 57"/>
                <a:gd name="T12" fmla="*/ 42 w 42"/>
                <a:gd name="T13" fmla="*/ 0 h 57"/>
                <a:gd name="T14" fmla="*/ 42 w 42"/>
                <a:gd name="T15" fmla="*/ 13 h 57"/>
                <a:gd name="T16" fmla="*/ 28 w 42"/>
                <a:gd name="T17" fmla="*/ 1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7">
                  <a:moveTo>
                    <a:pt x="28" y="13"/>
                  </a:moveTo>
                  <a:lnTo>
                    <a:pt x="28" y="57"/>
                  </a:lnTo>
                  <a:lnTo>
                    <a:pt x="14" y="57"/>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36" name="Freeform 22"/>
            <p:cNvSpPr>
              <a:spLocks noChangeAspect="1"/>
            </p:cNvSpPr>
            <p:nvPr userDrawn="1"/>
          </p:nvSpPr>
          <p:spPr bwMode="auto">
            <a:xfrm>
              <a:off x="577" y="1079"/>
              <a:ext cx="41" cy="57"/>
            </a:xfrm>
            <a:custGeom>
              <a:avLst/>
              <a:gdLst>
                <a:gd name="T0" fmla="*/ 32 w 45"/>
                <a:gd name="T1" fmla="*/ 57 h 57"/>
                <a:gd name="T2" fmla="*/ 14 w 45"/>
                <a:gd name="T3" fmla="*/ 29 h 57"/>
                <a:gd name="T4" fmla="*/ 14 w 45"/>
                <a:gd name="T5" fmla="*/ 57 h 57"/>
                <a:gd name="T6" fmla="*/ 0 w 45"/>
                <a:gd name="T7" fmla="*/ 57 h 57"/>
                <a:gd name="T8" fmla="*/ 0 w 45"/>
                <a:gd name="T9" fmla="*/ 0 h 57"/>
                <a:gd name="T10" fmla="*/ 12 w 45"/>
                <a:gd name="T11" fmla="*/ 0 h 57"/>
                <a:gd name="T12" fmla="*/ 30 w 45"/>
                <a:gd name="T13" fmla="*/ 29 h 57"/>
                <a:gd name="T14" fmla="*/ 30 w 45"/>
                <a:gd name="T15" fmla="*/ 0 h 57"/>
                <a:gd name="T16" fmla="*/ 45 w 45"/>
                <a:gd name="T17" fmla="*/ 0 h 57"/>
                <a:gd name="T18" fmla="*/ 45 w 45"/>
                <a:gd name="T19" fmla="*/ 57 h 57"/>
                <a:gd name="T20" fmla="*/ 32 w 45"/>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32" y="57"/>
                  </a:moveTo>
                  <a:lnTo>
                    <a:pt x="14" y="29"/>
                  </a:lnTo>
                  <a:lnTo>
                    <a:pt x="14" y="57"/>
                  </a:lnTo>
                  <a:lnTo>
                    <a:pt x="0" y="57"/>
                  </a:lnTo>
                  <a:lnTo>
                    <a:pt x="0" y="0"/>
                  </a:lnTo>
                  <a:lnTo>
                    <a:pt x="12" y="0"/>
                  </a:lnTo>
                  <a:lnTo>
                    <a:pt x="30" y="29"/>
                  </a:lnTo>
                  <a:lnTo>
                    <a:pt x="30" y="0"/>
                  </a:lnTo>
                  <a:lnTo>
                    <a:pt x="45" y="0"/>
                  </a:lnTo>
                  <a:lnTo>
                    <a:pt x="45" y="57"/>
                  </a:lnTo>
                  <a:lnTo>
                    <a:pt x="32" y="57"/>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37" name="Freeform 23"/>
            <p:cNvSpPr>
              <a:spLocks noChangeAspect="1"/>
            </p:cNvSpPr>
            <p:nvPr userDrawn="1"/>
          </p:nvSpPr>
          <p:spPr bwMode="auto">
            <a:xfrm>
              <a:off x="649" y="1079"/>
              <a:ext cx="41" cy="57"/>
            </a:xfrm>
            <a:custGeom>
              <a:avLst/>
              <a:gdLst>
                <a:gd name="T0" fmla="*/ 0 w 39"/>
                <a:gd name="T1" fmla="*/ 57 h 57"/>
                <a:gd name="T2" fmla="*/ 0 w 39"/>
                <a:gd name="T3" fmla="*/ 0 h 57"/>
                <a:gd name="T4" fmla="*/ 39 w 39"/>
                <a:gd name="T5" fmla="*/ 0 h 57"/>
                <a:gd name="T6" fmla="*/ 39 w 39"/>
                <a:gd name="T7" fmla="*/ 13 h 57"/>
                <a:gd name="T8" fmla="*/ 14 w 39"/>
                <a:gd name="T9" fmla="*/ 13 h 57"/>
                <a:gd name="T10" fmla="*/ 14 w 39"/>
                <a:gd name="T11" fmla="*/ 22 h 57"/>
                <a:gd name="T12" fmla="*/ 35 w 39"/>
                <a:gd name="T13" fmla="*/ 22 h 57"/>
                <a:gd name="T14" fmla="*/ 35 w 39"/>
                <a:gd name="T15" fmla="*/ 35 h 57"/>
                <a:gd name="T16" fmla="*/ 14 w 39"/>
                <a:gd name="T17" fmla="*/ 35 h 57"/>
                <a:gd name="T18" fmla="*/ 14 w 39"/>
                <a:gd name="T19" fmla="*/ 45 h 57"/>
                <a:gd name="T20" fmla="*/ 39 w 39"/>
                <a:gd name="T21" fmla="*/ 45 h 57"/>
                <a:gd name="T22" fmla="*/ 39 w 39"/>
                <a:gd name="T23" fmla="*/ 57 h 57"/>
                <a:gd name="T24" fmla="*/ 0 w 39"/>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7">
                  <a:moveTo>
                    <a:pt x="0" y="57"/>
                  </a:moveTo>
                  <a:lnTo>
                    <a:pt x="0" y="0"/>
                  </a:lnTo>
                  <a:lnTo>
                    <a:pt x="39" y="0"/>
                  </a:lnTo>
                  <a:lnTo>
                    <a:pt x="39" y="13"/>
                  </a:lnTo>
                  <a:lnTo>
                    <a:pt x="14" y="13"/>
                  </a:lnTo>
                  <a:lnTo>
                    <a:pt x="14" y="22"/>
                  </a:lnTo>
                  <a:lnTo>
                    <a:pt x="35" y="22"/>
                  </a:lnTo>
                  <a:lnTo>
                    <a:pt x="35" y="35"/>
                  </a:lnTo>
                  <a:lnTo>
                    <a:pt x="14" y="35"/>
                  </a:lnTo>
                  <a:lnTo>
                    <a:pt x="14" y="45"/>
                  </a:lnTo>
                  <a:lnTo>
                    <a:pt x="39" y="45"/>
                  </a:lnTo>
                  <a:lnTo>
                    <a:pt x="39" y="57"/>
                  </a:lnTo>
                  <a:lnTo>
                    <a:pt x="0" y="57"/>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38" name="Freeform 24"/>
            <p:cNvSpPr>
              <a:spLocks noChangeAspect="1" noEditPoints="1"/>
            </p:cNvSpPr>
            <p:nvPr userDrawn="1"/>
          </p:nvSpPr>
          <p:spPr bwMode="auto">
            <a:xfrm>
              <a:off x="714" y="1079"/>
              <a:ext cx="41"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4" y="54"/>
                    <a:pt x="79" y="61"/>
                  </a:cubicBezTo>
                  <a:cubicBezTo>
                    <a:pt x="76" y="64"/>
                    <a:pt x="73"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sp>
          <p:nvSpPr>
            <p:cNvPr id="39" name="Freeform 25"/>
            <p:cNvSpPr>
              <a:spLocks noChangeAspect="1"/>
            </p:cNvSpPr>
            <p:nvPr userDrawn="1"/>
          </p:nvSpPr>
          <p:spPr bwMode="auto">
            <a:xfrm>
              <a:off x="776" y="1079"/>
              <a:ext cx="44" cy="58"/>
            </a:xfrm>
            <a:custGeom>
              <a:avLst/>
              <a:gdLst>
                <a:gd name="T0" fmla="*/ 64 w 91"/>
                <a:gd name="T1" fmla="*/ 27 h 120"/>
                <a:gd name="T2" fmla="*/ 51 w 91"/>
                <a:gd name="T3" fmla="*/ 25 h 120"/>
                <a:gd name="T4" fmla="*/ 34 w 91"/>
                <a:gd name="T5" fmla="*/ 36 h 120"/>
                <a:gd name="T6" fmla="*/ 45 w 91"/>
                <a:gd name="T7" fmla="*/ 45 h 120"/>
                <a:gd name="T8" fmla="*/ 59 w 91"/>
                <a:gd name="T9" fmla="*/ 47 h 120"/>
                <a:gd name="T10" fmla="*/ 91 w 91"/>
                <a:gd name="T11" fmla="*/ 82 h 120"/>
                <a:gd name="T12" fmla="*/ 43 w 91"/>
                <a:gd name="T13" fmla="*/ 120 h 120"/>
                <a:gd name="T14" fmla="*/ 16 w 91"/>
                <a:gd name="T15" fmla="*/ 115 h 120"/>
                <a:gd name="T16" fmla="*/ 0 w 91"/>
                <a:gd name="T17" fmla="*/ 104 h 120"/>
                <a:gd name="T18" fmla="*/ 19 w 91"/>
                <a:gd name="T19" fmla="*/ 86 h 120"/>
                <a:gd name="T20" fmla="*/ 27 w 91"/>
                <a:gd name="T21" fmla="*/ 91 h 120"/>
                <a:gd name="T22" fmla="*/ 45 w 91"/>
                <a:gd name="T23" fmla="*/ 94 h 120"/>
                <a:gd name="T24" fmla="*/ 62 w 91"/>
                <a:gd name="T25" fmla="*/ 83 h 120"/>
                <a:gd name="T26" fmla="*/ 52 w 91"/>
                <a:gd name="T27" fmla="*/ 73 h 120"/>
                <a:gd name="T28" fmla="*/ 38 w 91"/>
                <a:gd name="T29" fmla="*/ 71 h 120"/>
                <a:gd name="T30" fmla="*/ 6 w 91"/>
                <a:gd name="T31" fmla="*/ 38 h 120"/>
                <a:gd name="T32" fmla="*/ 51 w 91"/>
                <a:gd name="T33" fmla="*/ 0 h 120"/>
                <a:gd name="T34" fmla="*/ 75 w 91"/>
                <a:gd name="T35" fmla="*/ 4 h 120"/>
                <a:gd name="T36" fmla="*/ 89 w 91"/>
                <a:gd name="T37" fmla="*/ 14 h 120"/>
                <a:gd name="T38" fmla="*/ 71 w 91"/>
                <a:gd name="T39" fmla="*/ 32 h 120"/>
                <a:gd name="T40" fmla="*/ 64 w 91"/>
                <a:gd name="T41" fmla="*/ 2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0">
                  <a:moveTo>
                    <a:pt x="64" y="27"/>
                  </a:moveTo>
                  <a:cubicBezTo>
                    <a:pt x="60" y="26"/>
                    <a:pt x="56" y="25"/>
                    <a:pt x="51" y="25"/>
                  </a:cubicBezTo>
                  <a:cubicBezTo>
                    <a:pt x="40" y="25"/>
                    <a:pt x="34" y="29"/>
                    <a:pt x="34" y="36"/>
                  </a:cubicBezTo>
                  <a:cubicBezTo>
                    <a:pt x="34" y="41"/>
                    <a:pt x="38" y="44"/>
                    <a:pt x="45" y="45"/>
                  </a:cubicBezTo>
                  <a:cubicBezTo>
                    <a:pt x="59" y="47"/>
                    <a:pt x="59" y="47"/>
                    <a:pt x="59" y="47"/>
                  </a:cubicBezTo>
                  <a:cubicBezTo>
                    <a:pt x="81" y="50"/>
                    <a:pt x="91" y="61"/>
                    <a:pt x="91" y="82"/>
                  </a:cubicBezTo>
                  <a:cubicBezTo>
                    <a:pt x="91" y="106"/>
                    <a:pt x="73" y="120"/>
                    <a:pt x="43" y="120"/>
                  </a:cubicBezTo>
                  <a:cubicBezTo>
                    <a:pt x="33" y="120"/>
                    <a:pt x="24" y="118"/>
                    <a:pt x="16" y="115"/>
                  </a:cubicBezTo>
                  <a:cubicBezTo>
                    <a:pt x="10" y="113"/>
                    <a:pt x="7" y="111"/>
                    <a:pt x="0" y="104"/>
                  </a:cubicBezTo>
                  <a:cubicBezTo>
                    <a:pt x="19" y="86"/>
                    <a:pt x="19" y="86"/>
                    <a:pt x="19" y="86"/>
                  </a:cubicBezTo>
                  <a:cubicBezTo>
                    <a:pt x="22" y="89"/>
                    <a:pt x="24" y="89"/>
                    <a:pt x="27" y="91"/>
                  </a:cubicBezTo>
                  <a:cubicBezTo>
                    <a:pt x="32" y="93"/>
                    <a:pt x="38" y="94"/>
                    <a:pt x="45" y="94"/>
                  </a:cubicBezTo>
                  <a:cubicBezTo>
                    <a:pt x="57" y="94"/>
                    <a:pt x="62" y="90"/>
                    <a:pt x="62" y="83"/>
                  </a:cubicBezTo>
                  <a:cubicBezTo>
                    <a:pt x="62" y="77"/>
                    <a:pt x="59" y="74"/>
                    <a:pt x="52" y="73"/>
                  </a:cubicBezTo>
                  <a:cubicBezTo>
                    <a:pt x="38" y="71"/>
                    <a:pt x="38" y="71"/>
                    <a:pt x="38" y="71"/>
                  </a:cubicBezTo>
                  <a:cubicBezTo>
                    <a:pt x="17" y="68"/>
                    <a:pt x="6" y="57"/>
                    <a:pt x="6" y="38"/>
                  </a:cubicBezTo>
                  <a:cubicBezTo>
                    <a:pt x="6" y="14"/>
                    <a:pt x="23" y="0"/>
                    <a:pt x="51" y="0"/>
                  </a:cubicBezTo>
                  <a:cubicBezTo>
                    <a:pt x="59" y="0"/>
                    <a:pt x="68" y="1"/>
                    <a:pt x="75" y="4"/>
                  </a:cubicBezTo>
                  <a:cubicBezTo>
                    <a:pt x="80" y="6"/>
                    <a:pt x="83" y="8"/>
                    <a:pt x="89" y="14"/>
                  </a:cubicBezTo>
                  <a:cubicBezTo>
                    <a:pt x="71" y="32"/>
                    <a:pt x="71" y="32"/>
                    <a:pt x="71" y="32"/>
                  </a:cubicBezTo>
                  <a:cubicBezTo>
                    <a:pt x="68" y="29"/>
                    <a:pt x="66" y="28"/>
                    <a:pt x="64" y="27"/>
                  </a:cubicBezTo>
                  <a:close/>
                </a:path>
              </a:pathLst>
            </a:custGeom>
            <a:solidFill>
              <a:srgbClr val="FFFFFF"/>
            </a:solidFill>
            <a:ln w="9525">
              <a:noFill/>
              <a:round/>
              <a:headEnd/>
              <a:tailEnd/>
            </a:ln>
          </p:spPr>
          <p:txBody>
            <a:bodyPr lIns="0" tIns="0" rIns="0" bIns="0"/>
            <a:lstStyle/>
            <a:p>
              <a:pPr>
                <a:defRPr/>
              </a:pPr>
              <a:endParaRPr lang="ru-RU">
                <a:solidFill>
                  <a:srgbClr val="000000"/>
                </a:solidFill>
                <a:latin typeface="Arial"/>
              </a:endParaRPr>
            </a:p>
          </p:txBody>
        </p:sp>
      </p:grpSp>
      <p:pic>
        <p:nvPicPr>
          <p:cNvPr id="40" name="Picture 3" descr="C:\Users\popov\Desktop\airi.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236299" y="331346"/>
            <a:ext cx="889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41" name="Рисунок 40" descr="logo_strategy_KAZ_2.png"/>
          <p:cNvPicPr/>
          <p:nvPr userDrawn="1"/>
        </p:nvPicPr>
        <p:blipFill>
          <a:blip r:embed="rId8" cstate="print"/>
          <a:stretch>
            <a:fillRect/>
          </a:stretch>
        </p:blipFill>
        <p:spPr>
          <a:xfrm>
            <a:off x="2051732" y="752719"/>
            <a:ext cx="3027887" cy="633606"/>
          </a:xfrm>
          <a:prstGeom prst="rect">
            <a:avLst/>
          </a:prstGeom>
        </p:spPr>
      </p:pic>
      <p:pic>
        <p:nvPicPr>
          <p:cNvPr id="42"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697790" y="529325"/>
            <a:ext cx="920324"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06994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Баз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8"/>
          <p:cNvSpPr>
            <a:spLocks noGrp="1"/>
          </p:cNvSpPr>
          <p:nvPr>
            <p:ph type="body" sz="quarter" idx="12" hasCustomPrompt="1"/>
          </p:nvPr>
        </p:nvSpPr>
        <p:spPr>
          <a:xfrm>
            <a:off x="250825" y="6337300"/>
            <a:ext cx="8640000" cy="288000"/>
          </a:xfrm>
        </p:spPr>
        <p:txBody>
          <a:bodyPr lIns="0" tIns="0" rIns="0" bIns="0" anchor="b" anchorCtr="0"/>
          <a:lstStyle>
            <a:lvl1pPr>
              <a:spcBef>
                <a:spcPts val="314"/>
              </a:spcBef>
              <a:defRPr sz="800" baseline="0">
                <a:solidFill>
                  <a:schemeClr val="tx1"/>
                </a:solidFill>
              </a:defRPr>
            </a:lvl1pPr>
          </a:lstStyle>
          <a:p>
            <a:pPr lvl="0"/>
            <a:r>
              <a:rPr lang="ru-RU" dirty="0" smtClean="0"/>
              <a:t>Примечания:</a:t>
            </a:r>
            <a:r>
              <a:rPr lang="ru-RU" dirty="0"/>
              <a:t> </a:t>
            </a:r>
            <a:r>
              <a:rPr lang="ru-RU" dirty="0" smtClean="0"/>
              <a:t>1 –</a:t>
            </a:r>
            <a:br>
              <a:rPr lang="ru-RU" dirty="0" smtClean="0"/>
            </a:br>
            <a:r>
              <a:rPr lang="ru-RU" dirty="0" smtClean="0"/>
              <a:t>Источники:</a:t>
            </a:r>
          </a:p>
        </p:txBody>
      </p:sp>
    </p:spTree>
    <p:extLst>
      <p:ext uri="{BB962C8B-B14F-4D97-AF65-F5344CB8AC3E}">
        <p14:creationId xmlns:p14="http://schemas.microsoft.com/office/powerpoint/2010/main" val="23455246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Текст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0"/>
          <p:cNvSpPr>
            <a:spLocks noGrp="1"/>
          </p:cNvSpPr>
          <p:nvPr>
            <p:ph type="body" sz="quarter" idx="12"/>
          </p:nvPr>
        </p:nvSpPr>
        <p:spPr>
          <a:xfrm>
            <a:off x="250825" y="1260000"/>
            <a:ext cx="8640000" cy="5040312"/>
          </a:xfrm>
        </p:spPr>
        <p:txBody>
          <a:bodyPr/>
          <a:lstStyle>
            <a:lvl1pPr>
              <a:spcBef>
                <a:spcPts val="628"/>
              </a:spcBef>
              <a:defRPr sz="1500"/>
            </a:lvl1pPr>
            <a:lvl2pPr>
              <a:spcBef>
                <a:spcPts val="628"/>
              </a:spcBef>
              <a:defRPr sz="1500"/>
            </a:lvl2pPr>
            <a:lvl3pPr>
              <a:defRPr sz="1500"/>
            </a:lvl3pPr>
            <a:lvl4pPr>
              <a:defRPr sz="1500"/>
            </a:lvl4pPr>
            <a:lvl5pPr>
              <a:defRPr sz="15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3"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19278567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Содержание">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44076" name="think-cell Slide" r:id="rId8" imgW="6350000" imgH="6350000" progId="">
                  <p:embed/>
                </p:oleObj>
              </mc:Choice>
              <mc:Fallback>
                <p:oleObj name="think-cell Slide" r:id="rId8" imgW="6350000" imgH="6350000" progId="">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3"/>
          <p:cNvSpPr>
            <a:spLocks noGrp="1"/>
          </p:cNvSpPr>
          <p:nvPr>
            <p:ph type="body" sz="quarter" idx="13"/>
            <p:custDataLst>
              <p:tags r:id="rId3"/>
            </p:custDataLst>
          </p:nvPr>
        </p:nvSpPr>
        <p:spPr>
          <a:xfrm>
            <a:off x="972000" y="1692000"/>
            <a:ext cx="7200000" cy="432000"/>
          </a:xfrm>
          <a:solidFill>
            <a:schemeClr val="tx2"/>
          </a:solidFill>
          <a:ln>
            <a:solidFill>
              <a:schemeClr val="tx2"/>
            </a:solidFill>
          </a:ln>
        </p:spPr>
        <p:txBody>
          <a:bodyPr anchor="ctr" anchorCtr="0"/>
          <a:lstStyle>
            <a:lvl1pPr>
              <a:defRPr sz="1600">
                <a:solidFill>
                  <a:schemeClr val="tx2"/>
                </a:solidFill>
              </a:defRPr>
            </a:lvl1pPr>
          </a:lstStyle>
          <a:p>
            <a:pPr lvl="0"/>
            <a:r>
              <a:rPr lang="ru-RU" smtClean="0"/>
              <a:t>Образец текста</a:t>
            </a:r>
          </a:p>
        </p:txBody>
      </p:sp>
      <p:sp>
        <p:nvSpPr>
          <p:cNvPr id="2" name="Заголовок 1"/>
          <p:cNvSpPr>
            <a:spLocks noGrp="1"/>
          </p:cNvSpPr>
          <p:nvPr>
            <p:ph type="title" hasCustomPrompt="1"/>
            <p:custDataLst>
              <p:tags r:id="rId4"/>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5"/>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10"/>
          <p:cNvSpPr>
            <a:spLocks noGrp="1"/>
          </p:cNvSpPr>
          <p:nvPr>
            <p:ph type="body" sz="quarter" idx="12"/>
            <p:custDataLst>
              <p:tags r:id="rId6"/>
            </p:custDataLst>
          </p:nvPr>
        </p:nvSpPr>
        <p:spPr>
          <a:xfrm>
            <a:off x="1332000" y="1260000"/>
            <a:ext cx="6480000" cy="5040312"/>
          </a:xfrm>
        </p:spPr>
        <p:txBody>
          <a:bodyPr/>
          <a:lstStyle>
            <a:lvl1pPr>
              <a:spcBef>
                <a:spcPts val="1885"/>
              </a:spcBef>
              <a:defRPr sz="1600"/>
            </a:lvl1pPr>
            <a:lvl2pPr marL="0" indent="0">
              <a:spcBef>
                <a:spcPts val="1885"/>
              </a:spcBef>
              <a:buNone/>
              <a:defRPr sz="1600" b="1">
                <a:solidFill>
                  <a:schemeClr val="bg1"/>
                </a:solidFill>
              </a:defRPr>
            </a:lvl2pPr>
            <a:lvl3pPr>
              <a:defRPr sz="1600"/>
            </a:lvl3pPr>
            <a:lvl4pPr>
              <a:defRPr sz="1600"/>
            </a:lvl4pPr>
            <a:lvl5pPr>
              <a:defRPr sz="1600"/>
            </a:lvl5pPr>
          </a:lstStyle>
          <a:p>
            <a:pPr lvl="0"/>
            <a:r>
              <a:rPr lang="ru-RU" smtClean="0"/>
              <a:t>Образец текста</a:t>
            </a:r>
          </a:p>
          <a:p>
            <a:pPr lvl="1"/>
            <a:r>
              <a:rPr lang="ru-RU" smtClean="0"/>
              <a:t>Второй уровень</a:t>
            </a:r>
          </a:p>
        </p:txBody>
      </p:sp>
      <p:sp>
        <p:nvSpPr>
          <p:cNvPr id="16" name="Текст 12"/>
          <p:cNvSpPr>
            <a:spLocks noGrp="1"/>
          </p:cNvSpPr>
          <p:nvPr>
            <p:ph type="body" sz="quarter" idx="14"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81203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45100"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8"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4716463"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4716462"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3047076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46124"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4" y="1692000"/>
            <a:ext cx="561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561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3467754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47148"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28" name="Текст 12"/>
          <p:cNvSpPr>
            <a:spLocks noGrp="1"/>
          </p:cNvSpPr>
          <p:nvPr>
            <p:ph type="body" sz="quarter" idx="15"/>
            <p:custDataLst>
              <p:tags r:id="rId5"/>
            </p:custDataLst>
          </p:nvPr>
        </p:nvSpPr>
        <p:spPr>
          <a:xfrm>
            <a:off x="250828"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12"/>
          <p:cNvSpPr>
            <a:spLocks noGrp="1"/>
          </p:cNvSpPr>
          <p:nvPr>
            <p:ph type="body" sz="quarter" idx="16"/>
            <p:custDataLst>
              <p:tags r:id="rId6"/>
            </p:custDataLst>
          </p:nvPr>
        </p:nvSpPr>
        <p:spPr>
          <a:xfrm>
            <a:off x="4716463"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12"/>
          <p:cNvSpPr>
            <a:spLocks noGrp="1"/>
          </p:cNvSpPr>
          <p:nvPr>
            <p:ph type="body" sz="quarter" idx="17"/>
            <p:custDataLst>
              <p:tags r:id="rId7"/>
            </p:custDataLst>
          </p:nvPr>
        </p:nvSpPr>
        <p:spPr>
          <a:xfrm>
            <a:off x="4716463" y="4356512"/>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25"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6" name="Текст 7"/>
          <p:cNvSpPr>
            <a:spLocks noGrp="1"/>
          </p:cNvSpPr>
          <p:nvPr>
            <p:ph type="body" sz="quarter" idx="13"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7" name="Текст 7"/>
          <p:cNvSpPr>
            <a:spLocks noGrp="1"/>
          </p:cNvSpPr>
          <p:nvPr>
            <p:ph type="body" sz="quarter" idx="14" hasCustomPrompt="1"/>
            <p:custDataLst>
              <p:tags r:id="rId11"/>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825670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1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48172"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30" name="Текст 12"/>
          <p:cNvSpPr>
            <a:spLocks noGrp="1"/>
          </p:cNvSpPr>
          <p:nvPr>
            <p:ph type="body" sz="quarter" idx="15"/>
            <p:custDataLst>
              <p:tags r:id="rId5"/>
            </p:custDataLst>
          </p:nvPr>
        </p:nvSpPr>
        <p:spPr>
          <a:xfrm>
            <a:off x="250828"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6"/>
            <p:custDataLst>
              <p:tags r:id="rId6"/>
            </p:custDataLst>
          </p:nvPr>
        </p:nvSpPr>
        <p:spPr>
          <a:xfrm>
            <a:off x="250828"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12"/>
          <p:cNvSpPr>
            <a:spLocks noGrp="1"/>
          </p:cNvSpPr>
          <p:nvPr>
            <p:ph type="body" sz="quarter" idx="17"/>
            <p:custDataLst>
              <p:tags r:id="rId7"/>
            </p:custDataLst>
          </p:nvPr>
        </p:nvSpPr>
        <p:spPr>
          <a:xfrm>
            <a:off x="4716463" y="1692000"/>
            <a:ext cx="4176713" cy="4608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9" name="Текст 7"/>
          <p:cNvSpPr>
            <a:spLocks noGrp="1"/>
          </p:cNvSpPr>
          <p:nvPr>
            <p:ph type="body" sz="quarter" idx="14"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8" name="Текст 7"/>
          <p:cNvSpPr>
            <a:spLocks noGrp="1"/>
          </p:cNvSpPr>
          <p:nvPr>
            <p:ph type="body" sz="quarter" idx="13" hasCustomPrompt="1"/>
            <p:custDataLst>
              <p:tags r:id="rId11"/>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397460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6188"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9"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4" y="1692000"/>
            <a:ext cx="561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561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49196"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2"/>
          <p:cNvSpPr>
            <a:spLocks noGrp="1"/>
          </p:cNvSpPr>
          <p:nvPr>
            <p:ph type="body" sz="quarter" idx="15"/>
            <p:custDataLst>
              <p:tags r:id="rId5"/>
            </p:custDataLst>
          </p:nvPr>
        </p:nvSpPr>
        <p:spPr>
          <a:xfrm>
            <a:off x="250825"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Текст 12"/>
          <p:cNvSpPr>
            <a:spLocks noGrp="1"/>
          </p:cNvSpPr>
          <p:nvPr>
            <p:ph type="body" sz="quarter" idx="16"/>
            <p:custDataLst>
              <p:tags r:id="rId6"/>
            </p:custDataLst>
          </p:nvPr>
        </p:nvSpPr>
        <p:spPr>
          <a:xfrm>
            <a:off x="3204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7"/>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Текст 7"/>
          <p:cNvSpPr>
            <a:spLocks noGrp="1"/>
          </p:cNvSpPr>
          <p:nvPr>
            <p:ph type="body" sz="quarter" idx="12" hasCustomPrompt="1"/>
            <p:custDataLst>
              <p:tags r:id="rId9"/>
            </p:custDataLst>
          </p:nvPr>
        </p:nvSpPr>
        <p:spPr>
          <a:xfrm>
            <a:off x="250825"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3204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3640007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блока">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50220" name="think-cell Slide" r:id="rId15" imgW="6350000" imgH="6350000" progId="">
                  <p:embed/>
                </p:oleObj>
              </mc:Choice>
              <mc:Fallback>
                <p:oleObj name="think-cell Slide" r:id="rId15" imgW="6350000" imgH="6350000" progId="">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2" name="Текст 12"/>
          <p:cNvSpPr>
            <a:spLocks noGrp="1"/>
          </p:cNvSpPr>
          <p:nvPr>
            <p:ph type="body" sz="quarter" idx="16"/>
            <p:custDataLst>
              <p:tags r:id="rId5"/>
            </p:custDataLst>
          </p:nvPr>
        </p:nvSpPr>
        <p:spPr>
          <a:xfrm>
            <a:off x="250828"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6"/>
            </p:custDataLst>
          </p:nvPr>
        </p:nvSpPr>
        <p:spPr>
          <a:xfrm>
            <a:off x="250828"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p:custDataLst>
              <p:tags r:id="rId7"/>
            </p:custDataLst>
          </p:nvPr>
        </p:nvSpPr>
        <p:spPr>
          <a:xfrm>
            <a:off x="4716463"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5" name="Текст 12"/>
          <p:cNvSpPr>
            <a:spLocks noGrp="1"/>
          </p:cNvSpPr>
          <p:nvPr>
            <p:ph type="body" sz="quarter" idx="19"/>
            <p:custDataLst>
              <p:tags r:id="rId8"/>
            </p:custDataLst>
          </p:nvPr>
        </p:nvSpPr>
        <p:spPr>
          <a:xfrm>
            <a:off x="4716463"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7"/>
          <p:cNvSpPr>
            <a:spLocks noGrp="1"/>
          </p:cNvSpPr>
          <p:nvPr>
            <p:ph type="body" sz="quarter" idx="15" hasCustomPrompt="1"/>
            <p:custDataLst>
              <p:tags r:id="rId12"/>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7" name="Текст 12"/>
          <p:cNvSpPr>
            <a:spLocks noGrp="1"/>
          </p:cNvSpPr>
          <p:nvPr>
            <p:ph type="body" sz="quarter" idx="20" hasCustomPrompt="1"/>
            <p:custDataLst>
              <p:tags r:id="rId13"/>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39126228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Этапы">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4" name="Текст 13"/>
          <p:cNvSpPr>
            <a:spLocks noGrp="1"/>
          </p:cNvSpPr>
          <p:nvPr>
            <p:ph type="body" sz="quarter" idx="13" hasCustomPrompt="1"/>
          </p:nvPr>
        </p:nvSpPr>
        <p:spPr>
          <a:xfrm>
            <a:off x="360000"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5" name="Текст 13"/>
          <p:cNvSpPr>
            <a:spLocks noGrp="1"/>
          </p:cNvSpPr>
          <p:nvPr>
            <p:ph type="body" sz="quarter" idx="14" hasCustomPrompt="1"/>
          </p:nvPr>
        </p:nvSpPr>
        <p:spPr>
          <a:xfrm>
            <a:off x="3258588"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6" name="Текст 13"/>
          <p:cNvSpPr>
            <a:spLocks noGrp="1"/>
          </p:cNvSpPr>
          <p:nvPr>
            <p:ph type="body" sz="quarter" idx="15" hasCustomPrompt="1"/>
          </p:nvPr>
        </p:nvSpPr>
        <p:spPr>
          <a:xfrm>
            <a:off x="6157175"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7" name="Текст 12"/>
          <p:cNvSpPr>
            <a:spLocks noGrp="1"/>
          </p:cNvSpPr>
          <p:nvPr>
            <p:ph type="body" sz="quarter" idx="18"/>
            <p:custDataLst>
              <p:tags r:id="rId1"/>
            </p:custDataLst>
          </p:nvPr>
        </p:nvSpPr>
        <p:spPr>
          <a:xfrm>
            <a:off x="360000"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12"/>
          <p:cNvSpPr>
            <a:spLocks noGrp="1"/>
          </p:cNvSpPr>
          <p:nvPr>
            <p:ph type="body" sz="quarter" idx="19"/>
            <p:custDataLst>
              <p:tags r:id="rId2"/>
            </p:custDataLst>
          </p:nvPr>
        </p:nvSpPr>
        <p:spPr>
          <a:xfrm>
            <a:off x="3258588"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12"/>
          <p:cNvSpPr>
            <a:spLocks noGrp="1"/>
          </p:cNvSpPr>
          <p:nvPr>
            <p:ph type="body" sz="quarter" idx="20"/>
            <p:custDataLst>
              <p:tags r:id="rId3"/>
            </p:custDataLst>
          </p:nvPr>
        </p:nvSpPr>
        <p:spPr>
          <a:xfrm>
            <a:off x="6157175"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12"/>
          <p:cNvSpPr>
            <a:spLocks noGrp="1"/>
          </p:cNvSpPr>
          <p:nvPr>
            <p:ph type="body" sz="quarter" idx="21"/>
            <p:custDataLst>
              <p:tags r:id="rId4"/>
            </p:custDataLst>
          </p:nvPr>
        </p:nvSpPr>
        <p:spPr>
          <a:xfrm>
            <a:off x="360000" y="5472000"/>
            <a:ext cx="2736000" cy="828000"/>
          </a:xfrm>
          <a:ln>
            <a:solidFill>
              <a:schemeClr val="bg2"/>
            </a:solidFill>
          </a:ln>
        </p:spPr>
        <p:txBody>
          <a:bodyPr/>
          <a:lstStyle/>
          <a:p>
            <a:pPr lvl="0"/>
            <a:r>
              <a:rPr lang="ru-RU" smtClean="0"/>
              <a:t>Образец текста</a:t>
            </a:r>
          </a:p>
        </p:txBody>
      </p:sp>
      <p:sp>
        <p:nvSpPr>
          <p:cNvPr id="21" name="Текст 12"/>
          <p:cNvSpPr>
            <a:spLocks noGrp="1"/>
          </p:cNvSpPr>
          <p:nvPr>
            <p:ph type="body" sz="quarter" idx="22"/>
            <p:custDataLst>
              <p:tags r:id="rId5"/>
            </p:custDataLst>
          </p:nvPr>
        </p:nvSpPr>
        <p:spPr>
          <a:xfrm>
            <a:off x="3258588" y="5472000"/>
            <a:ext cx="2736000" cy="828000"/>
          </a:xfrm>
          <a:ln>
            <a:solidFill>
              <a:schemeClr val="bg2"/>
            </a:solidFill>
          </a:ln>
        </p:spPr>
        <p:txBody>
          <a:bodyPr/>
          <a:lstStyle/>
          <a:p>
            <a:pPr lvl="0"/>
            <a:r>
              <a:rPr lang="ru-RU" smtClean="0"/>
              <a:t>Образец текста</a:t>
            </a:r>
          </a:p>
        </p:txBody>
      </p:sp>
      <p:sp>
        <p:nvSpPr>
          <p:cNvPr id="22" name="Текст 12"/>
          <p:cNvSpPr>
            <a:spLocks noGrp="1"/>
          </p:cNvSpPr>
          <p:nvPr>
            <p:ph type="body" sz="quarter" idx="23"/>
            <p:custDataLst>
              <p:tags r:id="rId6"/>
            </p:custDataLst>
          </p:nvPr>
        </p:nvSpPr>
        <p:spPr>
          <a:xfrm>
            <a:off x="6157175" y="5472000"/>
            <a:ext cx="2736000" cy="828000"/>
          </a:xfrm>
          <a:ln>
            <a:solidFill>
              <a:schemeClr val="bg2"/>
            </a:solidFill>
          </a:ln>
        </p:spPr>
        <p:txBody>
          <a:bodyPr/>
          <a:lstStyle/>
          <a:p>
            <a:pPr lvl="0"/>
            <a:r>
              <a:rPr lang="ru-RU" smtClean="0"/>
              <a:t>Образец текста</a:t>
            </a:r>
          </a:p>
        </p:txBody>
      </p:sp>
      <p:sp>
        <p:nvSpPr>
          <p:cNvPr id="23" name="Текст 12"/>
          <p:cNvSpPr>
            <a:spLocks noGrp="1"/>
          </p:cNvSpPr>
          <p:nvPr>
            <p:ph type="body" sz="quarter" idx="24"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2259960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756307309"/>
              </p:ext>
            </p:ext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52269"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0134" name="Picture 502" descr="Stock chart, grey translucent calculator and blue pen."/>
          <p:cNvPicPr>
            <a:picLocks noChangeArrowheads="1"/>
          </p:cNvPicPr>
          <p:nvPr userDrawn="1"/>
        </p:nvPicPr>
        <p:blipFill rotWithShape="1">
          <a:blip r:embed="rId6" cstate="print">
            <a:extLst>
              <a:ext uri="{28A0092B-C50C-407E-A947-70E740481C1C}">
                <a14:useLocalDpi xmlns:a14="http://schemas.microsoft.com/office/drawing/2010/main" val="0"/>
              </a:ext>
            </a:extLst>
          </a:blip>
          <a:srcRect l="4704" r="21137"/>
          <a:stretch/>
        </p:blipFill>
        <p:spPr bwMode="auto">
          <a:xfrm>
            <a:off x="0" y="2159950"/>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4"/>
          <p:cNvSpPr>
            <a:spLocks noChangeArrowheads="1"/>
          </p:cNvSpPr>
          <p:nvPr userDrawn="1"/>
        </p:nvSpPr>
        <p:spPr bwMode="auto">
          <a:xfrm>
            <a:off x="2663829" y="2159950"/>
            <a:ext cx="6480175" cy="2519362"/>
          </a:xfrm>
          <a:prstGeom prst="rect">
            <a:avLst/>
          </a:prstGeom>
          <a:solidFill>
            <a:srgbClr val="376092"/>
          </a:solidFill>
          <a:ln w="9525">
            <a:noFill/>
            <a:round/>
            <a:headEnd/>
            <a:tailEnd/>
          </a:ln>
        </p:spPr>
        <p:txBody>
          <a:bodyPr lIns="0" tIns="0" rIns="0" bIns="0"/>
          <a:lstStyle/>
          <a:p>
            <a:pPr>
              <a:defRPr/>
            </a:pPr>
            <a:endParaRPr lang="ru-RU">
              <a:solidFill>
                <a:srgbClr val="000000"/>
              </a:solidFill>
            </a:endParaRPr>
          </a:p>
        </p:txBody>
      </p:sp>
      <p:sp>
        <p:nvSpPr>
          <p:cNvPr id="2" name="Заголовок 1"/>
          <p:cNvSpPr>
            <a:spLocks noGrp="1"/>
          </p:cNvSpPr>
          <p:nvPr>
            <p:ph type="ctrTitle" hasCustomPrompt="1"/>
          </p:nvPr>
        </p:nvSpPr>
        <p:spPr>
          <a:xfrm>
            <a:off x="3024000" y="2519999"/>
            <a:ext cx="5760000" cy="1080000"/>
          </a:xfrm>
          <a:prstGeom prst="rect">
            <a:avLst/>
          </a:prstGeom>
        </p:spPr>
        <p:txBody>
          <a:bodyPr/>
          <a:lstStyle>
            <a:lvl1pPr>
              <a:defRPr sz="2500" b="0">
                <a:solidFill>
                  <a:schemeClr val="bg1"/>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nvPr>
        </p:nvSpPr>
        <p:spPr>
          <a:xfrm>
            <a:off x="3024000" y="4104000"/>
            <a:ext cx="3600000" cy="216000"/>
          </a:xfrm>
        </p:spPr>
        <p:txBody>
          <a:bodyPr lIns="0" tIns="0" rIns="0" bIns="0" anchor="b" anchorCtr="0"/>
          <a:lstStyle>
            <a:lvl1pPr marL="0" indent="0" algn="l">
              <a:buNone/>
              <a:defRPr sz="1500">
                <a:solidFill>
                  <a:schemeClr val="bg1"/>
                </a:solidFill>
              </a:defRPr>
            </a:lvl1pPr>
            <a:lvl2pPr marL="478564" indent="0" algn="ctr">
              <a:buNone/>
              <a:defRPr>
                <a:solidFill>
                  <a:schemeClr val="tx1">
                    <a:tint val="75000"/>
                  </a:schemeClr>
                </a:solidFill>
              </a:defRPr>
            </a:lvl2pPr>
            <a:lvl3pPr marL="957127" indent="0" algn="ctr">
              <a:buNone/>
              <a:defRPr>
                <a:solidFill>
                  <a:schemeClr val="tx1">
                    <a:tint val="75000"/>
                  </a:schemeClr>
                </a:solidFill>
              </a:defRPr>
            </a:lvl3pPr>
            <a:lvl4pPr marL="1435688" indent="0" algn="ctr">
              <a:buNone/>
              <a:defRPr>
                <a:solidFill>
                  <a:schemeClr val="tx1">
                    <a:tint val="75000"/>
                  </a:schemeClr>
                </a:solidFill>
              </a:defRPr>
            </a:lvl4pPr>
            <a:lvl5pPr marL="1914251" indent="0" algn="ctr">
              <a:buNone/>
              <a:defRPr>
                <a:solidFill>
                  <a:schemeClr val="tx1">
                    <a:tint val="75000"/>
                  </a:schemeClr>
                </a:solidFill>
              </a:defRPr>
            </a:lvl5pPr>
            <a:lvl6pPr marL="2392812" indent="0" algn="ctr">
              <a:buNone/>
              <a:defRPr>
                <a:solidFill>
                  <a:schemeClr val="tx1">
                    <a:tint val="75000"/>
                  </a:schemeClr>
                </a:solidFill>
              </a:defRPr>
            </a:lvl6pPr>
            <a:lvl7pPr marL="2871375" indent="0" algn="ctr">
              <a:buNone/>
              <a:defRPr>
                <a:solidFill>
                  <a:schemeClr val="tx1">
                    <a:tint val="75000"/>
                  </a:schemeClr>
                </a:solidFill>
              </a:defRPr>
            </a:lvl7pPr>
            <a:lvl8pPr marL="3349937" indent="0" algn="ctr">
              <a:buNone/>
              <a:defRPr>
                <a:solidFill>
                  <a:schemeClr val="tx1">
                    <a:tint val="75000"/>
                  </a:schemeClr>
                </a:solidFill>
              </a:defRPr>
            </a:lvl8pPr>
            <a:lvl9pPr marL="3828500" indent="0" algn="ctr">
              <a:buNone/>
              <a:defRPr>
                <a:solidFill>
                  <a:schemeClr val="tx1">
                    <a:tint val="75000"/>
                  </a:schemeClr>
                </a:solidFill>
              </a:defRPr>
            </a:lvl9pPr>
          </a:lstStyle>
          <a:p>
            <a:r>
              <a:rPr lang="ru-RU" dirty="0" smtClean="0"/>
              <a:t>Содержание презентации</a:t>
            </a:r>
            <a:endParaRPr lang="ru-RU" dirty="0"/>
          </a:p>
        </p:txBody>
      </p:sp>
      <p:sp>
        <p:nvSpPr>
          <p:cNvPr id="4" name="Дата 3"/>
          <p:cNvSpPr>
            <a:spLocks noGrp="1"/>
          </p:cNvSpPr>
          <p:nvPr>
            <p:ph type="dt" sz="half" idx="10"/>
          </p:nvPr>
        </p:nvSpPr>
        <p:spPr>
          <a:xfrm>
            <a:off x="7020000" y="4104000"/>
            <a:ext cx="1800000" cy="216000"/>
          </a:xfrm>
          <a:prstGeom prst="rect">
            <a:avLst/>
          </a:prstGeom>
        </p:spPr>
        <p:txBody>
          <a:bodyPr lIns="0" tIns="0" rIns="0" bIns="0" anchor="b" anchorCtr="0"/>
          <a:lstStyle>
            <a:lvl1pPr algn="r">
              <a:defRPr sz="1500">
                <a:solidFill>
                  <a:schemeClr val="bg1"/>
                </a:solidFill>
              </a:defRPr>
            </a:lvl1pPr>
          </a:lstStyle>
          <a:p>
            <a:r>
              <a:rPr lang="ru-RU" dirty="0" smtClean="0">
                <a:solidFill>
                  <a:srgbClr val="FFFFFF"/>
                </a:solidFill>
              </a:rPr>
              <a:t>Октябрь 2013 г </a:t>
            </a:r>
            <a:endParaRPr lang="ru-RU" dirty="0">
              <a:solidFill>
                <a:srgbClr val="FFFFFF"/>
              </a:solidFill>
            </a:endParaRPr>
          </a:p>
        </p:txBody>
      </p:sp>
      <p:grpSp>
        <p:nvGrpSpPr>
          <p:cNvPr id="5" name="Group 7"/>
          <p:cNvGrpSpPr>
            <a:grpSpLocks/>
          </p:cNvGrpSpPr>
          <p:nvPr userDrawn="1"/>
        </p:nvGrpSpPr>
        <p:grpSpPr bwMode="auto">
          <a:xfrm>
            <a:off x="1" y="720004"/>
            <a:ext cx="1800225" cy="719137"/>
            <a:chOff x="201" y="819"/>
            <a:chExt cx="1094" cy="413"/>
          </a:xfrm>
        </p:grpSpPr>
        <p:sp>
          <p:nvSpPr>
            <p:cNvPr id="22" name="Freeform 8"/>
            <p:cNvSpPr>
              <a:spLocks noChangeAspect="1"/>
            </p:cNvSpPr>
            <p:nvPr userDrawn="1"/>
          </p:nvSpPr>
          <p:spPr bwMode="auto">
            <a:xfrm>
              <a:off x="201" y="819"/>
              <a:ext cx="1094" cy="207"/>
            </a:xfrm>
            <a:custGeom>
              <a:avLst/>
              <a:gdLst>
                <a:gd name="T0" fmla="*/ 1094 w 1094"/>
                <a:gd name="T1" fmla="*/ 207 h 207"/>
                <a:gd name="T2" fmla="*/ 999 w 1094"/>
                <a:gd name="T3" fmla="*/ 0 h 207"/>
                <a:gd name="T4" fmla="*/ 0 w 1094"/>
                <a:gd name="T5" fmla="*/ 0 h 207"/>
                <a:gd name="T6" fmla="*/ 0 w 1094"/>
                <a:gd name="T7" fmla="*/ 207 h 207"/>
                <a:gd name="T8" fmla="*/ 1094 w 109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7">
                  <a:moveTo>
                    <a:pt x="1094" y="207"/>
                  </a:moveTo>
                  <a:lnTo>
                    <a:pt x="999" y="0"/>
                  </a:lnTo>
                  <a:lnTo>
                    <a:pt x="0" y="0"/>
                  </a:lnTo>
                  <a:lnTo>
                    <a:pt x="0" y="207"/>
                  </a:lnTo>
                  <a:lnTo>
                    <a:pt x="1094" y="207"/>
                  </a:lnTo>
                  <a:close/>
                </a:path>
              </a:pathLst>
            </a:custGeom>
            <a:solidFill>
              <a:srgbClr val="7A1600"/>
            </a:solidFill>
            <a:ln w="9525">
              <a:noFill/>
              <a:round/>
              <a:headEnd/>
              <a:tailEnd/>
            </a:ln>
          </p:spPr>
          <p:txBody>
            <a:bodyPr lIns="0" tIns="0" rIns="0" bIns="0"/>
            <a:lstStyle/>
            <a:p>
              <a:pPr>
                <a:defRPr/>
              </a:pPr>
              <a:endParaRPr lang="ru-RU">
                <a:solidFill>
                  <a:srgbClr val="000000"/>
                </a:solidFill>
              </a:endParaRPr>
            </a:p>
          </p:txBody>
        </p:sp>
        <p:sp>
          <p:nvSpPr>
            <p:cNvPr id="23" name="Freeform 9"/>
            <p:cNvSpPr>
              <a:spLocks noChangeAspect="1"/>
            </p:cNvSpPr>
            <p:nvPr userDrawn="1"/>
          </p:nvSpPr>
          <p:spPr bwMode="auto">
            <a:xfrm>
              <a:off x="201" y="1026"/>
              <a:ext cx="1094" cy="206"/>
            </a:xfrm>
            <a:custGeom>
              <a:avLst/>
              <a:gdLst>
                <a:gd name="T0" fmla="*/ 1094 w 1094"/>
                <a:gd name="T1" fmla="*/ 0 h 206"/>
                <a:gd name="T2" fmla="*/ 999 w 1094"/>
                <a:gd name="T3" fmla="*/ 206 h 206"/>
                <a:gd name="T4" fmla="*/ 0 w 1094"/>
                <a:gd name="T5" fmla="*/ 206 h 206"/>
                <a:gd name="T6" fmla="*/ 0 w 1094"/>
                <a:gd name="T7" fmla="*/ 0 h 206"/>
                <a:gd name="T8" fmla="*/ 1094 w 1094"/>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6">
                  <a:moveTo>
                    <a:pt x="1094" y="0"/>
                  </a:moveTo>
                  <a:lnTo>
                    <a:pt x="999" y="206"/>
                  </a:lnTo>
                  <a:lnTo>
                    <a:pt x="0" y="206"/>
                  </a:lnTo>
                  <a:lnTo>
                    <a:pt x="0" y="0"/>
                  </a:lnTo>
                  <a:lnTo>
                    <a:pt x="1094"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24" name="Freeform 10"/>
            <p:cNvSpPr>
              <a:spLocks noChangeAspect="1"/>
            </p:cNvSpPr>
            <p:nvPr userDrawn="1"/>
          </p:nvSpPr>
          <p:spPr bwMode="auto">
            <a:xfrm>
              <a:off x="315" y="918"/>
              <a:ext cx="43" cy="57"/>
            </a:xfrm>
            <a:custGeom>
              <a:avLst/>
              <a:gdLst>
                <a:gd name="T0" fmla="*/ 63 w 91"/>
                <a:gd name="T1" fmla="*/ 28 h 121"/>
                <a:gd name="T2" fmla="*/ 50 w 91"/>
                <a:gd name="T3" fmla="*/ 26 h 121"/>
                <a:gd name="T4" fmla="*/ 34 w 91"/>
                <a:gd name="T5" fmla="*/ 37 h 121"/>
                <a:gd name="T6" fmla="*/ 44 w 91"/>
                <a:gd name="T7" fmla="*/ 46 h 121"/>
                <a:gd name="T8" fmla="*/ 59 w 91"/>
                <a:gd name="T9" fmla="*/ 48 h 121"/>
                <a:gd name="T10" fmla="*/ 91 w 91"/>
                <a:gd name="T11" fmla="*/ 83 h 121"/>
                <a:gd name="T12" fmla="*/ 43 w 91"/>
                <a:gd name="T13" fmla="*/ 121 h 121"/>
                <a:gd name="T14" fmla="*/ 16 w 91"/>
                <a:gd name="T15" fmla="*/ 116 h 121"/>
                <a:gd name="T16" fmla="*/ 0 w 91"/>
                <a:gd name="T17" fmla="*/ 105 h 121"/>
                <a:gd name="T18" fmla="*/ 19 w 91"/>
                <a:gd name="T19" fmla="*/ 86 h 121"/>
                <a:gd name="T20" fmla="*/ 27 w 91"/>
                <a:gd name="T21" fmla="*/ 91 h 121"/>
                <a:gd name="T22" fmla="*/ 45 w 91"/>
                <a:gd name="T23" fmla="*/ 95 h 121"/>
                <a:gd name="T24" fmla="*/ 62 w 91"/>
                <a:gd name="T25" fmla="*/ 84 h 121"/>
                <a:gd name="T26" fmla="*/ 52 w 91"/>
                <a:gd name="T27" fmla="*/ 74 h 121"/>
                <a:gd name="T28" fmla="*/ 38 w 91"/>
                <a:gd name="T29" fmla="*/ 72 h 121"/>
                <a:gd name="T30" fmla="*/ 6 w 91"/>
                <a:gd name="T31" fmla="*/ 38 h 121"/>
                <a:gd name="T32" fmla="*/ 51 w 91"/>
                <a:gd name="T33" fmla="*/ 0 h 121"/>
                <a:gd name="T34" fmla="*/ 74 w 91"/>
                <a:gd name="T35" fmla="*/ 5 h 121"/>
                <a:gd name="T36" fmla="*/ 89 w 91"/>
                <a:gd name="T37" fmla="*/ 14 h 121"/>
                <a:gd name="T38" fmla="*/ 71 w 91"/>
                <a:gd name="T39" fmla="*/ 33 h 121"/>
                <a:gd name="T40" fmla="*/ 63 w 91"/>
                <a:gd name="T41" fmla="*/ 28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1">
                  <a:moveTo>
                    <a:pt x="63" y="28"/>
                  </a:moveTo>
                  <a:cubicBezTo>
                    <a:pt x="60" y="26"/>
                    <a:pt x="56" y="26"/>
                    <a:pt x="50" y="26"/>
                  </a:cubicBezTo>
                  <a:cubicBezTo>
                    <a:pt x="40" y="26"/>
                    <a:pt x="34" y="30"/>
                    <a:pt x="34" y="37"/>
                  </a:cubicBezTo>
                  <a:cubicBezTo>
                    <a:pt x="34" y="42"/>
                    <a:pt x="38" y="45"/>
                    <a:pt x="44" y="46"/>
                  </a:cubicBezTo>
                  <a:cubicBezTo>
                    <a:pt x="59" y="48"/>
                    <a:pt x="59" y="48"/>
                    <a:pt x="59" y="48"/>
                  </a:cubicBezTo>
                  <a:cubicBezTo>
                    <a:pt x="81" y="51"/>
                    <a:pt x="91" y="62"/>
                    <a:pt x="91" y="83"/>
                  </a:cubicBezTo>
                  <a:cubicBezTo>
                    <a:pt x="91" y="106"/>
                    <a:pt x="73" y="121"/>
                    <a:pt x="43" y="121"/>
                  </a:cubicBezTo>
                  <a:cubicBezTo>
                    <a:pt x="33" y="121"/>
                    <a:pt x="24" y="119"/>
                    <a:pt x="16" y="116"/>
                  </a:cubicBezTo>
                  <a:cubicBezTo>
                    <a:pt x="10" y="114"/>
                    <a:pt x="7" y="111"/>
                    <a:pt x="0" y="105"/>
                  </a:cubicBezTo>
                  <a:cubicBezTo>
                    <a:pt x="19" y="86"/>
                    <a:pt x="19" y="86"/>
                    <a:pt x="19" y="86"/>
                  </a:cubicBezTo>
                  <a:cubicBezTo>
                    <a:pt x="22" y="89"/>
                    <a:pt x="23" y="90"/>
                    <a:pt x="27" y="91"/>
                  </a:cubicBezTo>
                  <a:cubicBezTo>
                    <a:pt x="32" y="94"/>
                    <a:pt x="38" y="95"/>
                    <a:pt x="45" y="95"/>
                  </a:cubicBezTo>
                  <a:cubicBezTo>
                    <a:pt x="57" y="95"/>
                    <a:pt x="62" y="91"/>
                    <a:pt x="62" y="84"/>
                  </a:cubicBezTo>
                  <a:cubicBezTo>
                    <a:pt x="62" y="78"/>
                    <a:pt x="59" y="75"/>
                    <a:pt x="52" y="74"/>
                  </a:cubicBezTo>
                  <a:cubicBezTo>
                    <a:pt x="38" y="72"/>
                    <a:pt x="38" y="72"/>
                    <a:pt x="38" y="72"/>
                  </a:cubicBezTo>
                  <a:cubicBezTo>
                    <a:pt x="16" y="69"/>
                    <a:pt x="6" y="58"/>
                    <a:pt x="6" y="38"/>
                  </a:cubicBezTo>
                  <a:cubicBezTo>
                    <a:pt x="6" y="15"/>
                    <a:pt x="23" y="0"/>
                    <a:pt x="51" y="0"/>
                  </a:cubicBezTo>
                  <a:cubicBezTo>
                    <a:pt x="59" y="0"/>
                    <a:pt x="68" y="2"/>
                    <a:pt x="74" y="5"/>
                  </a:cubicBezTo>
                  <a:cubicBezTo>
                    <a:pt x="80" y="7"/>
                    <a:pt x="83" y="9"/>
                    <a:pt x="89" y="14"/>
                  </a:cubicBezTo>
                  <a:cubicBezTo>
                    <a:pt x="71" y="33"/>
                    <a:pt x="71" y="33"/>
                    <a:pt x="71" y="33"/>
                  </a:cubicBezTo>
                  <a:cubicBezTo>
                    <a:pt x="68" y="30"/>
                    <a:pt x="66" y="29"/>
                    <a:pt x="63" y="28"/>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5" name="Freeform 11"/>
            <p:cNvSpPr>
              <a:spLocks noChangeAspect="1"/>
            </p:cNvSpPr>
            <p:nvPr userDrawn="1"/>
          </p:nvSpPr>
          <p:spPr bwMode="auto">
            <a:xfrm>
              <a:off x="380"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6" name="Freeform 12"/>
            <p:cNvSpPr>
              <a:spLocks noChangeAspect="1" noEditPoints="1"/>
            </p:cNvSpPr>
            <p:nvPr userDrawn="1"/>
          </p:nvSpPr>
          <p:spPr bwMode="auto">
            <a:xfrm>
              <a:off x="447" y="918"/>
              <a:ext cx="44" cy="57"/>
            </a:xfrm>
            <a:custGeom>
              <a:avLst/>
              <a:gdLst>
                <a:gd name="T0" fmla="*/ 59 w 93"/>
                <a:gd name="T1" fmla="*/ 119 h 119"/>
                <a:gd name="T2" fmla="*/ 38 w 93"/>
                <a:gd name="T3" fmla="*/ 75 h 119"/>
                <a:gd name="T4" fmla="*/ 29 w 93"/>
                <a:gd name="T5" fmla="*/ 75 h 119"/>
                <a:gd name="T6" fmla="*/ 29 w 93"/>
                <a:gd name="T7" fmla="*/ 119 h 119"/>
                <a:gd name="T8" fmla="*/ 0 w 93"/>
                <a:gd name="T9" fmla="*/ 119 h 119"/>
                <a:gd name="T10" fmla="*/ 0 w 93"/>
                <a:gd name="T11" fmla="*/ 0 h 119"/>
                <a:gd name="T12" fmla="*/ 46 w 93"/>
                <a:gd name="T13" fmla="*/ 0 h 119"/>
                <a:gd name="T14" fmla="*/ 87 w 93"/>
                <a:gd name="T15" fmla="*/ 38 h 119"/>
                <a:gd name="T16" fmla="*/ 78 w 93"/>
                <a:gd name="T17" fmla="*/ 61 h 119"/>
                <a:gd name="T18" fmla="*/ 68 w 93"/>
                <a:gd name="T19" fmla="*/ 69 h 119"/>
                <a:gd name="T20" fmla="*/ 93 w 93"/>
                <a:gd name="T21" fmla="*/ 119 h 119"/>
                <a:gd name="T22" fmla="*/ 59 w 93"/>
                <a:gd name="T23" fmla="*/ 119 h 119"/>
                <a:gd name="T24" fmla="*/ 45 w 93"/>
                <a:gd name="T25" fmla="*/ 50 h 119"/>
                <a:gd name="T26" fmla="*/ 58 w 93"/>
                <a:gd name="T27" fmla="*/ 38 h 119"/>
                <a:gd name="T28" fmla="*/ 45 w 93"/>
                <a:gd name="T29" fmla="*/ 26 h 119"/>
                <a:gd name="T30" fmla="*/ 29 w 93"/>
                <a:gd name="T31" fmla="*/ 26 h 119"/>
                <a:gd name="T32" fmla="*/ 29 w 93"/>
                <a:gd name="T33" fmla="*/ 50 h 119"/>
                <a:gd name="T34" fmla="*/ 45 w 93"/>
                <a:gd name="T35" fmla="*/ 5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19">
                  <a:moveTo>
                    <a:pt x="59" y="119"/>
                  </a:moveTo>
                  <a:cubicBezTo>
                    <a:pt x="38" y="75"/>
                    <a:pt x="38" y="75"/>
                    <a:pt x="38" y="75"/>
                  </a:cubicBezTo>
                  <a:cubicBezTo>
                    <a:pt x="29" y="75"/>
                    <a:pt x="29" y="75"/>
                    <a:pt x="29" y="75"/>
                  </a:cubicBezTo>
                  <a:cubicBezTo>
                    <a:pt x="29" y="119"/>
                    <a:pt x="29" y="119"/>
                    <a:pt x="29" y="119"/>
                  </a:cubicBezTo>
                  <a:cubicBezTo>
                    <a:pt x="0" y="119"/>
                    <a:pt x="0" y="119"/>
                    <a:pt x="0" y="119"/>
                  </a:cubicBezTo>
                  <a:cubicBezTo>
                    <a:pt x="0" y="0"/>
                    <a:pt x="0" y="0"/>
                    <a:pt x="0" y="0"/>
                  </a:cubicBezTo>
                  <a:cubicBezTo>
                    <a:pt x="46" y="0"/>
                    <a:pt x="46" y="0"/>
                    <a:pt x="46" y="0"/>
                  </a:cubicBezTo>
                  <a:cubicBezTo>
                    <a:pt x="70" y="0"/>
                    <a:pt x="87" y="16"/>
                    <a:pt x="87" y="38"/>
                  </a:cubicBezTo>
                  <a:cubicBezTo>
                    <a:pt x="87" y="47"/>
                    <a:pt x="84" y="55"/>
                    <a:pt x="78" y="61"/>
                  </a:cubicBezTo>
                  <a:cubicBezTo>
                    <a:pt x="75" y="64"/>
                    <a:pt x="73" y="66"/>
                    <a:pt x="68" y="69"/>
                  </a:cubicBezTo>
                  <a:cubicBezTo>
                    <a:pt x="93" y="119"/>
                    <a:pt x="93" y="119"/>
                    <a:pt x="93" y="119"/>
                  </a:cubicBezTo>
                  <a:lnTo>
                    <a:pt x="59" y="119"/>
                  </a:lnTo>
                  <a:close/>
                  <a:moveTo>
                    <a:pt x="45" y="50"/>
                  </a:moveTo>
                  <a:cubicBezTo>
                    <a:pt x="52" y="50"/>
                    <a:pt x="58" y="45"/>
                    <a:pt x="58" y="38"/>
                  </a:cubicBezTo>
                  <a:cubicBezTo>
                    <a:pt x="58" y="32"/>
                    <a:pt x="52" y="26"/>
                    <a:pt x="45" y="26"/>
                  </a:cubicBezTo>
                  <a:cubicBezTo>
                    <a:pt x="29" y="26"/>
                    <a:pt x="29" y="26"/>
                    <a:pt x="29" y="26"/>
                  </a:cubicBezTo>
                  <a:cubicBezTo>
                    <a:pt x="29" y="50"/>
                    <a:pt x="29" y="50"/>
                    <a:pt x="29" y="50"/>
                  </a:cubicBezTo>
                  <a:lnTo>
                    <a:pt x="45"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7" name="Freeform 13"/>
            <p:cNvSpPr>
              <a:spLocks noChangeAspect="1" noEditPoints="1"/>
            </p:cNvSpPr>
            <p:nvPr userDrawn="1"/>
          </p:nvSpPr>
          <p:spPr bwMode="auto">
            <a:xfrm>
              <a:off x="509" y="918"/>
              <a:ext cx="52" cy="57"/>
            </a:xfrm>
            <a:custGeom>
              <a:avLst/>
              <a:gdLst>
                <a:gd name="T0" fmla="*/ 38 w 53"/>
                <a:gd name="T1" fmla="*/ 58 h 58"/>
                <a:gd name="T2" fmla="*/ 35 w 53"/>
                <a:gd name="T3" fmla="*/ 49 h 58"/>
                <a:gd name="T4" fmla="*/ 18 w 53"/>
                <a:gd name="T5" fmla="*/ 49 h 58"/>
                <a:gd name="T6" fmla="*/ 15 w 53"/>
                <a:gd name="T7" fmla="*/ 58 h 58"/>
                <a:gd name="T8" fmla="*/ 0 w 53"/>
                <a:gd name="T9" fmla="*/ 58 h 58"/>
                <a:gd name="T10" fmla="*/ 21 w 53"/>
                <a:gd name="T11" fmla="*/ 0 h 58"/>
                <a:gd name="T12" fmla="*/ 32 w 53"/>
                <a:gd name="T13" fmla="*/ 0 h 58"/>
                <a:gd name="T14" fmla="*/ 53 w 53"/>
                <a:gd name="T15" fmla="*/ 58 h 58"/>
                <a:gd name="T16" fmla="*/ 38 w 53"/>
                <a:gd name="T17" fmla="*/ 58 h 58"/>
                <a:gd name="T18" fmla="*/ 27 w 53"/>
                <a:gd name="T19" fmla="*/ 22 h 58"/>
                <a:gd name="T20" fmla="*/ 22 w 53"/>
                <a:gd name="T21" fmla="*/ 38 h 58"/>
                <a:gd name="T22" fmla="*/ 32 w 53"/>
                <a:gd name="T23" fmla="*/ 38 h 58"/>
                <a:gd name="T24" fmla="*/ 27 w 53"/>
                <a:gd name="T25" fmla="*/ 22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8">
                  <a:moveTo>
                    <a:pt x="38" y="58"/>
                  </a:moveTo>
                  <a:lnTo>
                    <a:pt x="35" y="49"/>
                  </a:lnTo>
                  <a:lnTo>
                    <a:pt x="18" y="49"/>
                  </a:lnTo>
                  <a:lnTo>
                    <a:pt x="15" y="58"/>
                  </a:lnTo>
                  <a:lnTo>
                    <a:pt x="0" y="58"/>
                  </a:lnTo>
                  <a:lnTo>
                    <a:pt x="21" y="0"/>
                  </a:lnTo>
                  <a:lnTo>
                    <a:pt x="32" y="0"/>
                  </a:lnTo>
                  <a:lnTo>
                    <a:pt x="53" y="58"/>
                  </a:lnTo>
                  <a:lnTo>
                    <a:pt x="38" y="58"/>
                  </a:lnTo>
                  <a:close/>
                  <a:moveTo>
                    <a:pt x="27" y="22"/>
                  </a:moveTo>
                  <a:lnTo>
                    <a:pt x="22" y="38"/>
                  </a:lnTo>
                  <a:lnTo>
                    <a:pt x="32" y="38"/>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8" name="Freeform 14"/>
            <p:cNvSpPr>
              <a:spLocks noChangeAspect="1"/>
            </p:cNvSpPr>
            <p:nvPr userDrawn="1"/>
          </p:nvSpPr>
          <p:spPr bwMode="auto">
            <a:xfrm>
              <a:off x="575"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9" name="Freeform 15"/>
            <p:cNvSpPr>
              <a:spLocks noChangeAspect="1"/>
            </p:cNvSpPr>
            <p:nvPr userDrawn="1"/>
          </p:nvSpPr>
          <p:spPr bwMode="auto">
            <a:xfrm>
              <a:off x="641" y="918"/>
              <a:ext cx="41" cy="57"/>
            </a:xfrm>
            <a:custGeom>
              <a:avLst/>
              <a:gdLst>
                <a:gd name="T0" fmla="*/ 0 w 39"/>
                <a:gd name="T1" fmla="*/ 58 h 58"/>
                <a:gd name="T2" fmla="*/ 0 w 39"/>
                <a:gd name="T3" fmla="*/ 0 h 58"/>
                <a:gd name="T4" fmla="*/ 39 w 39"/>
                <a:gd name="T5" fmla="*/ 0 h 58"/>
                <a:gd name="T6" fmla="*/ 39 w 39"/>
                <a:gd name="T7" fmla="*/ 13 h 58"/>
                <a:gd name="T8" fmla="*/ 14 w 39"/>
                <a:gd name="T9" fmla="*/ 13 h 58"/>
                <a:gd name="T10" fmla="*/ 14 w 39"/>
                <a:gd name="T11" fmla="*/ 23 h 58"/>
                <a:gd name="T12" fmla="*/ 36 w 39"/>
                <a:gd name="T13" fmla="*/ 23 h 58"/>
                <a:gd name="T14" fmla="*/ 36 w 39"/>
                <a:gd name="T15" fmla="*/ 35 h 58"/>
                <a:gd name="T16" fmla="*/ 14 w 39"/>
                <a:gd name="T17" fmla="*/ 35 h 58"/>
                <a:gd name="T18" fmla="*/ 14 w 39"/>
                <a:gd name="T19" fmla="*/ 45 h 58"/>
                <a:gd name="T20" fmla="*/ 39 w 39"/>
                <a:gd name="T21" fmla="*/ 45 h 58"/>
                <a:gd name="T22" fmla="*/ 39 w 39"/>
                <a:gd name="T23" fmla="*/ 58 h 58"/>
                <a:gd name="T24" fmla="*/ 0 w 3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8">
                  <a:moveTo>
                    <a:pt x="0" y="58"/>
                  </a:moveTo>
                  <a:lnTo>
                    <a:pt x="0" y="0"/>
                  </a:lnTo>
                  <a:lnTo>
                    <a:pt x="39" y="0"/>
                  </a:lnTo>
                  <a:lnTo>
                    <a:pt x="39" y="13"/>
                  </a:lnTo>
                  <a:lnTo>
                    <a:pt x="14" y="13"/>
                  </a:lnTo>
                  <a:lnTo>
                    <a:pt x="14" y="23"/>
                  </a:lnTo>
                  <a:lnTo>
                    <a:pt x="36" y="23"/>
                  </a:lnTo>
                  <a:lnTo>
                    <a:pt x="36" y="35"/>
                  </a:lnTo>
                  <a:lnTo>
                    <a:pt x="14" y="35"/>
                  </a:lnTo>
                  <a:lnTo>
                    <a:pt x="14" y="45"/>
                  </a:lnTo>
                  <a:lnTo>
                    <a:pt x="39" y="45"/>
                  </a:lnTo>
                  <a:lnTo>
                    <a:pt x="39" y="58"/>
                  </a:lnTo>
                  <a:lnTo>
                    <a:pt x="0" y="58"/>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0" name="Freeform 16"/>
            <p:cNvSpPr>
              <a:spLocks noChangeAspect="1"/>
            </p:cNvSpPr>
            <p:nvPr userDrawn="1"/>
          </p:nvSpPr>
          <p:spPr bwMode="auto">
            <a:xfrm>
              <a:off x="705" y="918"/>
              <a:ext cx="43" cy="57"/>
            </a:xfrm>
            <a:custGeom>
              <a:avLst/>
              <a:gdLst>
                <a:gd name="T0" fmla="*/ 90 w 90"/>
                <a:gd name="T1" fmla="*/ 67 h 121"/>
                <a:gd name="T2" fmla="*/ 78 w 90"/>
                <a:gd name="T3" fmla="*/ 107 h 121"/>
                <a:gd name="T4" fmla="*/ 45 w 90"/>
                <a:gd name="T5" fmla="*/ 121 h 121"/>
                <a:gd name="T6" fmla="*/ 12 w 90"/>
                <a:gd name="T7" fmla="*/ 107 h 121"/>
                <a:gd name="T8" fmla="*/ 1 w 90"/>
                <a:gd name="T9" fmla="*/ 87 h 121"/>
                <a:gd name="T10" fmla="*/ 0 w 90"/>
                <a:gd name="T11" fmla="*/ 60 h 121"/>
                <a:gd name="T12" fmla="*/ 0 w 90"/>
                <a:gd name="T13" fmla="*/ 56 h 121"/>
                <a:gd name="T14" fmla="*/ 12 w 90"/>
                <a:gd name="T15" fmla="*/ 14 h 121"/>
                <a:gd name="T16" fmla="*/ 46 w 90"/>
                <a:gd name="T17" fmla="*/ 0 h 121"/>
                <a:gd name="T18" fmla="*/ 65 w 90"/>
                <a:gd name="T19" fmla="*/ 4 h 121"/>
                <a:gd name="T20" fmla="*/ 81 w 90"/>
                <a:gd name="T21" fmla="*/ 15 h 121"/>
                <a:gd name="T22" fmla="*/ 62 w 90"/>
                <a:gd name="T23" fmla="*/ 35 h 121"/>
                <a:gd name="T24" fmla="*/ 45 w 90"/>
                <a:gd name="T25" fmla="*/ 26 h 121"/>
                <a:gd name="T26" fmla="*/ 33 w 90"/>
                <a:gd name="T27" fmla="*/ 31 h 121"/>
                <a:gd name="T28" fmla="*/ 30 w 90"/>
                <a:gd name="T29" fmla="*/ 40 h 121"/>
                <a:gd name="T30" fmla="*/ 29 w 90"/>
                <a:gd name="T31" fmla="*/ 60 h 121"/>
                <a:gd name="T32" fmla="*/ 29 w 90"/>
                <a:gd name="T33" fmla="*/ 63 h 121"/>
                <a:gd name="T34" fmla="*/ 33 w 90"/>
                <a:gd name="T35" fmla="*/ 90 h 121"/>
                <a:gd name="T36" fmla="*/ 45 w 90"/>
                <a:gd name="T37" fmla="*/ 95 h 121"/>
                <a:gd name="T38" fmla="*/ 61 w 90"/>
                <a:gd name="T39" fmla="*/ 77 h 121"/>
                <a:gd name="T40" fmla="*/ 61 w 90"/>
                <a:gd name="T41" fmla="*/ 76 h 121"/>
                <a:gd name="T42" fmla="*/ 45 w 90"/>
                <a:gd name="T43" fmla="*/ 76 h 121"/>
                <a:gd name="T44" fmla="*/ 45 w 90"/>
                <a:gd name="T45" fmla="*/ 52 h 121"/>
                <a:gd name="T46" fmla="*/ 90 w 90"/>
                <a:gd name="T47" fmla="*/ 52 h 121"/>
                <a:gd name="T48" fmla="*/ 90 w 90"/>
                <a:gd name="T49" fmla="*/ 6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21">
                  <a:moveTo>
                    <a:pt x="90" y="67"/>
                  </a:moveTo>
                  <a:cubicBezTo>
                    <a:pt x="90" y="88"/>
                    <a:pt x="87" y="98"/>
                    <a:pt x="78" y="107"/>
                  </a:cubicBezTo>
                  <a:cubicBezTo>
                    <a:pt x="70" y="116"/>
                    <a:pt x="59" y="121"/>
                    <a:pt x="45" y="121"/>
                  </a:cubicBezTo>
                  <a:cubicBezTo>
                    <a:pt x="32" y="121"/>
                    <a:pt x="20" y="116"/>
                    <a:pt x="12" y="107"/>
                  </a:cubicBezTo>
                  <a:cubicBezTo>
                    <a:pt x="6" y="102"/>
                    <a:pt x="2" y="94"/>
                    <a:pt x="1" y="87"/>
                  </a:cubicBezTo>
                  <a:cubicBezTo>
                    <a:pt x="1" y="82"/>
                    <a:pt x="0" y="73"/>
                    <a:pt x="0" y="60"/>
                  </a:cubicBezTo>
                  <a:cubicBezTo>
                    <a:pt x="0" y="56"/>
                    <a:pt x="0" y="56"/>
                    <a:pt x="0" y="56"/>
                  </a:cubicBezTo>
                  <a:cubicBezTo>
                    <a:pt x="0" y="33"/>
                    <a:pt x="3" y="23"/>
                    <a:pt x="12" y="14"/>
                  </a:cubicBezTo>
                  <a:cubicBezTo>
                    <a:pt x="21" y="4"/>
                    <a:pt x="31" y="0"/>
                    <a:pt x="46" y="0"/>
                  </a:cubicBezTo>
                  <a:cubicBezTo>
                    <a:pt x="53" y="0"/>
                    <a:pt x="60" y="1"/>
                    <a:pt x="65" y="4"/>
                  </a:cubicBezTo>
                  <a:cubicBezTo>
                    <a:pt x="71" y="6"/>
                    <a:pt x="74" y="8"/>
                    <a:pt x="81" y="15"/>
                  </a:cubicBezTo>
                  <a:cubicBezTo>
                    <a:pt x="62" y="35"/>
                    <a:pt x="62" y="35"/>
                    <a:pt x="62" y="35"/>
                  </a:cubicBezTo>
                  <a:cubicBezTo>
                    <a:pt x="55" y="28"/>
                    <a:pt x="51" y="26"/>
                    <a:pt x="45" y="26"/>
                  </a:cubicBezTo>
                  <a:cubicBezTo>
                    <a:pt x="40" y="26"/>
                    <a:pt x="36" y="28"/>
                    <a:pt x="33" y="31"/>
                  </a:cubicBezTo>
                  <a:cubicBezTo>
                    <a:pt x="32" y="34"/>
                    <a:pt x="30" y="37"/>
                    <a:pt x="30" y="40"/>
                  </a:cubicBezTo>
                  <a:cubicBezTo>
                    <a:pt x="29" y="45"/>
                    <a:pt x="29" y="52"/>
                    <a:pt x="29" y="60"/>
                  </a:cubicBezTo>
                  <a:cubicBezTo>
                    <a:pt x="29" y="63"/>
                    <a:pt x="29" y="63"/>
                    <a:pt x="29" y="63"/>
                  </a:cubicBezTo>
                  <a:cubicBezTo>
                    <a:pt x="29" y="79"/>
                    <a:pt x="30" y="86"/>
                    <a:pt x="33" y="90"/>
                  </a:cubicBezTo>
                  <a:cubicBezTo>
                    <a:pt x="36" y="93"/>
                    <a:pt x="40" y="95"/>
                    <a:pt x="45" y="95"/>
                  </a:cubicBezTo>
                  <a:cubicBezTo>
                    <a:pt x="55" y="95"/>
                    <a:pt x="61" y="88"/>
                    <a:pt x="61" y="77"/>
                  </a:cubicBezTo>
                  <a:cubicBezTo>
                    <a:pt x="61" y="76"/>
                    <a:pt x="61" y="76"/>
                    <a:pt x="61" y="76"/>
                  </a:cubicBezTo>
                  <a:cubicBezTo>
                    <a:pt x="45" y="76"/>
                    <a:pt x="45" y="76"/>
                    <a:pt x="45" y="76"/>
                  </a:cubicBezTo>
                  <a:cubicBezTo>
                    <a:pt x="45" y="52"/>
                    <a:pt x="45" y="52"/>
                    <a:pt x="45" y="52"/>
                  </a:cubicBezTo>
                  <a:cubicBezTo>
                    <a:pt x="90" y="52"/>
                    <a:pt x="90" y="52"/>
                    <a:pt x="90" y="52"/>
                  </a:cubicBezTo>
                  <a:lnTo>
                    <a:pt x="90" y="6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1" name="Freeform 17"/>
            <p:cNvSpPr>
              <a:spLocks noChangeAspect="1"/>
            </p:cNvSpPr>
            <p:nvPr userDrawn="1"/>
          </p:nvSpPr>
          <p:spPr bwMode="auto">
            <a:xfrm>
              <a:off x="766" y="918"/>
              <a:ext cx="41" cy="57"/>
            </a:xfrm>
            <a:custGeom>
              <a:avLst/>
              <a:gdLst>
                <a:gd name="T0" fmla="*/ 32 w 49"/>
                <a:gd name="T1" fmla="*/ 34 h 58"/>
                <a:gd name="T2" fmla="*/ 32 w 49"/>
                <a:gd name="T3" fmla="*/ 58 h 58"/>
                <a:gd name="T4" fmla="*/ 18 w 49"/>
                <a:gd name="T5" fmla="*/ 58 h 58"/>
                <a:gd name="T6" fmla="*/ 18 w 49"/>
                <a:gd name="T7" fmla="*/ 34 h 58"/>
                <a:gd name="T8" fmla="*/ 0 w 49"/>
                <a:gd name="T9" fmla="*/ 0 h 58"/>
                <a:gd name="T10" fmla="*/ 16 w 49"/>
                <a:gd name="T11" fmla="*/ 0 h 58"/>
                <a:gd name="T12" fmla="*/ 25 w 49"/>
                <a:gd name="T13" fmla="*/ 21 h 58"/>
                <a:gd name="T14" fmla="*/ 34 w 49"/>
                <a:gd name="T15" fmla="*/ 0 h 58"/>
                <a:gd name="T16" fmla="*/ 49 w 49"/>
                <a:gd name="T17" fmla="*/ 0 h 58"/>
                <a:gd name="T18" fmla="*/ 32 w 49"/>
                <a:gd name="T19" fmla="*/ 3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8">
                  <a:moveTo>
                    <a:pt x="32" y="34"/>
                  </a:moveTo>
                  <a:lnTo>
                    <a:pt x="32" y="58"/>
                  </a:lnTo>
                  <a:lnTo>
                    <a:pt x="18" y="58"/>
                  </a:lnTo>
                  <a:lnTo>
                    <a:pt x="18" y="34"/>
                  </a:lnTo>
                  <a:lnTo>
                    <a:pt x="0" y="0"/>
                  </a:lnTo>
                  <a:lnTo>
                    <a:pt x="16" y="0"/>
                  </a:lnTo>
                  <a:lnTo>
                    <a:pt x="25" y="21"/>
                  </a:lnTo>
                  <a:lnTo>
                    <a:pt x="34" y="0"/>
                  </a:lnTo>
                  <a:lnTo>
                    <a:pt x="49" y="0"/>
                  </a:lnTo>
                  <a:lnTo>
                    <a:pt x="32" y="34"/>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2" name="Freeform 18"/>
            <p:cNvSpPr>
              <a:spLocks noChangeAspect="1" noEditPoints="1"/>
            </p:cNvSpPr>
            <p:nvPr userDrawn="1"/>
          </p:nvSpPr>
          <p:spPr bwMode="auto">
            <a:xfrm>
              <a:off x="315" y="1079"/>
              <a:ext cx="41" cy="57"/>
            </a:xfrm>
            <a:custGeom>
              <a:avLst/>
              <a:gdLst>
                <a:gd name="T0" fmla="*/ 47 w 87"/>
                <a:gd name="T1" fmla="*/ 0 h 118"/>
                <a:gd name="T2" fmla="*/ 87 w 87"/>
                <a:gd name="T3" fmla="*/ 38 h 118"/>
                <a:gd name="T4" fmla="*/ 47 w 87"/>
                <a:gd name="T5" fmla="*/ 76 h 118"/>
                <a:gd name="T6" fmla="*/ 29 w 87"/>
                <a:gd name="T7" fmla="*/ 76 h 118"/>
                <a:gd name="T8" fmla="*/ 29 w 87"/>
                <a:gd name="T9" fmla="*/ 118 h 118"/>
                <a:gd name="T10" fmla="*/ 0 w 87"/>
                <a:gd name="T11" fmla="*/ 118 h 118"/>
                <a:gd name="T12" fmla="*/ 0 w 87"/>
                <a:gd name="T13" fmla="*/ 0 h 118"/>
                <a:gd name="T14" fmla="*/ 47 w 87"/>
                <a:gd name="T15" fmla="*/ 0 h 118"/>
                <a:gd name="T16" fmla="*/ 46 w 87"/>
                <a:gd name="T17" fmla="*/ 50 h 118"/>
                <a:gd name="T18" fmla="*/ 58 w 87"/>
                <a:gd name="T19" fmla="*/ 38 h 118"/>
                <a:gd name="T20" fmla="*/ 46 w 87"/>
                <a:gd name="T21" fmla="*/ 26 h 118"/>
                <a:gd name="T22" fmla="*/ 29 w 87"/>
                <a:gd name="T23" fmla="*/ 26 h 118"/>
                <a:gd name="T24" fmla="*/ 29 w 87"/>
                <a:gd name="T25" fmla="*/ 50 h 118"/>
                <a:gd name="T26" fmla="*/ 46 w 87"/>
                <a:gd name="T27" fmla="*/ 5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18">
                  <a:moveTo>
                    <a:pt x="47" y="0"/>
                  </a:moveTo>
                  <a:cubicBezTo>
                    <a:pt x="71" y="0"/>
                    <a:pt x="87" y="16"/>
                    <a:pt x="87" y="38"/>
                  </a:cubicBezTo>
                  <a:cubicBezTo>
                    <a:pt x="87" y="60"/>
                    <a:pt x="71" y="76"/>
                    <a:pt x="47" y="76"/>
                  </a:cubicBezTo>
                  <a:cubicBezTo>
                    <a:pt x="29" y="76"/>
                    <a:pt x="29" y="76"/>
                    <a:pt x="29" y="76"/>
                  </a:cubicBezTo>
                  <a:cubicBezTo>
                    <a:pt x="29" y="118"/>
                    <a:pt x="29" y="118"/>
                    <a:pt x="29" y="118"/>
                  </a:cubicBezTo>
                  <a:cubicBezTo>
                    <a:pt x="0" y="118"/>
                    <a:pt x="0" y="118"/>
                    <a:pt x="0" y="118"/>
                  </a:cubicBezTo>
                  <a:cubicBezTo>
                    <a:pt x="0" y="0"/>
                    <a:pt x="0" y="0"/>
                    <a:pt x="0" y="0"/>
                  </a:cubicBezTo>
                  <a:lnTo>
                    <a:pt x="47" y="0"/>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3" name="Freeform 19"/>
            <p:cNvSpPr>
              <a:spLocks noChangeAspect="1" noEditPoints="1"/>
            </p:cNvSpPr>
            <p:nvPr userDrawn="1"/>
          </p:nvSpPr>
          <p:spPr bwMode="auto">
            <a:xfrm>
              <a:off x="371" y="1079"/>
              <a:ext cx="53" cy="57"/>
            </a:xfrm>
            <a:custGeom>
              <a:avLst/>
              <a:gdLst>
                <a:gd name="T0" fmla="*/ 38 w 53"/>
                <a:gd name="T1" fmla="*/ 57 h 57"/>
                <a:gd name="T2" fmla="*/ 35 w 53"/>
                <a:gd name="T3" fmla="*/ 49 h 57"/>
                <a:gd name="T4" fmla="*/ 18 w 53"/>
                <a:gd name="T5" fmla="*/ 49 h 57"/>
                <a:gd name="T6" fmla="*/ 15 w 53"/>
                <a:gd name="T7" fmla="*/ 57 h 57"/>
                <a:gd name="T8" fmla="*/ 0 w 53"/>
                <a:gd name="T9" fmla="*/ 57 h 57"/>
                <a:gd name="T10" fmla="*/ 21 w 53"/>
                <a:gd name="T11" fmla="*/ 0 h 57"/>
                <a:gd name="T12" fmla="*/ 32 w 53"/>
                <a:gd name="T13" fmla="*/ 0 h 57"/>
                <a:gd name="T14" fmla="*/ 53 w 53"/>
                <a:gd name="T15" fmla="*/ 57 h 57"/>
                <a:gd name="T16" fmla="*/ 38 w 53"/>
                <a:gd name="T17" fmla="*/ 57 h 57"/>
                <a:gd name="T18" fmla="*/ 27 w 53"/>
                <a:gd name="T19" fmla="*/ 22 h 57"/>
                <a:gd name="T20" fmla="*/ 22 w 53"/>
                <a:gd name="T21" fmla="*/ 37 h 57"/>
                <a:gd name="T22" fmla="*/ 32 w 53"/>
                <a:gd name="T23" fmla="*/ 37 h 57"/>
                <a:gd name="T24" fmla="*/ 27 w 53"/>
                <a:gd name="T25" fmla="*/ 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7">
                  <a:moveTo>
                    <a:pt x="38" y="57"/>
                  </a:moveTo>
                  <a:lnTo>
                    <a:pt x="35" y="49"/>
                  </a:lnTo>
                  <a:lnTo>
                    <a:pt x="18" y="49"/>
                  </a:lnTo>
                  <a:lnTo>
                    <a:pt x="15" y="57"/>
                  </a:lnTo>
                  <a:lnTo>
                    <a:pt x="0" y="57"/>
                  </a:lnTo>
                  <a:lnTo>
                    <a:pt x="21" y="0"/>
                  </a:lnTo>
                  <a:lnTo>
                    <a:pt x="32" y="0"/>
                  </a:lnTo>
                  <a:lnTo>
                    <a:pt x="53" y="57"/>
                  </a:lnTo>
                  <a:lnTo>
                    <a:pt x="38" y="57"/>
                  </a:lnTo>
                  <a:close/>
                  <a:moveTo>
                    <a:pt x="27" y="22"/>
                  </a:moveTo>
                  <a:lnTo>
                    <a:pt x="22" y="37"/>
                  </a:lnTo>
                  <a:lnTo>
                    <a:pt x="32" y="37"/>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4" name="Freeform 20"/>
            <p:cNvSpPr>
              <a:spLocks noChangeAspect="1" noEditPoints="1"/>
            </p:cNvSpPr>
            <p:nvPr userDrawn="1"/>
          </p:nvSpPr>
          <p:spPr bwMode="auto">
            <a:xfrm>
              <a:off x="446" y="1079"/>
              <a:ext cx="44"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5" y="54"/>
                    <a:pt x="79" y="61"/>
                  </a:cubicBezTo>
                  <a:cubicBezTo>
                    <a:pt x="76" y="64"/>
                    <a:pt x="74"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5" name="Freeform 21"/>
            <p:cNvSpPr>
              <a:spLocks noChangeAspect="1"/>
            </p:cNvSpPr>
            <p:nvPr userDrawn="1"/>
          </p:nvSpPr>
          <p:spPr bwMode="auto">
            <a:xfrm>
              <a:off x="511" y="1079"/>
              <a:ext cx="41" cy="57"/>
            </a:xfrm>
            <a:custGeom>
              <a:avLst/>
              <a:gdLst>
                <a:gd name="T0" fmla="*/ 28 w 42"/>
                <a:gd name="T1" fmla="*/ 13 h 57"/>
                <a:gd name="T2" fmla="*/ 28 w 42"/>
                <a:gd name="T3" fmla="*/ 57 h 57"/>
                <a:gd name="T4" fmla="*/ 14 w 42"/>
                <a:gd name="T5" fmla="*/ 57 h 57"/>
                <a:gd name="T6" fmla="*/ 14 w 42"/>
                <a:gd name="T7" fmla="*/ 13 h 57"/>
                <a:gd name="T8" fmla="*/ 0 w 42"/>
                <a:gd name="T9" fmla="*/ 13 h 57"/>
                <a:gd name="T10" fmla="*/ 0 w 42"/>
                <a:gd name="T11" fmla="*/ 0 h 57"/>
                <a:gd name="T12" fmla="*/ 42 w 42"/>
                <a:gd name="T13" fmla="*/ 0 h 57"/>
                <a:gd name="T14" fmla="*/ 42 w 42"/>
                <a:gd name="T15" fmla="*/ 13 h 57"/>
                <a:gd name="T16" fmla="*/ 28 w 42"/>
                <a:gd name="T17" fmla="*/ 1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7">
                  <a:moveTo>
                    <a:pt x="28" y="13"/>
                  </a:moveTo>
                  <a:lnTo>
                    <a:pt x="28" y="57"/>
                  </a:lnTo>
                  <a:lnTo>
                    <a:pt x="14" y="57"/>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6" name="Freeform 22"/>
            <p:cNvSpPr>
              <a:spLocks noChangeAspect="1"/>
            </p:cNvSpPr>
            <p:nvPr userDrawn="1"/>
          </p:nvSpPr>
          <p:spPr bwMode="auto">
            <a:xfrm>
              <a:off x="577" y="1079"/>
              <a:ext cx="41" cy="57"/>
            </a:xfrm>
            <a:custGeom>
              <a:avLst/>
              <a:gdLst>
                <a:gd name="T0" fmla="*/ 32 w 45"/>
                <a:gd name="T1" fmla="*/ 57 h 57"/>
                <a:gd name="T2" fmla="*/ 14 w 45"/>
                <a:gd name="T3" fmla="*/ 29 h 57"/>
                <a:gd name="T4" fmla="*/ 14 w 45"/>
                <a:gd name="T5" fmla="*/ 57 h 57"/>
                <a:gd name="T6" fmla="*/ 0 w 45"/>
                <a:gd name="T7" fmla="*/ 57 h 57"/>
                <a:gd name="T8" fmla="*/ 0 w 45"/>
                <a:gd name="T9" fmla="*/ 0 h 57"/>
                <a:gd name="T10" fmla="*/ 12 w 45"/>
                <a:gd name="T11" fmla="*/ 0 h 57"/>
                <a:gd name="T12" fmla="*/ 30 w 45"/>
                <a:gd name="T13" fmla="*/ 29 h 57"/>
                <a:gd name="T14" fmla="*/ 30 w 45"/>
                <a:gd name="T15" fmla="*/ 0 h 57"/>
                <a:gd name="T16" fmla="*/ 45 w 45"/>
                <a:gd name="T17" fmla="*/ 0 h 57"/>
                <a:gd name="T18" fmla="*/ 45 w 45"/>
                <a:gd name="T19" fmla="*/ 57 h 57"/>
                <a:gd name="T20" fmla="*/ 32 w 45"/>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32" y="57"/>
                  </a:moveTo>
                  <a:lnTo>
                    <a:pt x="14" y="29"/>
                  </a:lnTo>
                  <a:lnTo>
                    <a:pt x="14" y="57"/>
                  </a:lnTo>
                  <a:lnTo>
                    <a:pt x="0" y="57"/>
                  </a:lnTo>
                  <a:lnTo>
                    <a:pt x="0" y="0"/>
                  </a:lnTo>
                  <a:lnTo>
                    <a:pt x="12" y="0"/>
                  </a:lnTo>
                  <a:lnTo>
                    <a:pt x="30" y="29"/>
                  </a:lnTo>
                  <a:lnTo>
                    <a:pt x="30" y="0"/>
                  </a:lnTo>
                  <a:lnTo>
                    <a:pt x="45" y="0"/>
                  </a:lnTo>
                  <a:lnTo>
                    <a:pt x="45" y="57"/>
                  </a:lnTo>
                  <a:lnTo>
                    <a:pt x="32"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7" name="Freeform 23"/>
            <p:cNvSpPr>
              <a:spLocks noChangeAspect="1"/>
            </p:cNvSpPr>
            <p:nvPr userDrawn="1"/>
          </p:nvSpPr>
          <p:spPr bwMode="auto">
            <a:xfrm>
              <a:off x="649" y="1079"/>
              <a:ext cx="41" cy="57"/>
            </a:xfrm>
            <a:custGeom>
              <a:avLst/>
              <a:gdLst>
                <a:gd name="T0" fmla="*/ 0 w 39"/>
                <a:gd name="T1" fmla="*/ 57 h 57"/>
                <a:gd name="T2" fmla="*/ 0 w 39"/>
                <a:gd name="T3" fmla="*/ 0 h 57"/>
                <a:gd name="T4" fmla="*/ 39 w 39"/>
                <a:gd name="T5" fmla="*/ 0 h 57"/>
                <a:gd name="T6" fmla="*/ 39 w 39"/>
                <a:gd name="T7" fmla="*/ 13 h 57"/>
                <a:gd name="T8" fmla="*/ 14 w 39"/>
                <a:gd name="T9" fmla="*/ 13 h 57"/>
                <a:gd name="T10" fmla="*/ 14 w 39"/>
                <a:gd name="T11" fmla="*/ 22 h 57"/>
                <a:gd name="T12" fmla="*/ 35 w 39"/>
                <a:gd name="T13" fmla="*/ 22 h 57"/>
                <a:gd name="T14" fmla="*/ 35 w 39"/>
                <a:gd name="T15" fmla="*/ 35 h 57"/>
                <a:gd name="T16" fmla="*/ 14 w 39"/>
                <a:gd name="T17" fmla="*/ 35 h 57"/>
                <a:gd name="T18" fmla="*/ 14 w 39"/>
                <a:gd name="T19" fmla="*/ 45 h 57"/>
                <a:gd name="T20" fmla="*/ 39 w 39"/>
                <a:gd name="T21" fmla="*/ 45 h 57"/>
                <a:gd name="T22" fmla="*/ 39 w 39"/>
                <a:gd name="T23" fmla="*/ 57 h 57"/>
                <a:gd name="T24" fmla="*/ 0 w 39"/>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7">
                  <a:moveTo>
                    <a:pt x="0" y="57"/>
                  </a:moveTo>
                  <a:lnTo>
                    <a:pt x="0" y="0"/>
                  </a:lnTo>
                  <a:lnTo>
                    <a:pt x="39" y="0"/>
                  </a:lnTo>
                  <a:lnTo>
                    <a:pt x="39" y="13"/>
                  </a:lnTo>
                  <a:lnTo>
                    <a:pt x="14" y="13"/>
                  </a:lnTo>
                  <a:lnTo>
                    <a:pt x="14" y="22"/>
                  </a:lnTo>
                  <a:lnTo>
                    <a:pt x="35" y="22"/>
                  </a:lnTo>
                  <a:lnTo>
                    <a:pt x="35" y="35"/>
                  </a:lnTo>
                  <a:lnTo>
                    <a:pt x="14" y="35"/>
                  </a:lnTo>
                  <a:lnTo>
                    <a:pt x="14" y="45"/>
                  </a:lnTo>
                  <a:lnTo>
                    <a:pt x="39" y="45"/>
                  </a:lnTo>
                  <a:lnTo>
                    <a:pt x="39" y="57"/>
                  </a:lnTo>
                  <a:lnTo>
                    <a:pt x="0"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8" name="Freeform 24"/>
            <p:cNvSpPr>
              <a:spLocks noChangeAspect="1" noEditPoints="1"/>
            </p:cNvSpPr>
            <p:nvPr userDrawn="1"/>
          </p:nvSpPr>
          <p:spPr bwMode="auto">
            <a:xfrm>
              <a:off x="714" y="1079"/>
              <a:ext cx="41"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4" y="54"/>
                    <a:pt x="79" y="61"/>
                  </a:cubicBezTo>
                  <a:cubicBezTo>
                    <a:pt x="76" y="64"/>
                    <a:pt x="73"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9" name="Freeform 25"/>
            <p:cNvSpPr>
              <a:spLocks noChangeAspect="1"/>
            </p:cNvSpPr>
            <p:nvPr userDrawn="1"/>
          </p:nvSpPr>
          <p:spPr bwMode="auto">
            <a:xfrm>
              <a:off x="776" y="1079"/>
              <a:ext cx="44" cy="58"/>
            </a:xfrm>
            <a:custGeom>
              <a:avLst/>
              <a:gdLst>
                <a:gd name="T0" fmla="*/ 64 w 91"/>
                <a:gd name="T1" fmla="*/ 27 h 120"/>
                <a:gd name="T2" fmla="*/ 51 w 91"/>
                <a:gd name="T3" fmla="*/ 25 h 120"/>
                <a:gd name="T4" fmla="*/ 34 w 91"/>
                <a:gd name="T5" fmla="*/ 36 h 120"/>
                <a:gd name="T6" fmla="*/ 45 w 91"/>
                <a:gd name="T7" fmla="*/ 45 h 120"/>
                <a:gd name="T8" fmla="*/ 59 w 91"/>
                <a:gd name="T9" fmla="*/ 47 h 120"/>
                <a:gd name="T10" fmla="*/ 91 w 91"/>
                <a:gd name="T11" fmla="*/ 82 h 120"/>
                <a:gd name="T12" fmla="*/ 43 w 91"/>
                <a:gd name="T13" fmla="*/ 120 h 120"/>
                <a:gd name="T14" fmla="*/ 16 w 91"/>
                <a:gd name="T15" fmla="*/ 115 h 120"/>
                <a:gd name="T16" fmla="*/ 0 w 91"/>
                <a:gd name="T17" fmla="*/ 104 h 120"/>
                <a:gd name="T18" fmla="*/ 19 w 91"/>
                <a:gd name="T19" fmla="*/ 86 h 120"/>
                <a:gd name="T20" fmla="*/ 27 w 91"/>
                <a:gd name="T21" fmla="*/ 91 h 120"/>
                <a:gd name="T22" fmla="*/ 45 w 91"/>
                <a:gd name="T23" fmla="*/ 94 h 120"/>
                <a:gd name="T24" fmla="*/ 62 w 91"/>
                <a:gd name="T25" fmla="*/ 83 h 120"/>
                <a:gd name="T26" fmla="*/ 52 w 91"/>
                <a:gd name="T27" fmla="*/ 73 h 120"/>
                <a:gd name="T28" fmla="*/ 38 w 91"/>
                <a:gd name="T29" fmla="*/ 71 h 120"/>
                <a:gd name="T30" fmla="*/ 6 w 91"/>
                <a:gd name="T31" fmla="*/ 38 h 120"/>
                <a:gd name="T32" fmla="*/ 51 w 91"/>
                <a:gd name="T33" fmla="*/ 0 h 120"/>
                <a:gd name="T34" fmla="*/ 75 w 91"/>
                <a:gd name="T35" fmla="*/ 4 h 120"/>
                <a:gd name="T36" fmla="*/ 89 w 91"/>
                <a:gd name="T37" fmla="*/ 14 h 120"/>
                <a:gd name="T38" fmla="*/ 71 w 91"/>
                <a:gd name="T39" fmla="*/ 32 h 120"/>
                <a:gd name="T40" fmla="*/ 64 w 91"/>
                <a:gd name="T41" fmla="*/ 2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0">
                  <a:moveTo>
                    <a:pt x="64" y="27"/>
                  </a:moveTo>
                  <a:cubicBezTo>
                    <a:pt x="60" y="26"/>
                    <a:pt x="56" y="25"/>
                    <a:pt x="51" y="25"/>
                  </a:cubicBezTo>
                  <a:cubicBezTo>
                    <a:pt x="40" y="25"/>
                    <a:pt x="34" y="29"/>
                    <a:pt x="34" y="36"/>
                  </a:cubicBezTo>
                  <a:cubicBezTo>
                    <a:pt x="34" y="41"/>
                    <a:pt x="38" y="44"/>
                    <a:pt x="45" y="45"/>
                  </a:cubicBezTo>
                  <a:cubicBezTo>
                    <a:pt x="59" y="47"/>
                    <a:pt x="59" y="47"/>
                    <a:pt x="59" y="47"/>
                  </a:cubicBezTo>
                  <a:cubicBezTo>
                    <a:pt x="81" y="50"/>
                    <a:pt x="91" y="61"/>
                    <a:pt x="91" y="82"/>
                  </a:cubicBezTo>
                  <a:cubicBezTo>
                    <a:pt x="91" y="106"/>
                    <a:pt x="73" y="120"/>
                    <a:pt x="43" y="120"/>
                  </a:cubicBezTo>
                  <a:cubicBezTo>
                    <a:pt x="33" y="120"/>
                    <a:pt x="24" y="118"/>
                    <a:pt x="16" y="115"/>
                  </a:cubicBezTo>
                  <a:cubicBezTo>
                    <a:pt x="10" y="113"/>
                    <a:pt x="7" y="111"/>
                    <a:pt x="0" y="104"/>
                  </a:cubicBezTo>
                  <a:cubicBezTo>
                    <a:pt x="19" y="86"/>
                    <a:pt x="19" y="86"/>
                    <a:pt x="19" y="86"/>
                  </a:cubicBezTo>
                  <a:cubicBezTo>
                    <a:pt x="22" y="89"/>
                    <a:pt x="24" y="89"/>
                    <a:pt x="27" y="91"/>
                  </a:cubicBezTo>
                  <a:cubicBezTo>
                    <a:pt x="32" y="93"/>
                    <a:pt x="38" y="94"/>
                    <a:pt x="45" y="94"/>
                  </a:cubicBezTo>
                  <a:cubicBezTo>
                    <a:pt x="57" y="94"/>
                    <a:pt x="62" y="90"/>
                    <a:pt x="62" y="83"/>
                  </a:cubicBezTo>
                  <a:cubicBezTo>
                    <a:pt x="62" y="77"/>
                    <a:pt x="59" y="74"/>
                    <a:pt x="52" y="73"/>
                  </a:cubicBezTo>
                  <a:cubicBezTo>
                    <a:pt x="38" y="71"/>
                    <a:pt x="38" y="71"/>
                    <a:pt x="38" y="71"/>
                  </a:cubicBezTo>
                  <a:cubicBezTo>
                    <a:pt x="17" y="68"/>
                    <a:pt x="6" y="57"/>
                    <a:pt x="6" y="38"/>
                  </a:cubicBezTo>
                  <a:cubicBezTo>
                    <a:pt x="6" y="14"/>
                    <a:pt x="23" y="0"/>
                    <a:pt x="51" y="0"/>
                  </a:cubicBezTo>
                  <a:cubicBezTo>
                    <a:pt x="59" y="0"/>
                    <a:pt x="68" y="1"/>
                    <a:pt x="75" y="4"/>
                  </a:cubicBezTo>
                  <a:cubicBezTo>
                    <a:pt x="80" y="6"/>
                    <a:pt x="83" y="8"/>
                    <a:pt x="89" y="14"/>
                  </a:cubicBezTo>
                  <a:cubicBezTo>
                    <a:pt x="71" y="32"/>
                    <a:pt x="71" y="32"/>
                    <a:pt x="71" y="32"/>
                  </a:cubicBezTo>
                  <a:cubicBezTo>
                    <a:pt x="68" y="29"/>
                    <a:pt x="66" y="28"/>
                    <a:pt x="64" y="27"/>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grpSp>
      <p:pic>
        <p:nvPicPr>
          <p:cNvPr id="40" name="Picture 3" descr="C:\Users\popov\Desktop\airi.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236299" y="331346"/>
            <a:ext cx="889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41" name="Рисунок 40" descr="logo_strategy_KAZ_2.png"/>
          <p:cNvPicPr/>
          <p:nvPr userDrawn="1"/>
        </p:nvPicPr>
        <p:blipFill>
          <a:blip r:embed="rId8" cstate="print"/>
          <a:stretch>
            <a:fillRect/>
          </a:stretch>
        </p:blipFill>
        <p:spPr>
          <a:xfrm>
            <a:off x="2051733" y="752719"/>
            <a:ext cx="3027887" cy="633606"/>
          </a:xfrm>
          <a:prstGeom prst="rect">
            <a:avLst/>
          </a:prstGeom>
        </p:spPr>
      </p:pic>
      <p:pic>
        <p:nvPicPr>
          <p:cNvPr id="42"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697790" y="529325"/>
            <a:ext cx="920324"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91267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Баз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8"/>
          <p:cNvSpPr>
            <a:spLocks noGrp="1"/>
          </p:cNvSpPr>
          <p:nvPr>
            <p:ph type="body" sz="quarter" idx="12" hasCustomPrompt="1"/>
          </p:nvPr>
        </p:nvSpPr>
        <p:spPr>
          <a:xfrm>
            <a:off x="250825" y="6337300"/>
            <a:ext cx="8640000" cy="288000"/>
          </a:xfrm>
        </p:spPr>
        <p:txBody>
          <a:bodyPr lIns="0" tIns="0" rIns="0" bIns="0" anchor="b" anchorCtr="0"/>
          <a:lstStyle>
            <a:lvl1pPr>
              <a:spcBef>
                <a:spcPts val="314"/>
              </a:spcBef>
              <a:defRPr sz="800" baseline="0">
                <a:solidFill>
                  <a:schemeClr val="tx1"/>
                </a:solidFill>
              </a:defRPr>
            </a:lvl1pPr>
          </a:lstStyle>
          <a:p>
            <a:pPr lvl="0"/>
            <a:r>
              <a:rPr lang="ru-RU" dirty="0" smtClean="0"/>
              <a:t>Примечания:</a:t>
            </a:r>
            <a:r>
              <a:rPr lang="ru-RU" dirty="0"/>
              <a:t> </a:t>
            </a:r>
            <a:r>
              <a:rPr lang="ru-RU" dirty="0" smtClean="0"/>
              <a:t>1 –</a:t>
            </a:r>
            <a:br>
              <a:rPr lang="ru-RU" dirty="0" smtClean="0"/>
            </a:br>
            <a:r>
              <a:rPr lang="ru-RU" dirty="0" smtClean="0"/>
              <a:t>Источники:</a:t>
            </a:r>
          </a:p>
        </p:txBody>
      </p:sp>
    </p:spTree>
    <p:extLst>
      <p:ext uri="{BB962C8B-B14F-4D97-AF65-F5344CB8AC3E}">
        <p14:creationId xmlns:p14="http://schemas.microsoft.com/office/powerpoint/2010/main" val="32246120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Текст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0"/>
          <p:cNvSpPr>
            <a:spLocks noGrp="1"/>
          </p:cNvSpPr>
          <p:nvPr>
            <p:ph type="body" sz="quarter" idx="12"/>
          </p:nvPr>
        </p:nvSpPr>
        <p:spPr>
          <a:xfrm>
            <a:off x="250825" y="1260000"/>
            <a:ext cx="8640000" cy="5040312"/>
          </a:xfrm>
        </p:spPr>
        <p:txBody>
          <a:bodyPr/>
          <a:lstStyle>
            <a:lvl1pPr>
              <a:spcBef>
                <a:spcPts val="628"/>
              </a:spcBef>
              <a:defRPr sz="1500"/>
            </a:lvl1pPr>
            <a:lvl2pPr>
              <a:spcBef>
                <a:spcPts val="628"/>
              </a:spcBef>
              <a:defRPr sz="1500"/>
            </a:lvl2pPr>
            <a:lvl3pPr>
              <a:defRPr sz="1500"/>
            </a:lvl3pPr>
            <a:lvl4pPr>
              <a:defRPr sz="1500"/>
            </a:lvl4pPr>
            <a:lvl5pPr>
              <a:defRPr sz="15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3"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35709105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Содержание">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53292" name="think-cell Slide" r:id="rId8" imgW="6350000" imgH="6350000" progId="">
                  <p:embed/>
                </p:oleObj>
              </mc:Choice>
              <mc:Fallback>
                <p:oleObj name="think-cell Slide" r:id="rId8" imgW="6350000" imgH="6350000" progId="">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3"/>
          <p:cNvSpPr>
            <a:spLocks noGrp="1"/>
          </p:cNvSpPr>
          <p:nvPr>
            <p:ph type="body" sz="quarter" idx="13"/>
            <p:custDataLst>
              <p:tags r:id="rId3"/>
            </p:custDataLst>
          </p:nvPr>
        </p:nvSpPr>
        <p:spPr>
          <a:xfrm>
            <a:off x="972000" y="1692000"/>
            <a:ext cx="7200000" cy="432000"/>
          </a:xfrm>
          <a:solidFill>
            <a:schemeClr val="tx2"/>
          </a:solidFill>
          <a:ln>
            <a:solidFill>
              <a:schemeClr val="tx2"/>
            </a:solidFill>
          </a:ln>
        </p:spPr>
        <p:txBody>
          <a:bodyPr anchor="ctr" anchorCtr="0"/>
          <a:lstStyle>
            <a:lvl1pPr>
              <a:defRPr sz="1600">
                <a:solidFill>
                  <a:schemeClr val="tx2"/>
                </a:solidFill>
              </a:defRPr>
            </a:lvl1pPr>
          </a:lstStyle>
          <a:p>
            <a:pPr lvl="0"/>
            <a:r>
              <a:rPr lang="ru-RU" smtClean="0"/>
              <a:t>Образец текста</a:t>
            </a:r>
          </a:p>
        </p:txBody>
      </p:sp>
      <p:sp>
        <p:nvSpPr>
          <p:cNvPr id="2" name="Заголовок 1"/>
          <p:cNvSpPr>
            <a:spLocks noGrp="1"/>
          </p:cNvSpPr>
          <p:nvPr>
            <p:ph type="title" hasCustomPrompt="1"/>
            <p:custDataLst>
              <p:tags r:id="rId4"/>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5"/>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10"/>
          <p:cNvSpPr>
            <a:spLocks noGrp="1"/>
          </p:cNvSpPr>
          <p:nvPr>
            <p:ph type="body" sz="quarter" idx="12"/>
            <p:custDataLst>
              <p:tags r:id="rId6"/>
            </p:custDataLst>
          </p:nvPr>
        </p:nvSpPr>
        <p:spPr>
          <a:xfrm>
            <a:off x="1332000" y="1260000"/>
            <a:ext cx="6480000" cy="5040312"/>
          </a:xfrm>
        </p:spPr>
        <p:txBody>
          <a:bodyPr/>
          <a:lstStyle>
            <a:lvl1pPr>
              <a:spcBef>
                <a:spcPts val="1885"/>
              </a:spcBef>
              <a:defRPr sz="1600"/>
            </a:lvl1pPr>
            <a:lvl2pPr marL="0" indent="0">
              <a:spcBef>
                <a:spcPts val="1885"/>
              </a:spcBef>
              <a:buNone/>
              <a:defRPr sz="1600" b="1">
                <a:solidFill>
                  <a:schemeClr val="bg1"/>
                </a:solidFill>
              </a:defRPr>
            </a:lvl2pPr>
            <a:lvl3pPr>
              <a:defRPr sz="1600"/>
            </a:lvl3pPr>
            <a:lvl4pPr>
              <a:defRPr sz="1600"/>
            </a:lvl4pPr>
            <a:lvl5pPr>
              <a:defRPr sz="1600"/>
            </a:lvl5pPr>
          </a:lstStyle>
          <a:p>
            <a:pPr lvl="0"/>
            <a:r>
              <a:rPr lang="ru-RU" smtClean="0"/>
              <a:t>Образец текста</a:t>
            </a:r>
          </a:p>
          <a:p>
            <a:pPr lvl="1"/>
            <a:r>
              <a:rPr lang="ru-RU" smtClean="0"/>
              <a:t>Второй уровень</a:t>
            </a:r>
          </a:p>
        </p:txBody>
      </p:sp>
      <p:sp>
        <p:nvSpPr>
          <p:cNvPr id="16" name="Текст 12"/>
          <p:cNvSpPr>
            <a:spLocks noGrp="1"/>
          </p:cNvSpPr>
          <p:nvPr>
            <p:ph type="body" sz="quarter" idx="14"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27933888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54316"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8"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4716463"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4716462"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9130091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55340"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4" y="1692000"/>
            <a:ext cx="561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561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39940814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56364"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28" name="Текст 12"/>
          <p:cNvSpPr>
            <a:spLocks noGrp="1"/>
          </p:cNvSpPr>
          <p:nvPr>
            <p:ph type="body" sz="quarter" idx="15"/>
            <p:custDataLst>
              <p:tags r:id="rId5"/>
            </p:custDataLst>
          </p:nvPr>
        </p:nvSpPr>
        <p:spPr>
          <a:xfrm>
            <a:off x="250828"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12"/>
          <p:cNvSpPr>
            <a:spLocks noGrp="1"/>
          </p:cNvSpPr>
          <p:nvPr>
            <p:ph type="body" sz="quarter" idx="16"/>
            <p:custDataLst>
              <p:tags r:id="rId6"/>
            </p:custDataLst>
          </p:nvPr>
        </p:nvSpPr>
        <p:spPr>
          <a:xfrm>
            <a:off x="4716463"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12"/>
          <p:cNvSpPr>
            <a:spLocks noGrp="1"/>
          </p:cNvSpPr>
          <p:nvPr>
            <p:ph type="body" sz="quarter" idx="17"/>
            <p:custDataLst>
              <p:tags r:id="rId7"/>
            </p:custDataLst>
          </p:nvPr>
        </p:nvSpPr>
        <p:spPr>
          <a:xfrm>
            <a:off x="4716463" y="4356512"/>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25"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6" name="Текст 7"/>
          <p:cNvSpPr>
            <a:spLocks noGrp="1"/>
          </p:cNvSpPr>
          <p:nvPr>
            <p:ph type="body" sz="quarter" idx="13"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7" name="Текст 7"/>
          <p:cNvSpPr>
            <a:spLocks noGrp="1"/>
          </p:cNvSpPr>
          <p:nvPr>
            <p:ph type="body" sz="quarter" idx="14" hasCustomPrompt="1"/>
            <p:custDataLst>
              <p:tags r:id="rId11"/>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27165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7212"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9"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28" name="Текст 12"/>
          <p:cNvSpPr>
            <a:spLocks noGrp="1"/>
          </p:cNvSpPr>
          <p:nvPr>
            <p:ph type="body" sz="quarter" idx="15"/>
            <p:custDataLst>
              <p:tags r:id="rId5"/>
            </p:custDataLst>
          </p:nvPr>
        </p:nvSpPr>
        <p:spPr>
          <a:xfrm>
            <a:off x="250829"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12"/>
          <p:cNvSpPr>
            <a:spLocks noGrp="1"/>
          </p:cNvSpPr>
          <p:nvPr>
            <p:ph type="body" sz="quarter" idx="16"/>
            <p:custDataLst>
              <p:tags r:id="rId6"/>
            </p:custDataLst>
          </p:nvPr>
        </p:nvSpPr>
        <p:spPr>
          <a:xfrm>
            <a:off x="4716464"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12"/>
          <p:cNvSpPr>
            <a:spLocks noGrp="1"/>
          </p:cNvSpPr>
          <p:nvPr>
            <p:ph type="body" sz="quarter" idx="17"/>
            <p:custDataLst>
              <p:tags r:id="rId7"/>
            </p:custDataLst>
          </p:nvPr>
        </p:nvSpPr>
        <p:spPr>
          <a:xfrm>
            <a:off x="4716464" y="4356512"/>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25"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6" name="Текст 7"/>
          <p:cNvSpPr>
            <a:spLocks noGrp="1"/>
          </p:cNvSpPr>
          <p:nvPr>
            <p:ph type="body" sz="quarter" idx="13"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7" name="Текст 7"/>
          <p:cNvSpPr>
            <a:spLocks noGrp="1"/>
          </p:cNvSpPr>
          <p:nvPr>
            <p:ph type="body" sz="quarter" idx="14" hasCustomPrompt="1"/>
            <p:custDataLst>
              <p:tags r:id="rId11"/>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1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57388"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30" name="Текст 12"/>
          <p:cNvSpPr>
            <a:spLocks noGrp="1"/>
          </p:cNvSpPr>
          <p:nvPr>
            <p:ph type="body" sz="quarter" idx="15"/>
            <p:custDataLst>
              <p:tags r:id="rId5"/>
            </p:custDataLst>
          </p:nvPr>
        </p:nvSpPr>
        <p:spPr>
          <a:xfrm>
            <a:off x="250828"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6"/>
            <p:custDataLst>
              <p:tags r:id="rId6"/>
            </p:custDataLst>
          </p:nvPr>
        </p:nvSpPr>
        <p:spPr>
          <a:xfrm>
            <a:off x="250828"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12"/>
          <p:cNvSpPr>
            <a:spLocks noGrp="1"/>
          </p:cNvSpPr>
          <p:nvPr>
            <p:ph type="body" sz="quarter" idx="17"/>
            <p:custDataLst>
              <p:tags r:id="rId7"/>
            </p:custDataLst>
          </p:nvPr>
        </p:nvSpPr>
        <p:spPr>
          <a:xfrm>
            <a:off x="4716463" y="1692000"/>
            <a:ext cx="4176713" cy="4608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9" name="Текст 7"/>
          <p:cNvSpPr>
            <a:spLocks noGrp="1"/>
          </p:cNvSpPr>
          <p:nvPr>
            <p:ph type="body" sz="quarter" idx="14"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8" name="Текст 7"/>
          <p:cNvSpPr>
            <a:spLocks noGrp="1"/>
          </p:cNvSpPr>
          <p:nvPr>
            <p:ph type="body" sz="quarter" idx="13" hasCustomPrompt="1"/>
            <p:custDataLst>
              <p:tags r:id="rId11"/>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8065673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58412"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2"/>
          <p:cNvSpPr>
            <a:spLocks noGrp="1"/>
          </p:cNvSpPr>
          <p:nvPr>
            <p:ph type="body" sz="quarter" idx="15"/>
            <p:custDataLst>
              <p:tags r:id="rId5"/>
            </p:custDataLst>
          </p:nvPr>
        </p:nvSpPr>
        <p:spPr>
          <a:xfrm>
            <a:off x="250825"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Текст 12"/>
          <p:cNvSpPr>
            <a:spLocks noGrp="1"/>
          </p:cNvSpPr>
          <p:nvPr>
            <p:ph type="body" sz="quarter" idx="16"/>
            <p:custDataLst>
              <p:tags r:id="rId6"/>
            </p:custDataLst>
          </p:nvPr>
        </p:nvSpPr>
        <p:spPr>
          <a:xfrm>
            <a:off x="3204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7"/>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Текст 7"/>
          <p:cNvSpPr>
            <a:spLocks noGrp="1"/>
          </p:cNvSpPr>
          <p:nvPr>
            <p:ph type="body" sz="quarter" idx="12" hasCustomPrompt="1"/>
            <p:custDataLst>
              <p:tags r:id="rId9"/>
            </p:custDataLst>
          </p:nvPr>
        </p:nvSpPr>
        <p:spPr>
          <a:xfrm>
            <a:off x="250825"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3204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10519702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блока">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59436" name="think-cell Slide" r:id="rId15" imgW="6350000" imgH="6350000" progId="">
                  <p:embed/>
                </p:oleObj>
              </mc:Choice>
              <mc:Fallback>
                <p:oleObj name="think-cell Slide" r:id="rId15" imgW="6350000" imgH="6350000" progId="">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2" name="Текст 12"/>
          <p:cNvSpPr>
            <a:spLocks noGrp="1"/>
          </p:cNvSpPr>
          <p:nvPr>
            <p:ph type="body" sz="quarter" idx="16"/>
            <p:custDataLst>
              <p:tags r:id="rId5"/>
            </p:custDataLst>
          </p:nvPr>
        </p:nvSpPr>
        <p:spPr>
          <a:xfrm>
            <a:off x="250828"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6"/>
            </p:custDataLst>
          </p:nvPr>
        </p:nvSpPr>
        <p:spPr>
          <a:xfrm>
            <a:off x="250828"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p:custDataLst>
              <p:tags r:id="rId7"/>
            </p:custDataLst>
          </p:nvPr>
        </p:nvSpPr>
        <p:spPr>
          <a:xfrm>
            <a:off x="4716463"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5" name="Текст 12"/>
          <p:cNvSpPr>
            <a:spLocks noGrp="1"/>
          </p:cNvSpPr>
          <p:nvPr>
            <p:ph type="body" sz="quarter" idx="19"/>
            <p:custDataLst>
              <p:tags r:id="rId8"/>
            </p:custDataLst>
          </p:nvPr>
        </p:nvSpPr>
        <p:spPr>
          <a:xfrm>
            <a:off x="4716463"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7"/>
          <p:cNvSpPr>
            <a:spLocks noGrp="1"/>
          </p:cNvSpPr>
          <p:nvPr>
            <p:ph type="body" sz="quarter" idx="15" hasCustomPrompt="1"/>
            <p:custDataLst>
              <p:tags r:id="rId12"/>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7" name="Текст 12"/>
          <p:cNvSpPr>
            <a:spLocks noGrp="1"/>
          </p:cNvSpPr>
          <p:nvPr>
            <p:ph type="body" sz="quarter" idx="20" hasCustomPrompt="1"/>
            <p:custDataLst>
              <p:tags r:id="rId13"/>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12091397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Этапы">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4" name="Текст 13"/>
          <p:cNvSpPr>
            <a:spLocks noGrp="1"/>
          </p:cNvSpPr>
          <p:nvPr>
            <p:ph type="body" sz="quarter" idx="13" hasCustomPrompt="1"/>
          </p:nvPr>
        </p:nvSpPr>
        <p:spPr>
          <a:xfrm>
            <a:off x="360000"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5" name="Текст 13"/>
          <p:cNvSpPr>
            <a:spLocks noGrp="1"/>
          </p:cNvSpPr>
          <p:nvPr>
            <p:ph type="body" sz="quarter" idx="14" hasCustomPrompt="1"/>
          </p:nvPr>
        </p:nvSpPr>
        <p:spPr>
          <a:xfrm>
            <a:off x="3258588"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6" name="Текст 13"/>
          <p:cNvSpPr>
            <a:spLocks noGrp="1"/>
          </p:cNvSpPr>
          <p:nvPr>
            <p:ph type="body" sz="quarter" idx="15" hasCustomPrompt="1"/>
          </p:nvPr>
        </p:nvSpPr>
        <p:spPr>
          <a:xfrm>
            <a:off x="6157175"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7" name="Текст 12"/>
          <p:cNvSpPr>
            <a:spLocks noGrp="1"/>
          </p:cNvSpPr>
          <p:nvPr>
            <p:ph type="body" sz="quarter" idx="18"/>
            <p:custDataLst>
              <p:tags r:id="rId1"/>
            </p:custDataLst>
          </p:nvPr>
        </p:nvSpPr>
        <p:spPr>
          <a:xfrm>
            <a:off x="360000"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12"/>
          <p:cNvSpPr>
            <a:spLocks noGrp="1"/>
          </p:cNvSpPr>
          <p:nvPr>
            <p:ph type="body" sz="quarter" idx="19"/>
            <p:custDataLst>
              <p:tags r:id="rId2"/>
            </p:custDataLst>
          </p:nvPr>
        </p:nvSpPr>
        <p:spPr>
          <a:xfrm>
            <a:off x="3258588"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12"/>
          <p:cNvSpPr>
            <a:spLocks noGrp="1"/>
          </p:cNvSpPr>
          <p:nvPr>
            <p:ph type="body" sz="quarter" idx="20"/>
            <p:custDataLst>
              <p:tags r:id="rId3"/>
            </p:custDataLst>
          </p:nvPr>
        </p:nvSpPr>
        <p:spPr>
          <a:xfrm>
            <a:off x="6157175"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12"/>
          <p:cNvSpPr>
            <a:spLocks noGrp="1"/>
          </p:cNvSpPr>
          <p:nvPr>
            <p:ph type="body" sz="quarter" idx="21"/>
            <p:custDataLst>
              <p:tags r:id="rId4"/>
            </p:custDataLst>
          </p:nvPr>
        </p:nvSpPr>
        <p:spPr>
          <a:xfrm>
            <a:off x="360000" y="5472000"/>
            <a:ext cx="2736000" cy="828000"/>
          </a:xfrm>
          <a:ln>
            <a:solidFill>
              <a:schemeClr val="bg2"/>
            </a:solidFill>
          </a:ln>
        </p:spPr>
        <p:txBody>
          <a:bodyPr/>
          <a:lstStyle/>
          <a:p>
            <a:pPr lvl="0"/>
            <a:r>
              <a:rPr lang="ru-RU" smtClean="0"/>
              <a:t>Образец текста</a:t>
            </a:r>
          </a:p>
        </p:txBody>
      </p:sp>
      <p:sp>
        <p:nvSpPr>
          <p:cNvPr id="21" name="Текст 12"/>
          <p:cNvSpPr>
            <a:spLocks noGrp="1"/>
          </p:cNvSpPr>
          <p:nvPr>
            <p:ph type="body" sz="quarter" idx="22"/>
            <p:custDataLst>
              <p:tags r:id="rId5"/>
            </p:custDataLst>
          </p:nvPr>
        </p:nvSpPr>
        <p:spPr>
          <a:xfrm>
            <a:off x="3258588" y="5472000"/>
            <a:ext cx="2736000" cy="828000"/>
          </a:xfrm>
          <a:ln>
            <a:solidFill>
              <a:schemeClr val="bg2"/>
            </a:solidFill>
          </a:ln>
        </p:spPr>
        <p:txBody>
          <a:bodyPr/>
          <a:lstStyle/>
          <a:p>
            <a:pPr lvl="0"/>
            <a:r>
              <a:rPr lang="ru-RU" smtClean="0"/>
              <a:t>Образец текста</a:t>
            </a:r>
          </a:p>
        </p:txBody>
      </p:sp>
      <p:sp>
        <p:nvSpPr>
          <p:cNvPr id="22" name="Текст 12"/>
          <p:cNvSpPr>
            <a:spLocks noGrp="1"/>
          </p:cNvSpPr>
          <p:nvPr>
            <p:ph type="body" sz="quarter" idx="23"/>
            <p:custDataLst>
              <p:tags r:id="rId6"/>
            </p:custDataLst>
          </p:nvPr>
        </p:nvSpPr>
        <p:spPr>
          <a:xfrm>
            <a:off x="6157175" y="5472000"/>
            <a:ext cx="2736000" cy="828000"/>
          </a:xfrm>
          <a:ln>
            <a:solidFill>
              <a:schemeClr val="bg2"/>
            </a:solidFill>
          </a:ln>
        </p:spPr>
        <p:txBody>
          <a:bodyPr/>
          <a:lstStyle/>
          <a:p>
            <a:pPr lvl="0"/>
            <a:r>
              <a:rPr lang="ru-RU" smtClean="0"/>
              <a:t>Образец текста</a:t>
            </a:r>
          </a:p>
        </p:txBody>
      </p:sp>
      <p:sp>
        <p:nvSpPr>
          <p:cNvPr id="23" name="Текст 12"/>
          <p:cNvSpPr>
            <a:spLocks noGrp="1"/>
          </p:cNvSpPr>
          <p:nvPr>
            <p:ph type="body" sz="quarter" idx="24"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24911544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306286317"/>
              </p:ext>
            </p:ext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61485"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0134" name="Picture 502" descr="Stock chart, grey translucent calculator and blue pen."/>
          <p:cNvPicPr>
            <a:picLocks noChangeArrowheads="1"/>
          </p:cNvPicPr>
          <p:nvPr userDrawn="1"/>
        </p:nvPicPr>
        <p:blipFill rotWithShape="1">
          <a:blip r:embed="rId6" cstate="print">
            <a:extLst>
              <a:ext uri="{28A0092B-C50C-407E-A947-70E740481C1C}">
                <a14:useLocalDpi xmlns:a14="http://schemas.microsoft.com/office/drawing/2010/main" val="0"/>
              </a:ext>
            </a:extLst>
          </a:blip>
          <a:srcRect l="4704" r="21137"/>
          <a:stretch/>
        </p:blipFill>
        <p:spPr bwMode="auto">
          <a:xfrm>
            <a:off x="0" y="2159950"/>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4"/>
          <p:cNvSpPr>
            <a:spLocks noChangeArrowheads="1"/>
          </p:cNvSpPr>
          <p:nvPr userDrawn="1"/>
        </p:nvSpPr>
        <p:spPr bwMode="auto">
          <a:xfrm>
            <a:off x="2663829" y="2159950"/>
            <a:ext cx="6480175" cy="2519362"/>
          </a:xfrm>
          <a:prstGeom prst="rect">
            <a:avLst/>
          </a:prstGeom>
          <a:solidFill>
            <a:srgbClr val="376092"/>
          </a:solidFill>
          <a:ln w="9525">
            <a:noFill/>
            <a:round/>
            <a:headEnd/>
            <a:tailEnd/>
          </a:ln>
        </p:spPr>
        <p:txBody>
          <a:bodyPr lIns="0" tIns="0" rIns="0" bIns="0"/>
          <a:lstStyle/>
          <a:p>
            <a:pPr>
              <a:defRPr/>
            </a:pPr>
            <a:endParaRPr lang="ru-RU">
              <a:solidFill>
                <a:srgbClr val="000000"/>
              </a:solidFill>
            </a:endParaRPr>
          </a:p>
        </p:txBody>
      </p:sp>
      <p:sp>
        <p:nvSpPr>
          <p:cNvPr id="2" name="Заголовок 1"/>
          <p:cNvSpPr>
            <a:spLocks noGrp="1"/>
          </p:cNvSpPr>
          <p:nvPr>
            <p:ph type="ctrTitle" hasCustomPrompt="1"/>
          </p:nvPr>
        </p:nvSpPr>
        <p:spPr>
          <a:xfrm>
            <a:off x="3024000" y="2519999"/>
            <a:ext cx="5760000" cy="1080000"/>
          </a:xfrm>
          <a:prstGeom prst="rect">
            <a:avLst/>
          </a:prstGeom>
        </p:spPr>
        <p:txBody>
          <a:bodyPr/>
          <a:lstStyle>
            <a:lvl1pPr>
              <a:defRPr sz="2500" b="0">
                <a:solidFill>
                  <a:schemeClr val="bg1"/>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nvPr>
        </p:nvSpPr>
        <p:spPr>
          <a:xfrm>
            <a:off x="3024000" y="4104000"/>
            <a:ext cx="3600000" cy="216000"/>
          </a:xfrm>
        </p:spPr>
        <p:txBody>
          <a:bodyPr lIns="0" tIns="0" rIns="0" bIns="0" anchor="b" anchorCtr="0"/>
          <a:lstStyle>
            <a:lvl1pPr marL="0" indent="0" algn="l">
              <a:buNone/>
              <a:defRPr sz="1500">
                <a:solidFill>
                  <a:schemeClr val="bg1"/>
                </a:solidFill>
              </a:defRPr>
            </a:lvl1pPr>
            <a:lvl2pPr marL="478564" indent="0" algn="ctr">
              <a:buNone/>
              <a:defRPr>
                <a:solidFill>
                  <a:schemeClr val="tx1">
                    <a:tint val="75000"/>
                  </a:schemeClr>
                </a:solidFill>
              </a:defRPr>
            </a:lvl2pPr>
            <a:lvl3pPr marL="957127" indent="0" algn="ctr">
              <a:buNone/>
              <a:defRPr>
                <a:solidFill>
                  <a:schemeClr val="tx1">
                    <a:tint val="75000"/>
                  </a:schemeClr>
                </a:solidFill>
              </a:defRPr>
            </a:lvl3pPr>
            <a:lvl4pPr marL="1435688" indent="0" algn="ctr">
              <a:buNone/>
              <a:defRPr>
                <a:solidFill>
                  <a:schemeClr val="tx1">
                    <a:tint val="75000"/>
                  </a:schemeClr>
                </a:solidFill>
              </a:defRPr>
            </a:lvl4pPr>
            <a:lvl5pPr marL="1914251" indent="0" algn="ctr">
              <a:buNone/>
              <a:defRPr>
                <a:solidFill>
                  <a:schemeClr val="tx1">
                    <a:tint val="75000"/>
                  </a:schemeClr>
                </a:solidFill>
              </a:defRPr>
            </a:lvl5pPr>
            <a:lvl6pPr marL="2392812" indent="0" algn="ctr">
              <a:buNone/>
              <a:defRPr>
                <a:solidFill>
                  <a:schemeClr val="tx1">
                    <a:tint val="75000"/>
                  </a:schemeClr>
                </a:solidFill>
              </a:defRPr>
            </a:lvl6pPr>
            <a:lvl7pPr marL="2871375" indent="0" algn="ctr">
              <a:buNone/>
              <a:defRPr>
                <a:solidFill>
                  <a:schemeClr val="tx1">
                    <a:tint val="75000"/>
                  </a:schemeClr>
                </a:solidFill>
              </a:defRPr>
            </a:lvl7pPr>
            <a:lvl8pPr marL="3349937" indent="0" algn="ctr">
              <a:buNone/>
              <a:defRPr>
                <a:solidFill>
                  <a:schemeClr val="tx1">
                    <a:tint val="75000"/>
                  </a:schemeClr>
                </a:solidFill>
              </a:defRPr>
            </a:lvl8pPr>
            <a:lvl9pPr marL="3828500" indent="0" algn="ctr">
              <a:buNone/>
              <a:defRPr>
                <a:solidFill>
                  <a:schemeClr val="tx1">
                    <a:tint val="75000"/>
                  </a:schemeClr>
                </a:solidFill>
              </a:defRPr>
            </a:lvl9pPr>
          </a:lstStyle>
          <a:p>
            <a:r>
              <a:rPr lang="ru-RU" dirty="0" smtClean="0"/>
              <a:t>Содержание презентации</a:t>
            </a:r>
            <a:endParaRPr lang="ru-RU" dirty="0"/>
          </a:p>
        </p:txBody>
      </p:sp>
      <p:sp>
        <p:nvSpPr>
          <p:cNvPr id="4" name="Дата 3"/>
          <p:cNvSpPr>
            <a:spLocks noGrp="1"/>
          </p:cNvSpPr>
          <p:nvPr>
            <p:ph type="dt" sz="half" idx="10"/>
          </p:nvPr>
        </p:nvSpPr>
        <p:spPr>
          <a:xfrm>
            <a:off x="7020000" y="4104000"/>
            <a:ext cx="1800000" cy="216000"/>
          </a:xfrm>
          <a:prstGeom prst="rect">
            <a:avLst/>
          </a:prstGeom>
        </p:spPr>
        <p:txBody>
          <a:bodyPr lIns="0" tIns="0" rIns="0" bIns="0" anchor="b" anchorCtr="0"/>
          <a:lstStyle>
            <a:lvl1pPr algn="r">
              <a:defRPr sz="1500">
                <a:solidFill>
                  <a:schemeClr val="bg1"/>
                </a:solidFill>
              </a:defRPr>
            </a:lvl1pPr>
          </a:lstStyle>
          <a:p>
            <a:r>
              <a:rPr lang="ru-RU" dirty="0" smtClean="0">
                <a:solidFill>
                  <a:srgbClr val="FFFFFF"/>
                </a:solidFill>
              </a:rPr>
              <a:t>Октябрь 2013 г </a:t>
            </a:r>
            <a:endParaRPr lang="ru-RU" dirty="0">
              <a:solidFill>
                <a:srgbClr val="FFFFFF"/>
              </a:solidFill>
            </a:endParaRPr>
          </a:p>
        </p:txBody>
      </p:sp>
      <p:grpSp>
        <p:nvGrpSpPr>
          <p:cNvPr id="5" name="Group 7"/>
          <p:cNvGrpSpPr>
            <a:grpSpLocks/>
          </p:cNvGrpSpPr>
          <p:nvPr userDrawn="1"/>
        </p:nvGrpSpPr>
        <p:grpSpPr bwMode="auto">
          <a:xfrm>
            <a:off x="1" y="720004"/>
            <a:ext cx="1800225" cy="719137"/>
            <a:chOff x="201" y="819"/>
            <a:chExt cx="1094" cy="413"/>
          </a:xfrm>
        </p:grpSpPr>
        <p:sp>
          <p:nvSpPr>
            <p:cNvPr id="22" name="Freeform 8"/>
            <p:cNvSpPr>
              <a:spLocks noChangeAspect="1"/>
            </p:cNvSpPr>
            <p:nvPr userDrawn="1"/>
          </p:nvSpPr>
          <p:spPr bwMode="auto">
            <a:xfrm>
              <a:off x="201" y="819"/>
              <a:ext cx="1094" cy="207"/>
            </a:xfrm>
            <a:custGeom>
              <a:avLst/>
              <a:gdLst>
                <a:gd name="T0" fmla="*/ 1094 w 1094"/>
                <a:gd name="T1" fmla="*/ 207 h 207"/>
                <a:gd name="T2" fmla="*/ 999 w 1094"/>
                <a:gd name="T3" fmla="*/ 0 h 207"/>
                <a:gd name="T4" fmla="*/ 0 w 1094"/>
                <a:gd name="T5" fmla="*/ 0 h 207"/>
                <a:gd name="T6" fmla="*/ 0 w 1094"/>
                <a:gd name="T7" fmla="*/ 207 h 207"/>
                <a:gd name="T8" fmla="*/ 1094 w 109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7">
                  <a:moveTo>
                    <a:pt x="1094" y="207"/>
                  </a:moveTo>
                  <a:lnTo>
                    <a:pt x="999" y="0"/>
                  </a:lnTo>
                  <a:lnTo>
                    <a:pt x="0" y="0"/>
                  </a:lnTo>
                  <a:lnTo>
                    <a:pt x="0" y="207"/>
                  </a:lnTo>
                  <a:lnTo>
                    <a:pt x="1094" y="207"/>
                  </a:lnTo>
                  <a:close/>
                </a:path>
              </a:pathLst>
            </a:custGeom>
            <a:solidFill>
              <a:srgbClr val="7A1600"/>
            </a:solidFill>
            <a:ln w="9525">
              <a:noFill/>
              <a:round/>
              <a:headEnd/>
              <a:tailEnd/>
            </a:ln>
          </p:spPr>
          <p:txBody>
            <a:bodyPr lIns="0" tIns="0" rIns="0" bIns="0"/>
            <a:lstStyle/>
            <a:p>
              <a:pPr>
                <a:defRPr/>
              </a:pPr>
              <a:endParaRPr lang="ru-RU">
                <a:solidFill>
                  <a:srgbClr val="000000"/>
                </a:solidFill>
              </a:endParaRPr>
            </a:p>
          </p:txBody>
        </p:sp>
        <p:sp>
          <p:nvSpPr>
            <p:cNvPr id="23" name="Freeform 9"/>
            <p:cNvSpPr>
              <a:spLocks noChangeAspect="1"/>
            </p:cNvSpPr>
            <p:nvPr userDrawn="1"/>
          </p:nvSpPr>
          <p:spPr bwMode="auto">
            <a:xfrm>
              <a:off x="201" y="1026"/>
              <a:ext cx="1094" cy="206"/>
            </a:xfrm>
            <a:custGeom>
              <a:avLst/>
              <a:gdLst>
                <a:gd name="T0" fmla="*/ 1094 w 1094"/>
                <a:gd name="T1" fmla="*/ 0 h 206"/>
                <a:gd name="T2" fmla="*/ 999 w 1094"/>
                <a:gd name="T3" fmla="*/ 206 h 206"/>
                <a:gd name="T4" fmla="*/ 0 w 1094"/>
                <a:gd name="T5" fmla="*/ 206 h 206"/>
                <a:gd name="T6" fmla="*/ 0 w 1094"/>
                <a:gd name="T7" fmla="*/ 0 h 206"/>
                <a:gd name="T8" fmla="*/ 1094 w 1094"/>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6">
                  <a:moveTo>
                    <a:pt x="1094" y="0"/>
                  </a:moveTo>
                  <a:lnTo>
                    <a:pt x="999" y="206"/>
                  </a:lnTo>
                  <a:lnTo>
                    <a:pt x="0" y="206"/>
                  </a:lnTo>
                  <a:lnTo>
                    <a:pt x="0" y="0"/>
                  </a:lnTo>
                  <a:lnTo>
                    <a:pt x="1094"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24" name="Freeform 10"/>
            <p:cNvSpPr>
              <a:spLocks noChangeAspect="1"/>
            </p:cNvSpPr>
            <p:nvPr userDrawn="1"/>
          </p:nvSpPr>
          <p:spPr bwMode="auto">
            <a:xfrm>
              <a:off x="315" y="918"/>
              <a:ext cx="43" cy="57"/>
            </a:xfrm>
            <a:custGeom>
              <a:avLst/>
              <a:gdLst>
                <a:gd name="T0" fmla="*/ 63 w 91"/>
                <a:gd name="T1" fmla="*/ 28 h 121"/>
                <a:gd name="T2" fmla="*/ 50 w 91"/>
                <a:gd name="T3" fmla="*/ 26 h 121"/>
                <a:gd name="T4" fmla="*/ 34 w 91"/>
                <a:gd name="T5" fmla="*/ 37 h 121"/>
                <a:gd name="T6" fmla="*/ 44 w 91"/>
                <a:gd name="T7" fmla="*/ 46 h 121"/>
                <a:gd name="T8" fmla="*/ 59 w 91"/>
                <a:gd name="T9" fmla="*/ 48 h 121"/>
                <a:gd name="T10" fmla="*/ 91 w 91"/>
                <a:gd name="T11" fmla="*/ 83 h 121"/>
                <a:gd name="T12" fmla="*/ 43 w 91"/>
                <a:gd name="T13" fmla="*/ 121 h 121"/>
                <a:gd name="T14" fmla="*/ 16 w 91"/>
                <a:gd name="T15" fmla="*/ 116 h 121"/>
                <a:gd name="T16" fmla="*/ 0 w 91"/>
                <a:gd name="T17" fmla="*/ 105 h 121"/>
                <a:gd name="T18" fmla="*/ 19 w 91"/>
                <a:gd name="T19" fmla="*/ 86 h 121"/>
                <a:gd name="T20" fmla="*/ 27 w 91"/>
                <a:gd name="T21" fmla="*/ 91 h 121"/>
                <a:gd name="T22" fmla="*/ 45 w 91"/>
                <a:gd name="T23" fmla="*/ 95 h 121"/>
                <a:gd name="T24" fmla="*/ 62 w 91"/>
                <a:gd name="T25" fmla="*/ 84 h 121"/>
                <a:gd name="T26" fmla="*/ 52 w 91"/>
                <a:gd name="T27" fmla="*/ 74 h 121"/>
                <a:gd name="T28" fmla="*/ 38 w 91"/>
                <a:gd name="T29" fmla="*/ 72 h 121"/>
                <a:gd name="T30" fmla="*/ 6 w 91"/>
                <a:gd name="T31" fmla="*/ 38 h 121"/>
                <a:gd name="T32" fmla="*/ 51 w 91"/>
                <a:gd name="T33" fmla="*/ 0 h 121"/>
                <a:gd name="T34" fmla="*/ 74 w 91"/>
                <a:gd name="T35" fmla="*/ 5 h 121"/>
                <a:gd name="T36" fmla="*/ 89 w 91"/>
                <a:gd name="T37" fmla="*/ 14 h 121"/>
                <a:gd name="T38" fmla="*/ 71 w 91"/>
                <a:gd name="T39" fmla="*/ 33 h 121"/>
                <a:gd name="T40" fmla="*/ 63 w 91"/>
                <a:gd name="T41" fmla="*/ 28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1">
                  <a:moveTo>
                    <a:pt x="63" y="28"/>
                  </a:moveTo>
                  <a:cubicBezTo>
                    <a:pt x="60" y="26"/>
                    <a:pt x="56" y="26"/>
                    <a:pt x="50" y="26"/>
                  </a:cubicBezTo>
                  <a:cubicBezTo>
                    <a:pt x="40" y="26"/>
                    <a:pt x="34" y="30"/>
                    <a:pt x="34" y="37"/>
                  </a:cubicBezTo>
                  <a:cubicBezTo>
                    <a:pt x="34" y="42"/>
                    <a:pt x="38" y="45"/>
                    <a:pt x="44" y="46"/>
                  </a:cubicBezTo>
                  <a:cubicBezTo>
                    <a:pt x="59" y="48"/>
                    <a:pt x="59" y="48"/>
                    <a:pt x="59" y="48"/>
                  </a:cubicBezTo>
                  <a:cubicBezTo>
                    <a:pt x="81" y="51"/>
                    <a:pt x="91" y="62"/>
                    <a:pt x="91" y="83"/>
                  </a:cubicBezTo>
                  <a:cubicBezTo>
                    <a:pt x="91" y="106"/>
                    <a:pt x="73" y="121"/>
                    <a:pt x="43" y="121"/>
                  </a:cubicBezTo>
                  <a:cubicBezTo>
                    <a:pt x="33" y="121"/>
                    <a:pt x="24" y="119"/>
                    <a:pt x="16" y="116"/>
                  </a:cubicBezTo>
                  <a:cubicBezTo>
                    <a:pt x="10" y="114"/>
                    <a:pt x="7" y="111"/>
                    <a:pt x="0" y="105"/>
                  </a:cubicBezTo>
                  <a:cubicBezTo>
                    <a:pt x="19" y="86"/>
                    <a:pt x="19" y="86"/>
                    <a:pt x="19" y="86"/>
                  </a:cubicBezTo>
                  <a:cubicBezTo>
                    <a:pt x="22" y="89"/>
                    <a:pt x="23" y="90"/>
                    <a:pt x="27" y="91"/>
                  </a:cubicBezTo>
                  <a:cubicBezTo>
                    <a:pt x="32" y="94"/>
                    <a:pt x="38" y="95"/>
                    <a:pt x="45" y="95"/>
                  </a:cubicBezTo>
                  <a:cubicBezTo>
                    <a:pt x="57" y="95"/>
                    <a:pt x="62" y="91"/>
                    <a:pt x="62" y="84"/>
                  </a:cubicBezTo>
                  <a:cubicBezTo>
                    <a:pt x="62" y="78"/>
                    <a:pt x="59" y="75"/>
                    <a:pt x="52" y="74"/>
                  </a:cubicBezTo>
                  <a:cubicBezTo>
                    <a:pt x="38" y="72"/>
                    <a:pt x="38" y="72"/>
                    <a:pt x="38" y="72"/>
                  </a:cubicBezTo>
                  <a:cubicBezTo>
                    <a:pt x="16" y="69"/>
                    <a:pt x="6" y="58"/>
                    <a:pt x="6" y="38"/>
                  </a:cubicBezTo>
                  <a:cubicBezTo>
                    <a:pt x="6" y="15"/>
                    <a:pt x="23" y="0"/>
                    <a:pt x="51" y="0"/>
                  </a:cubicBezTo>
                  <a:cubicBezTo>
                    <a:pt x="59" y="0"/>
                    <a:pt x="68" y="2"/>
                    <a:pt x="74" y="5"/>
                  </a:cubicBezTo>
                  <a:cubicBezTo>
                    <a:pt x="80" y="7"/>
                    <a:pt x="83" y="9"/>
                    <a:pt x="89" y="14"/>
                  </a:cubicBezTo>
                  <a:cubicBezTo>
                    <a:pt x="71" y="33"/>
                    <a:pt x="71" y="33"/>
                    <a:pt x="71" y="33"/>
                  </a:cubicBezTo>
                  <a:cubicBezTo>
                    <a:pt x="68" y="30"/>
                    <a:pt x="66" y="29"/>
                    <a:pt x="63" y="28"/>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5" name="Freeform 11"/>
            <p:cNvSpPr>
              <a:spLocks noChangeAspect="1"/>
            </p:cNvSpPr>
            <p:nvPr userDrawn="1"/>
          </p:nvSpPr>
          <p:spPr bwMode="auto">
            <a:xfrm>
              <a:off x="380"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6" name="Freeform 12"/>
            <p:cNvSpPr>
              <a:spLocks noChangeAspect="1" noEditPoints="1"/>
            </p:cNvSpPr>
            <p:nvPr userDrawn="1"/>
          </p:nvSpPr>
          <p:spPr bwMode="auto">
            <a:xfrm>
              <a:off x="447" y="918"/>
              <a:ext cx="44" cy="57"/>
            </a:xfrm>
            <a:custGeom>
              <a:avLst/>
              <a:gdLst>
                <a:gd name="T0" fmla="*/ 59 w 93"/>
                <a:gd name="T1" fmla="*/ 119 h 119"/>
                <a:gd name="T2" fmla="*/ 38 w 93"/>
                <a:gd name="T3" fmla="*/ 75 h 119"/>
                <a:gd name="T4" fmla="*/ 29 w 93"/>
                <a:gd name="T5" fmla="*/ 75 h 119"/>
                <a:gd name="T6" fmla="*/ 29 w 93"/>
                <a:gd name="T7" fmla="*/ 119 h 119"/>
                <a:gd name="T8" fmla="*/ 0 w 93"/>
                <a:gd name="T9" fmla="*/ 119 h 119"/>
                <a:gd name="T10" fmla="*/ 0 w 93"/>
                <a:gd name="T11" fmla="*/ 0 h 119"/>
                <a:gd name="T12" fmla="*/ 46 w 93"/>
                <a:gd name="T13" fmla="*/ 0 h 119"/>
                <a:gd name="T14" fmla="*/ 87 w 93"/>
                <a:gd name="T15" fmla="*/ 38 h 119"/>
                <a:gd name="T16" fmla="*/ 78 w 93"/>
                <a:gd name="T17" fmla="*/ 61 h 119"/>
                <a:gd name="T18" fmla="*/ 68 w 93"/>
                <a:gd name="T19" fmla="*/ 69 h 119"/>
                <a:gd name="T20" fmla="*/ 93 w 93"/>
                <a:gd name="T21" fmla="*/ 119 h 119"/>
                <a:gd name="T22" fmla="*/ 59 w 93"/>
                <a:gd name="T23" fmla="*/ 119 h 119"/>
                <a:gd name="T24" fmla="*/ 45 w 93"/>
                <a:gd name="T25" fmla="*/ 50 h 119"/>
                <a:gd name="T26" fmla="*/ 58 w 93"/>
                <a:gd name="T27" fmla="*/ 38 h 119"/>
                <a:gd name="T28" fmla="*/ 45 w 93"/>
                <a:gd name="T29" fmla="*/ 26 h 119"/>
                <a:gd name="T30" fmla="*/ 29 w 93"/>
                <a:gd name="T31" fmla="*/ 26 h 119"/>
                <a:gd name="T32" fmla="*/ 29 w 93"/>
                <a:gd name="T33" fmla="*/ 50 h 119"/>
                <a:gd name="T34" fmla="*/ 45 w 93"/>
                <a:gd name="T35" fmla="*/ 5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19">
                  <a:moveTo>
                    <a:pt x="59" y="119"/>
                  </a:moveTo>
                  <a:cubicBezTo>
                    <a:pt x="38" y="75"/>
                    <a:pt x="38" y="75"/>
                    <a:pt x="38" y="75"/>
                  </a:cubicBezTo>
                  <a:cubicBezTo>
                    <a:pt x="29" y="75"/>
                    <a:pt x="29" y="75"/>
                    <a:pt x="29" y="75"/>
                  </a:cubicBezTo>
                  <a:cubicBezTo>
                    <a:pt x="29" y="119"/>
                    <a:pt x="29" y="119"/>
                    <a:pt x="29" y="119"/>
                  </a:cubicBezTo>
                  <a:cubicBezTo>
                    <a:pt x="0" y="119"/>
                    <a:pt x="0" y="119"/>
                    <a:pt x="0" y="119"/>
                  </a:cubicBezTo>
                  <a:cubicBezTo>
                    <a:pt x="0" y="0"/>
                    <a:pt x="0" y="0"/>
                    <a:pt x="0" y="0"/>
                  </a:cubicBezTo>
                  <a:cubicBezTo>
                    <a:pt x="46" y="0"/>
                    <a:pt x="46" y="0"/>
                    <a:pt x="46" y="0"/>
                  </a:cubicBezTo>
                  <a:cubicBezTo>
                    <a:pt x="70" y="0"/>
                    <a:pt x="87" y="16"/>
                    <a:pt x="87" y="38"/>
                  </a:cubicBezTo>
                  <a:cubicBezTo>
                    <a:pt x="87" y="47"/>
                    <a:pt x="84" y="55"/>
                    <a:pt x="78" y="61"/>
                  </a:cubicBezTo>
                  <a:cubicBezTo>
                    <a:pt x="75" y="64"/>
                    <a:pt x="73" y="66"/>
                    <a:pt x="68" y="69"/>
                  </a:cubicBezTo>
                  <a:cubicBezTo>
                    <a:pt x="93" y="119"/>
                    <a:pt x="93" y="119"/>
                    <a:pt x="93" y="119"/>
                  </a:cubicBezTo>
                  <a:lnTo>
                    <a:pt x="59" y="119"/>
                  </a:lnTo>
                  <a:close/>
                  <a:moveTo>
                    <a:pt x="45" y="50"/>
                  </a:moveTo>
                  <a:cubicBezTo>
                    <a:pt x="52" y="50"/>
                    <a:pt x="58" y="45"/>
                    <a:pt x="58" y="38"/>
                  </a:cubicBezTo>
                  <a:cubicBezTo>
                    <a:pt x="58" y="32"/>
                    <a:pt x="52" y="26"/>
                    <a:pt x="45" y="26"/>
                  </a:cubicBezTo>
                  <a:cubicBezTo>
                    <a:pt x="29" y="26"/>
                    <a:pt x="29" y="26"/>
                    <a:pt x="29" y="26"/>
                  </a:cubicBezTo>
                  <a:cubicBezTo>
                    <a:pt x="29" y="50"/>
                    <a:pt x="29" y="50"/>
                    <a:pt x="29" y="50"/>
                  </a:cubicBezTo>
                  <a:lnTo>
                    <a:pt x="45"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7" name="Freeform 13"/>
            <p:cNvSpPr>
              <a:spLocks noChangeAspect="1" noEditPoints="1"/>
            </p:cNvSpPr>
            <p:nvPr userDrawn="1"/>
          </p:nvSpPr>
          <p:spPr bwMode="auto">
            <a:xfrm>
              <a:off x="509" y="918"/>
              <a:ext cx="52" cy="57"/>
            </a:xfrm>
            <a:custGeom>
              <a:avLst/>
              <a:gdLst>
                <a:gd name="T0" fmla="*/ 38 w 53"/>
                <a:gd name="T1" fmla="*/ 58 h 58"/>
                <a:gd name="T2" fmla="*/ 35 w 53"/>
                <a:gd name="T3" fmla="*/ 49 h 58"/>
                <a:gd name="T4" fmla="*/ 18 w 53"/>
                <a:gd name="T5" fmla="*/ 49 h 58"/>
                <a:gd name="T6" fmla="*/ 15 w 53"/>
                <a:gd name="T7" fmla="*/ 58 h 58"/>
                <a:gd name="T8" fmla="*/ 0 w 53"/>
                <a:gd name="T9" fmla="*/ 58 h 58"/>
                <a:gd name="T10" fmla="*/ 21 w 53"/>
                <a:gd name="T11" fmla="*/ 0 h 58"/>
                <a:gd name="T12" fmla="*/ 32 w 53"/>
                <a:gd name="T13" fmla="*/ 0 h 58"/>
                <a:gd name="T14" fmla="*/ 53 w 53"/>
                <a:gd name="T15" fmla="*/ 58 h 58"/>
                <a:gd name="T16" fmla="*/ 38 w 53"/>
                <a:gd name="T17" fmla="*/ 58 h 58"/>
                <a:gd name="T18" fmla="*/ 27 w 53"/>
                <a:gd name="T19" fmla="*/ 22 h 58"/>
                <a:gd name="T20" fmla="*/ 22 w 53"/>
                <a:gd name="T21" fmla="*/ 38 h 58"/>
                <a:gd name="T22" fmla="*/ 32 w 53"/>
                <a:gd name="T23" fmla="*/ 38 h 58"/>
                <a:gd name="T24" fmla="*/ 27 w 53"/>
                <a:gd name="T25" fmla="*/ 22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8">
                  <a:moveTo>
                    <a:pt x="38" y="58"/>
                  </a:moveTo>
                  <a:lnTo>
                    <a:pt x="35" y="49"/>
                  </a:lnTo>
                  <a:lnTo>
                    <a:pt x="18" y="49"/>
                  </a:lnTo>
                  <a:lnTo>
                    <a:pt x="15" y="58"/>
                  </a:lnTo>
                  <a:lnTo>
                    <a:pt x="0" y="58"/>
                  </a:lnTo>
                  <a:lnTo>
                    <a:pt x="21" y="0"/>
                  </a:lnTo>
                  <a:lnTo>
                    <a:pt x="32" y="0"/>
                  </a:lnTo>
                  <a:lnTo>
                    <a:pt x="53" y="58"/>
                  </a:lnTo>
                  <a:lnTo>
                    <a:pt x="38" y="58"/>
                  </a:lnTo>
                  <a:close/>
                  <a:moveTo>
                    <a:pt x="27" y="22"/>
                  </a:moveTo>
                  <a:lnTo>
                    <a:pt x="22" y="38"/>
                  </a:lnTo>
                  <a:lnTo>
                    <a:pt x="32" y="38"/>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8" name="Freeform 14"/>
            <p:cNvSpPr>
              <a:spLocks noChangeAspect="1"/>
            </p:cNvSpPr>
            <p:nvPr userDrawn="1"/>
          </p:nvSpPr>
          <p:spPr bwMode="auto">
            <a:xfrm>
              <a:off x="575"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9" name="Freeform 15"/>
            <p:cNvSpPr>
              <a:spLocks noChangeAspect="1"/>
            </p:cNvSpPr>
            <p:nvPr userDrawn="1"/>
          </p:nvSpPr>
          <p:spPr bwMode="auto">
            <a:xfrm>
              <a:off x="641" y="918"/>
              <a:ext cx="41" cy="57"/>
            </a:xfrm>
            <a:custGeom>
              <a:avLst/>
              <a:gdLst>
                <a:gd name="T0" fmla="*/ 0 w 39"/>
                <a:gd name="T1" fmla="*/ 58 h 58"/>
                <a:gd name="T2" fmla="*/ 0 w 39"/>
                <a:gd name="T3" fmla="*/ 0 h 58"/>
                <a:gd name="T4" fmla="*/ 39 w 39"/>
                <a:gd name="T5" fmla="*/ 0 h 58"/>
                <a:gd name="T6" fmla="*/ 39 w 39"/>
                <a:gd name="T7" fmla="*/ 13 h 58"/>
                <a:gd name="T8" fmla="*/ 14 w 39"/>
                <a:gd name="T9" fmla="*/ 13 h 58"/>
                <a:gd name="T10" fmla="*/ 14 w 39"/>
                <a:gd name="T11" fmla="*/ 23 h 58"/>
                <a:gd name="T12" fmla="*/ 36 w 39"/>
                <a:gd name="T13" fmla="*/ 23 h 58"/>
                <a:gd name="T14" fmla="*/ 36 w 39"/>
                <a:gd name="T15" fmla="*/ 35 h 58"/>
                <a:gd name="T16" fmla="*/ 14 w 39"/>
                <a:gd name="T17" fmla="*/ 35 h 58"/>
                <a:gd name="T18" fmla="*/ 14 w 39"/>
                <a:gd name="T19" fmla="*/ 45 h 58"/>
                <a:gd name="T20" fmla="*/ 39 w 39"/>
                <a:gd name="T21" fmla="*/ 45 h 58"/>
                <a:gd name="T22" fmla="*/ 39 w 39"/>
                <a:gd name="T23" fmla="*/ 58 h 58"/>
                <a:gd name="T24" fmla="*/ 0 w 3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8">
                  <a:moveTo>
                    <a:pt x="0" y="58"/>
                  </a:moveTo>
                  <a:lnTo>
                    <a:pt x="0" y="0"/>
                  </a:lnTo>
                  <a:lnTo>
                    <a:pt x="39" y="0"/>
                  </a:lnTo>
                  <a:lnTo>
                    <a:pt x="39" y="13"/>
                  </a:lnTo>
                  <a:lnTo>
                    <a:pt x="14" y="13"/>
                  </a:lnTo>
                  <a:lnTo>
                    <a:pt x="14" y="23"/>
                  </a:lnTo>
                  <a:lnTo>
                    <a:pt x="36" y="23"/>
                  </a:lnTo>
                  <a:lnTo>
                    <a:pt x="36" y="35"/>
                  </a:lnTo>
                  <a:lnTo>
                    <a:pt x="14" y="35"/>
                  </a:lnTo>
                  <a:lnTo>
                    <a:pt x="14" y="45"/>
                  </a:lnTo>
                  <a:lnTo>
                    <a:pt x="39" y="45"/>
                  </a:lnTo>
                  <a:lnTo>
                    <a:pt x="39" y="58"/>
                  </a:lnTo>
                  <a:lnTo>
                    <a:pt x="0" y="58"/>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0" name="Freeform 16"/>
            <p:cNvSpPr>
              <a:spLocks noChangeAspect="1"/>
            </p:cNvSpPr>
            <p:nvPr userDrawn="1"/>
          </p:nvSpPr>
          <p:spPr bwMode="auto">
            <a:xfrm>
              <a:off x="705" y="918"/>
              <a:ext cx="43" cy="57"/>
            </a:xfrm>
            <a:custGeom>
              <a:avLst/>
              <a:gdLst>
                <a:gd name="T0" fmla="*/ 90 w 90"/>
                <a:gd name="T1" fmla="*/ 67 h 121"/>
                <a:gd name="T2" fmla="*/ 78 w 90"/>
                <a:gd name="T3" fmla="*/ 107 h 121"/>
                <a:gd name="T4" fmla="*/ 45 w 90"/>
                <a:gd name="T5" fmla="*/ 121 h 121"/>
                <a:gd name="T6" fmla="*/ 12 w 90"/>
                <a:gd name="T7" fmla="*/ 107 h 121"/>
                <a:gd name="T8" fmla="*/ 1 w 90"/>
                <a:gd name="T9" fmla="*/ 87 h 121"/>
                <a:gd name="T10" fmla="*/ 0 w 90"/>
                <a:gd name="T11" fmla="*/ 60 h 121"/>
                <a:gd name="T12" fmla="*/ 0 w 90"/>
                <a:gd name="T13" fmla="*/ 56 h 121"/>
                <a:gd name="T14" fmla="*/ 12 w 90"/>
                <a:gd name="T15" fmla="*/ 14 h 121"/>
                <a:gd name="T16" fmla="*/ 46 w 90"/>
                <a:gd name="T17" fmla="*/ 0 h 121"/>
                <a:gd name="T18" fmla="*/ 65 w 90"/>
                <a:gd name="T19" fmla="*/ 4 h 121"/>
                <a:gd name="T20" fmla="*/ 81 w 90"/>
                <a:gd name="T21" fmla="*/ 15 h 121"/>
                <a:gd name="T22" fmla="*/ 62 w 90"/>
                <a:gd name="T23" fmla="*/ 35 h 121"/>
                <a:gd name="T24" fmla="*/ 45 w 90"/>
                <a:gd name="T25" fmla="*/ 26 h 121"/>
                <a:gd name="T26" fmla="*/ 33 w 90"/>
                <a:gd name="T27" fmla="*/ 31 h 121"/>
                <a:gd name="T28" fmla="*/ 30 w 90"/>
                <a:gd name="T29" fmla="*/ 40 h 121"/>
                <a:gd name="T30" fmla="*/ 29 w 90"/>
                <a:gd name="T31" fmla="*/ 60 h 121"/>
                <a:gd name="T32" fmla="*/ 29 w 90"/>
                <a:gd name="T33" fmla="*/ 63 h 121"/>
                <a:gd name="T34" fmla="*/ 33 w 90"/>
                <a:gd name="T35" fmla="*/ 90 h 121"/>
                <a:gd name="T36" fmla="*/ 45 w 90"/>
                <a:gd name="T37" fmla="*/ 95 h 121"/>
                <a:gd name="T38" fmla="*/ 61 w 90"/>
                <a:gd name="T39" fmla="*/ 77 h 121"/>
                <a:gd name="T40" fmla="*/ 61 w 90"/>
                <a:gd name="T41" fmla="*/ 76 h 121"/>
                <a:gd name="T42" fmla="*/ 45 w 90"/>
                <a:gd name="T43" fmla="*/ 76 h 121"/>
                <a:gd name="T44" fmla="*/ 45 w 90"/>
                <a:gd name="T45" fmla="*/ 52 h 121"/>
                <a:gd name="T46" fmla="*/ 90 w 90"/>
                <a:gd name="T47" fmla="*/ 52 h 121"/>
                <a:gd name="T48" fmla="*/ 90 w 90"/>
                <a:gd name="T49" fmla="*/ 6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21">
                  <a:moveTo>
                    <a:pt x="90" y="67"/>
                  </a:moveTo>
                  <a:cubicBezTo>
                    <a:pt x="90" y="88"/>
                    <a:pt x="87" y="98"/>
                    <a:pt x="78" y="107"/>
                  </a:cubicBezTo>
                  <a:cubicBezTo>
                    <a:pt x="70" y="116"/>
                    <a:pt x="59" y="121"/>
                    <a:pt x="45" y="121"/>
                  </a:cubicBezTo>
                  <a:cubicBezTo>
                    <a:pt x="32" y="121"/>
                    <a:pt x="20" y="116"/>
                    <a:pt x="12" y="107"/>
                  </a:cubicBezTo>
                  <a:cubicBezTo>
                    <a:pt x="6" y="102"/>
                    <a:pt x="2" y="94"/>
                    <a:pt x="1" y="87"/>
                  </a:cubicBezTo>
                  <a:cubicBezTo>
                    <a:pt x="1" y="82"/>
                    <a:pt x="0" y="73"/>
                    <a:pt x="0" y="60"/>
                  </a:cubicBezTo>
                  <a:cubicBezTo>
                    <a:pt x="0" y="56"/>
                    <a:pt x="0" y="56"/>
                    <a:pt x="0" y="56"/>
                  </a:cubicBezTo>
                  <a:cubicBezTo>
                    <a:pt x="0" y="33"/>
                    <a:pt x="3" y="23"/>
                    <a:pt x="12" y="14"/>
                  </a:cubicBezTo>
                  <a:cubicBezTo>
                    <a:pt x="21" y="4"/>
                    <a:pt x="31" y="0"/>
                    <a:pt x="46" y="0"/>
                  </a:cubicBezTo>
                  <a:cubicBezTo>
                    <a:pt x="53" y="0"/>
                    <a:pt x="60" y="1"/>
                    <a:pt x="65" y="4"/>
                  </a:cubicBezTo>
                  <a:cubicBezTo>
                    <a:pt x="71" y="6"/>
                    <a:pt x="74" y="8"/>
                    <a:pt x="81" y="15"/>
                  </a:cubicBezTo>
                  <a:cubicBezTo>
                    <a:pt x="62" y="35"/>
                    <a:pt x="62" y="35"/>
                    <a:pt x="62" y="35"/>
                  </a:cubicBezTo>
                  <a:cubicBezTo>
                    <a:pt x="55" y="28"/>
                    <a:pt x="51" y="26"/>
                    <a:pt x="45" y="26"/>
                  </a:cubicBezTo>
                  <a:cubicBezTo>
                    <a:pt x="40" y="26"/>
                    <a:pt x="36" y="28"/>
                    <a:pt x="33" y="31"/>
                  </a:cubicBezTo>
                  <a:cubicBezTo>
                    <a:pt x="32" y="34"/>
                    <a:pt x="30" y="37"/>
                    <a:pt x="30" y="40"/>
                  </a:cubicBezTo>
                  <a:cubicBezTo>
                    <a:pt x="29" y="45"/>
                    <a:pt x="29" y="52"/>
                    <a:pt x="29" y="60"/>
                  </a:cubicBezTo>
                  <a:cubicBezTo>
                    <a:pt x="29" y="63"/>
                    <a:pt x="29" y="63"/>
                    <a:pt x="29" y="63"/>
                  </a:cubicBezTo>
                  <a:cubicBezTo>
                    <a:pt x="29" y="79"/>
                    <a:pt x="30" y="86"/>
                    <a:pt x="33" y="90"/>
                  </a:cubicBezTo>
                  <a:cubicBezTo>
                    <a:pt x="36" y="93"/>
                    <a:pt x="40" y="95"/>
                    <a:pt x="45" y="95"/>
                  </a:cubicBezTo>
                  <a:cubicBezTo>
                    <a:pt x="55" y="95"/>
                    <a:pt x="61" y="88"/>
                    <a:pt x="61" y="77"/>
                  </a:cubicBezTo>
                  <a:cubicBezTo>
                    <a:pt x="61" y="76"/>
                    <a:pt x="61" y="76"/>
                    <a:pt x="61" y="76"/>
                  </a:cubicBezTo>
                  <a:cubicBezTo>
                    <a:pt x="45" y="76"/>
                    <a:pt x="45" y="76"/>
                    <a:pt x="45" y="76"/>
                  </a:cubicBezTo>
                  <a:cubicBezTo>
                    <a:pt x="45" y="52"/>
                    <a:pt x="45" y="52"/>
                    <a:pt x="45" y="52"/>
                  </a:cubicBezTo>
                  <a:cubicBezTo>
                    <a:pt x="90" y="52"/>
                    <a:pt x="90" y="52"/>
                    <a:pt x="90" y="52"/>
                  </a:cubicBezTo>
                  <a:lnTo>
                    <a:pt x="90" y="6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1" name="Freeform 17"/>
            <p:cNvSpPr>
              <a:spLocks noChangeAspect="1"/>
            </p:cNvSpPr>
            <p:nvPr userDrawn="1"/>
          </p:nvSpPr>
          <p:spPr bwMode="auto">
            <a:xfrm>
              <a:off x="766" y="918"/>
              <a:ext cx="41" cy="57"/>
            </a:xfrm>
            <a:custGeom>
              <a:avLst/>
              <a:gdLst>
                <a:gd name="T0" fmla="*/ 32 w 49"/>
                <a:gd name="T1" fmla="*/ 34 h 58"/>
                <a:gd name="T2" fmla="*/ 32 w 49"/>
                <a:gd name="T3" fmla="*/ 58 h 58"/>
                <a:gd name="T4" fmla="*/ 18 w 49"/>
                <a:gd name="T5" fmla="*/ 58 h 58"/>
                <a:gd name="T6" fmla="*/ 18 w 49"/>
                <a:gd name="T7" fmla="*/ 34 h 58"/>
                <a:gd name="T8" fmla="*/ 0 w 49"/>
                <a:gd name="T9" fmla="*/ 0 h 58"/>
                <a:gd name="T10" fmla="*/ 16 w 49"/>
                <a:gd name="T11" fmla="*/ 0 h 58"/>
                <a:gd name="T12" fmla="*/ 25 w 49"/>
                <a:gd name="T13" fmla="*/ 21 h 58"/>
                <a:gd name="T14" fmla="*/ 34 w 49"/>
                <a:gd name="T15" fmla="*/ 0 h 58"/>
                <a:gd name="T16" fmla="*/ 49 w 49"/>
                <a:gd name="T17" fmla="*/ 0 h 58"/>
                <a:gd name="T18" fmla="*/ 32 w 49"/>
                <a:gd name="T19" fmla="*/ 3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8">
                  <a:moveTo>
                    <a:pt x="32" y="34"/>
                  </a:moveTo>
                  <a:lnTo>
                    <a:pt x="32" y="58"/>
                  </a:lnTo>
                  <a:lnTo>
                    <a:pt x="18" y="58"/>
                  </a:lnTo>
                  <a:lnTo>
                    <a:pt x="18" y="34"/>
                  </a:lnTo>
                  <a:lnTo>
                    <a:pt x="0" y="0"/>
                  </a:lnTo>
                  <a:lnTo>
                    <a:pt x="16" y="0"/>
                  </a:lnTo>
                  <a:lnTo>
                    <a:pt x="25" y="21"/>
                  </a:lnTo>
                  <a:lnTo>
                    <a:pt x="34" y="0"/>
                  </a:lnTo>
                  <a:lnTo>
                    <a:pt x="49" y="0"/>
                  </a:lnTo>
                  <a:lnTo>
                    <a:pt x="32" y="34"/>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2" name="Freeform 18"/>
            <p:cNvSpPr>
              <a:spLocks noChangeAspect="1" noEditPoints="1"/>
            </p:cNvSpPr>
            <p:nvPr userDrawn="1"/>
          </p:nvSpPr>
          <p:spPr bwMode="auto">
            <a:xfrm>
              <a:off x="315" y="1079"/>
              <a:ext cx="41" cy="57"/>
            </a:xfrm>
            <a:custGeom>
              <a:avLst/>
              <a:gdLst>
                <a:gd name="T0" fmla="*/ 47 w 87"/>
                <a:gd name="T1" fmla="*/ 0 h 118"/>
                <a:gd name="T2" fmla="*/ 87 w 87"/>
                <a:gd name="T3" fmla="*/ 38 h 118"/>
                <a:gd name="T4" fmla="*/ 47 w 87"/>
                <a:gd name="T5" fmla="*/ 76 h 118"/>
                <a:gd name="T6" fmla="*/ 29 w 87"/>
                <a:gd name="T7" fmla="*/ 76 h 118"/>
                <a:gd name="T8" fmla="*/ 29 w 87"/>
                <a:gd name="T9" fmla="*/ 118 h 118"/>
                <a:gd name="T10" fmla="*/ 0 w 87"/>
                <a:gd name="T11" fmla="*/ 118 h 118"/>
                <a:gd name="T12" fmla="*/ 0 w 87"/>
                <a:gd name="T13" fmla="*/ 0 h 118"/>
                <a:gd name="T14" fmla="*/ 47 w 87"/>
                <a:gd name="T15" fmla="*/ 0 h 118"/>
                <a:gd name="T16" fmla="*/ 46 w 87"/>
                <a:gd name="T17" fmla="*/ 50 h 118"/>
                <a:gd name="T18" fmla="*/ 58 w 87"/>
                <a:gd name="T19" fmla="*/ 38 h 118"/>
                <a:gd name="T20" fmla="*/ 46 w 87"/>
                <a:gd name="T21" fmla="*/ 26 h 118"/>
                <a:gd name="T22" fmla="*/ 29 w 87"/>
                <a:gd name="T23" fmla="*/ 26 h 118"/>
                <a:gd name="T24" fmla="*/ 29 w 87"/>
                <a:gd name="T25" fmla="*/ 50 h 118"/>
                <a:gd name="T26" fmla="*/ 46 w 87"/>
                <a:gd name="T27" fmla="*/ 5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18">
                  <a:moveTo>
                    <a:pt x="47" y="0"/>
                  </a:moveTo>
                  <a:cubicBezTo>
                    <a:pt x="71" y="0"/>
                    <a:pt x="87" y="16"/>
                    <a:pt x="87" y="38"/>
                  </a:cubicBezTo>
                  <a:cubicBezTo>
                    <a:pt x="87" y="60"/>
                    <a:pt x="71" y="76"/>
                    <a:pt x="47" y="76"/>
                  </a:cubicBezTo>
                  <a:cubicBezTo>
                    <a:pt x="29" y="76"/>
                    <a:pt x="29" y="76"/>
                    <a:pt x="29" y="76"/>
                  </a:cubicBezTo>
                  <a:cubicBezTo>
                    <a:pt x="29" y="118"/>
                    <a:pt x="29" y="118"/>
                    <a:pt x="29" y="118"/>
                  </a:cubicBezTo>
                  <a:cubicBezTo>
                    <a:pt x="0" y="118"/>
                    <a:pt x="0" y="118"/>
                    <a:pt x="0" y="118"/>
                  </a:cubicBezTo>
                  <a:cubicBezTo>
                    <a:pt x="0" y="0"/>
                    <a:pt x="0" y="0"/>
                    <a:pt x="0" y="0"/>
                  </a:cubicBezTo>
                  <a:lnTo>
                    <a:pt x="47" y="0"/>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3" name="Freeform 19"/>
            <p:cNvSpPr>
              <a:spLocks noChangeAspect="1" noEditPoints="1"/>
            </p:cNvSpPr>
            <p:nvPr userDrawn="1"/>
          </p:nvSpPr>
          <p:spPr bwMode="auto">
            <a:xfrm>
              <a:off x="371" y="1079"/>
              <a:ext cx="53" cy="57"/>
            </a:xfrm>
            <a:custGeom>
              <a:avLst/>
              <a:gdLst>
                <a:gd name="T0" fmla="*/ 38 w 53"/>
                <a:gd name="T1" fmla="*/ 57 h 57"/>
                <a:gd name="T2" fmla="*/ 35 w 53"/>
                <a:gd name="T3" fmla="*/ 49 h 57"/>
                <a:gd name="T4" fmla="*/ 18 w 53"/>
                <a:gd name="T5" fmla="*/ 49 h 57"/>
                <a:gd name="T6" fmla="*/ 15 w 53"/>
                <a:gd name="T7" fmla="*/ 57 h 57"/>
                <a:gd name="T8" fmla="*/ 0 w 53"/>
                <a:gd name="T9" fmla="*/ 57 h 57"/>
                <a:gd name="T10" fmla="*/ 21 w 53"/>
                <a:gd name="T11" fmla="*/ 0 h 57"/>
                <a:gd name="T12" fmla="*/ 32 w 53"/>
                <a:gd name="T13" fmla="*/ 0 h 57"/>
                <a:gd name="T14" fmla="*/ 53 w 53"/>
                <a:gd name="T15" fmla="*/ 57 h 57"/>
                <a:gd name="T16" fmla="*/ 38 w 53"/>
                <a:gd name="T17" fmla="*/ 57 h 57"/>
                <a:gd name="T18" fmla="*/ 27 w 53"/>
                <a:gd name="T19" fmla="*/ 22 h 57"/>
                <a:gd name="T20" fmla="*/ 22 w 53"/>
                <a:gd name="T21" fmla="*/ 37 h 57"/>
                <a:gd name="T22" fmla="*/ 32 w 53"/>
                <a:gd name="T23" fmla="*/ 37 h 57"/>
                <a:gd name="T24" fmla="*/ 27 w 53"/>
                <a:gd name="T25" fmla="*/ 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7">
                  <a:moveTo>
                    <a:pt x="38" y="57"/>
                  </a:moveTo>
                  <a:lnTo>
                    <a:pt x="35" y="49"/>
                  </a:lnTo>
                  <a:lnTo>
                    <a:pt x="18" y="49"/>
                  </a:lnTo>
                  <a:lnTo>
                    <a:pt x="15" y="57"/>
                  </a:lnTo>
                  <a:lnTo>
                    <a:pt x="0" y="57"/>
                  </a:lnTo>
                  <a:lnTo>
                    <a:pt x="21" y="0"/>
                  </a:lnTo>
                  <a:lnTo>
                    <a:pt x="32" y="0"/>
                  </a:lnTo>
                  <a:lnTo>
                    <a:pt x="53" y="57"/>
                  </a:lnTo>
                  <a:lnTo>
                    <a:pt x="38" y="57"/>
                  </a:lnTo>
                  <a:close/>
                  <a:moveTo>
                    <a:pt x="27" y="22"/>
                  </a:moveTo>
                  <a:lnTo>
                    <a:pt x="22" y="37"/>
                  </a:lnTo>
                  <a:lnTo>
                    <a:pt x="32" y="37"/>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4" name="Freeform 20"/>
            <p:cNvSpPr>
              <a:spLocks noChangeAspect="1" noEditPoints="1"/>
            </p:cNvSpPr>
            <p:nvPr userDrawn="1"/>
          </p:nvSpPr>
          <p:spPr bwMode="auto">
            <a:xfrm>
              <a:off x="446" y="1079"/>
              <a:ext cx="44"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5" y="54"/>
                    <a:pt x="79" y="61"/>
                  </a:cubicBezTo>
                  <a:cubicBezTo>
                    <a:pt x="76" y="64"/>
                    <a:pt x="74"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5" name="Freeform 21"/>
            <p:cNvSpPr>
              <a:spLocks noChangeAspect="1"/>
            </p:cNvSpPr>
            <p:nvPr userDrawn="1"/>
          </p:nvSpPr>
          <p:spPr bwMode="auto">
            <a:xfrm>
              <a:off x="511" y="1079"/>
              <a:ext cx="41" cy="57"/>
            </a:xfrm>
            <a:custGeom>
              <a:avLst/>
              <a:gdLst>
                <a:gd name="T0" fmla="*/ 28 w 42"/>
                <a:gd name="T1" fmla="*/ 13 h 57"/>
                <a:gd name="T2" fmla="*/ 28 w 42"/>
                <a:gd name="T3" fmla="*/ 57 h 57"/>
                <a:gd name="T4" fmla="*/ 14 w 42"/>
                <a:gd name="T5" fmla="*/ 57 h 57"/>
                <a:gd name="T6" fmla="*/ 14 w 42"/>
                <a:gd name="T7" fmla="*/ 13 h 57"/>
                <a:gd name="T8" fmla="*/ 0 w 42"/>
                <a:gd name="T9" fmla="*/ 13 h 57"/>
                <a:gd name="T10" fmla="*/ 0 w 42"/>
                <a:gd name="T11" fmla="*/ 0 h 57"/>
                <a:gd name="T12" fmla="*/ 42 w 42"/>
                <a:gd name="T13" fmla="*/ 0 h 57"/>
                <a:gd name="T14" fmla="*/ 42 w 42"/>
                <a:gd name="T15" fmla="*/ 13 h 57"/>
                <a:gd name="T16" fmla="*/ 28 w 42"/>
                <a:gd name="T17" fmla="*/ 1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7">
                  <a:moveTo>
                    <a:pt x="28" y="13"/>
                  </a:moveTo>
                  <a:lnTo>
                    <a:pt x="28" y="57"/>
                  </a:lnTo>
                  <a:lnTo>
                    <a:pt x="14" y="57"/>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6" name="Freeform 22"/>
            <p:cNvSpPr>
              <a:spLocks noChangeAspect="1"/>
            </p:cNvSpPr>
            <p:nvPr userDrawn="1"/>
          </p:nvSpPr>
          <p:spPr bwMode="auto">
            <a:xfrm>
              <a:off x="577" y="1079"/>
              <a:ext cx="41" cy="57"/>
            </a:xfrm>
            <a:custGeom>
              <a:avLst/>
              <a:gdLst>
                <a:gd name="T0" fmla="*/ 32 w 45"/>
                <a:gd name="T1" fmla="*/ 57 h 57"/>
                <a:gd name="T2" fmla="*/ 14 w 45"/>
                <a:gd name="T3" fmla="*/ 29 h 57"/>
                <a:gd name="T4" fmla="*/ 14 w 45"/>
                <a:gd name="T5" fmla="*/ 57 h 57"/>
                <a:gd name="T6" fmla="*/ 0 w 45"/>
                <a:gd name="T7" fmla="*/ 57 h 57"/>
                <a:gd name="T8" fmla="*/ 0 w 45"/>
                <a:gd name="T9" fmla="*/ 0 h 57"/>
                <a:gd name="T10" fmla="*/ 12 w 45"/>
                <a:gd name="T11" fmla="*/ 0 h 57"/>
                <a:gd name="T12" fmla="*/ 30 w 45"/>
                <a:gd name="T13" fmla="*/ 29 h 57"/>
                <a:gd name="T14" fmla="*/ 30 w 45"/>
                <a:gd name="T15" fmla="*/ 0 h 57"/>
                <a:gd name="T16" fmla="*/ 45 w 45"/>
                <a:gd name="T17" fmla="*/ 0 h 57"/>
                <a:gd name="T18" fmla="*/ 45 w 45"/>
                <a:gd name="T19" fmla="*/ 57 h 57"/>
                <a:gd name="T20" fmla="*/ 32 w 45"/>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32" y="57"/>
                  </a:moveTo>
                  <a:lnTo>
                    <a:pt x="14" y="29"/>
                  </a:lnTo>
                  <a:lnTo>
                    <a:pt x="14" y="57"/>
                  </a:lnTo>
                  <a:lnTo>
                    <a:pt x="0" y="57"/>
                  </a:lnTo>
                  <a:lnTo>
                    <a:pt x="0" y="0"/>
                  </a:lnTo>
                  <a:lnTo>
                    <a:pt x="12" y="0"/>
                  </a:lnTo>
                  <a:lnTo>
                    <a:pt x="30" y="29"/>
                  </a:lnTo>
                  <a:lnTo>
                    <a:pt x="30" y="0"/>
                  </a:lnTo>
                  <a:lnTo>
                    <a:pt x="45" y="0"/>
                  </a:lnTo>
                  <a:lnTo>
                    <a:pt x="45" y="57"/>
                  </a:lnTo>
                  <a:lnTo>
                    <a:pt x="32"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7" name="Freeform 23"/>
            <p:cNvSpPr>
              <a:spLocks noChangeAspect="1"/>
            </p:cNvSpPr>
            <p:nvPr userDrawn="1"/>
          </p:nvSpPr>
          <p:spPr bwMode="auto">
            <a:xfrm>
              <a:off x="649" y="1079"/>
              <a:ext cx="41" cy="57"/>
            </a:xfrm>
            <a:custGeom>
              <a:avLst/>
              <a:gdLst>
                <a:gd name="T0" fmla="*/ 0 w 39"/>
                <a:gd name="T1" fmla="*/ 57 h 57"/>
                <a:gd name="T2" fmla="*/ 0 w 39"/>
                <a:gd name="T3" fmla="*/ 0 h 57"/>
                <a:gd name="T4" fmla="*/ 39 w 39"/>
                <a:gd name="T5" fmla="*/ 0 h 57"/>
                <a:gd name="T6" fmla="*/ 39 w 39"/>
                <a:gd name="T7" fmla="*/ 13 h 57"/>
                <a:gd name="T8" fmla="*/ 14 w 39"/>
                <a:gd name="T9" fmla="*/ 13 h 57"/>
                <a:gd name="T10" fmla="*/ 14 w 39"/>
                <a:gd name="T11" fmla="*/ 22 h 57"/>
                <a:gd name="T12" fmla="*/ 35 w 39"/>
                <a:gd name="T13" fmla="*/ 22 h 57"/>
                <a:gd name="T14" fmla="*/ 35 w 39"/>
                <a:gd name="T15" fmla="*/ 35 h 57"/>
                <a:gd name="T16" fmla="*/ 14 w 39"/>
                <a:gd name="T17" fmla="*/ 35 h 57"/>
                <a:gd name="T18" fmla="*/ 14 w 39"/>
                <a:gd name="T19" fmla="*/ 45 h 57"/>
                <a:gd name="T20" fmla="*/ 39 w 39"/>
                <a:gd name="T21" fmla="*/ 45 h 57"/>
                <a:gd name="T22" fmla="*/ 39 w 39"/>
                <a:gd name="T23" fmla="*/ 57 h 57"/>
                <a:gd name="T24" fmla="*/ 0 w 39"/>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7">
                  <a:moveTo>
                    <a:pt x="0" y="57"/>
                  </a:moveTo>
                  <a:lnTo>
                    <a:pt x="0" y="0"/>
                  </a:lnTo>
                  <a:lnTo>
                    <a:pt x="39" y="0"/>
                  </a:lnTo>
                  <a:lnTo>
                    <a:pt x="39" y="13"/>
                  </a:lnTo>
                  <a:lnTo>
                    <a:pt x="14" y="13"/>
                  </a:lnTo>
                  <a:lnTo>
                    <a:pt x="14" y="22"/>
                  </a:lnTo>
                  <a:lnTo>
                    <a:pt x="35" y="22"/>
                  </a:lnTo>
                  <a:lnTo>
                    <a:pt x="35" y="35"/>
                  </a:lnTo>
                  <a:lnTo>
                    <a:pt x="14" y="35"/>
                  </a:lnTo>
                  <a:lnTo>
                    <a:pt x="14" y="45"/>
                  </a:lnTo>
                  <a:lnTo>
                    <a:pt x="39" y="45"/>
                  </a:lnTo>
                  <a:lnTo>
                    <a:pt x="39" y="57"/>
                  </a:lnTo>
                  <a:lnTo>
                    <a:pt x="0"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8" name="Freeform 24"/>
            <p:cNvSpPr>
              <a:spLocks noChangeAspect="1" noEditPoints="1"/>
            </p:cNvSpPr>
            <p:nvPr userDrawn="1"/>
          </p:nvSpPr>
          <p:spPr bwMode="auto">
            <a:xfrm>
              <a:off x="714" y="1079"/>
              <a:ext cx="41"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4" y="54"/>
                    <a:pt x="79" y="61"/>
                  </a:cubicBezTo>
                  <a:cubicBezTo>
                    <a:pt x="76" y="64"/>
                    <a:pt x="73"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9" name="Freeform 25"/>
            <p:cNvSpPr>
              <a:spLocks noChangeAspect="1"/>
            </p:cNvSpPr>
            <p:nvPr userDrawn="1"/>
          </p:nvSpPr>
          <p:spPr bwMode="auto">
            <a:xfrm>
              <a:off x="776" y="1079"/>
              <a:ext cx="44" cy="58"/>
            </a:xfrm>
            <a:custGeom>
              <a:avLst/>
              <a:gdLst>
                <a:gd name="T0" fmla="*/ 64 w 91"/>
                <a:gd name="T1" fmla="*/ 27 h 120"/>
                <a:gd name="T2" fmla="*/ 51 w 91"/>
                <a:gd name="T3" fmla="*/ 25 h 120"/>
                <a:gd name="T4" fmla="*/ 34 w 91"/>
                <a:gd name="T5" fmla="*/ 36 h 120"/>
                <a:gd name="T6" fmla="*/ 45 w 91"/>
                <a:gd name="T7" fmla="*/ 45 h 120"/>
                <a:gd name="T8" fmla="*/ 59 w 91"/>
                <a:gd name="T9" fmla="*/ 47 h 120"/>
                <a:gd name="T10" fmla="*/ 91 w 91"/>
                <a:gd name="T11" fmla="*/ 82 h 120"/>
                <a:gd name="T12" fmla="*/ 43 w 91"/>
                <a:gd name="T13" fmla="*/ 120 h 120"/>
                <a:gd name="T14" fmla="*/ 16 w 91"/>
                <a:gd name="T15" fmla="*/ 115 h 120"/>
                <a:gd name="T16" fmla="*/ 0 w 91"/>
                <a:gd name="T17" fmla="*/ 104 h 120"/>
                <a:gd name="T18" fmla="*/ 19 w 91"/>
                <a:gd name="T19" fmla="*/ 86 h 120"/>
                <a:gd name="T20" fmla="*/ 27 w 91"/>
                <a:gd name="T21" fmla="*/ 91 h 120"/>
                <a:gd name="T22" fmla="*/ 45 w 91"/>
                <a:gd name="T23" fmla="*/ 94 h 120"/>
                <a:gd name="T24" fmla="*/ 62 w 91"/>
                <a:gd name="T25" fmla="*/ 83 h 120"/>
                <a:gd name="T26" fmla="*/ 52 w 91"/>
                <a:gd name="T27" fmla="*/ 73 h 120"/>
                <a:gd name="T28" fmla="*/ 38 w 91"/>
                <a:gd name="T29" fmla="*/ 71 h 120"/>
                <a:gd name="T30" fmla="*/ 6 w 91"/>
                <a:gd name="T31" fmla="*/ 38 h 120"/>
                <a:gd name="T32" fmla="*/ 51 w 91"/>
                <a:gd name="T33" fmla="*/ 0 h 120"/>
                <a:gd name="T34" fmla="*/ 75 w 91"/>
                <a:gd name="T35" fmla="*/ 4 h 120"/>
                <a:gd name="T36" fmla="*/ 89 w 91"/>
                <a:gd name="T37" fmla="*/ 14 h 120"/>
                <a:gd name="T38" fmla="*/ 71 w 91"/>
                <a:gd name="T39" fmla="*/ 32 h 120"/>
                <a:gd name="T40" fmla="*/ 64 w 91"/>
                <a:gd name="T41" fmla="*/ 2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0">
                  <a:moveTo>
                    <a:pt x="64" y="27"/>
                  </a:moveTo>
                  <a:cubicBezTo>
                    <a:pt x="60" y="26"/>
                    <a:pt x="56" y="25"/>
                    <a:pt x="51" y="25"/>
                  </a:cubicBezTo>
                  <a:cubicBezTo>
                    <a:pt x="40" y="25"/>
                    <a:pt x="34" y="29"/>
                    <a:pt x="34" y="36"/>
                  </a:cubicBezTo>
                  <a:cubicBezTo>
                    <a:pt x="34" y="41"/>
                    <a:pt x="38" y="44"/>
                    <a:pt x="45" y="45"/>
                  </a:cubicBezTo>
                  <a:cubicBezTo>
                    <a:pt x="59" y="47"/>
                    <a:pt x="59" y="47"/>
                    <a:pt x="59" y="47"/>
                  </a:cubicBezTo>
                  <a:cubicBezTo>
                    <a:pt x="81" y="50"/>
                    <a:pt x="91" y="61"/>
                    <a:pt x="91" y="82"/>
                  </a:cubicBezTo>
                  <a:cubicBezTo>
                    <a:pt x="91" y="106"/>
                    <a:pt x="73" y="120"/>
                    <a:pt x="43" y="120"/>
                  </a:cubicBezTo>
                  <a:cubicBezTo>
                    <a:pt x="33" y="120"/>
                    <a:pt x="24" y="118"/>
                    <a:pt x="16" y="115"/>
                  </a:cubicBezTo>
                  <a:cubicBezTo>
                    <a:pt x="10" y="113"/>
                    <a:pt x="7" y="111"/>
                    <a:pt x="0" y="104"/>
                  </a:cubicBezTo>
                  <a:cubicBezTo>
                    <a:pt x="19" y="86"/>
                    <a:pt x="19" y="86"/>
                    <a:pt x="19" y="86"/>
                  </a:cubicBezTo>
                  <a:cubicBezTo>
                    <a:pt x="22" y="89"/>
                    <a:pt x="24" y="89"/>
                    <a:pt x="27" y="91"/>
                  </a:cubicBezTo>
                  <a:cubicBezTo>
                    <a:pt x="32" y="93"/>
                    <a:pt x="38" y="94"/>
                    <a:pt x="45" y="94"/>
                  </a:cubicBezTo>
                  <a:cubicBezTo>
                    <a:pt x="57" y="94"/>
                    <a:pt x="62" y="90"/>
                    <a:pt x="62" y="83"/>
                  </a:cubicBezTo>
                  <a:cubicBezTo>
                    <a:pt x="62" y="77"/>
                    <a:pt x="59" y="74"/>
                    <a:pt x="52" y="73"/>
                  </a:cubicBezTo>
                  <a:cubicBezTo>
                    <a:pt x="38" y="71"/>
                    <a:pt x="38" y="71"/>
                    <a:pt x="38" y="71"/>
                  </a:cubicBezTo>
                  <a:cubicBezTo>
                    <a:pt x="17" y="68"/>
                    <a:pt x="6" y="57"/>
                    <a:pt x="6" y="38"/>
                  </a:cubicBezTo>
                  <a:cubicBezTo>
                    <a:pt x="6" y="14"/>
                    <a:pt x="23" y="0"/>
                    <a:pt x="51" y="0"/>
                  </a:cubicBezTo>
                  <a:cubicBezTo>
                    <a:pt x="59" y="0"/>
                    <a:pt x="68" y="1"/>
                    <a:pt x="75" y="4"/>
                  </a:cubicBezTo>
                  <a:cubicBezTo>
                    <a:pt x="80" y="6"/>
                    <a:pt x="83" y="8"/>
                    <a:pt x="89" y="14"/>
                  </a:cubicBezTo>
                  <a:cubicBezTo>
                    <a:pt x="71" y="32"/>
                    <a:pt x="71" y="32"/>
                    <a:pt x="71" y="32"/>
                  </a:cubicBezTo>
                  <a:cubicBezTo>
                    <a:pt x="68" y="29"/>
                    <a:pt x="66" y="28"/>
                    <a:pt x="64" y="27"/>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grpSp>
      <p:pic>
        <p:nvPicPr>
          <p:cNvPr id="40" name="Picture 3" descr="C:\Users\popov\Desktop\airi.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236299" y="331346"/>
            <a:ext cx="889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41" name="Рисунок 40" descr="logo_strategy_KAZ_2.png"/>
          <p:cNvPicPr/>
          <p:nvPr userDrawn="1"/>
        </p:nvPicPr>
        <p:blipFill>
          <a:blip r:embed="rId8" cstate="print"/>
          <a:stretch>
            <a:fillRect/>
          </a:stretch>
        </p:blipFill>
        <p:spPr>
          <a:xfrm>
            <a:off x="2051734" y="752719"/>
            <a:ext cx="3027887" cy="633606"/>
          </a:xfrm>
          <a:prstGeom prst="rect">
            <a:avLst/>
          </a:prstGeom>
        </p:spPr>
      </p:pic>
      <p:pic>
        <p:nvPicPr>
          <p:cNvPr id="42"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697790" y="529325"/>
            <a:ext cx="920324"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67446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Баз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8"/>
          <p:cNvSpPr>
            <a:spLocks noGrp="1"/>
          </p:cNvSpPr>
          <p:nvPr>
            <p:ph type="body" sz="quarter" idx="12" hasCustomPrompt="1"/>
          </p:nvPr>
        </p:nvSpPr>
        <p:spPr>
          <a:xfrm>
            <a:off x="250825" y="6337300"/>
            <a:ext cx="8640000" cy="288000"/>
          </a:xfrm>
        </p:spPr>
        <p:txBody>
          <a:bodyPr lIns="0" tIns="0" rIns="0" bIns="0" anchor="b" anchorCtr="0"/>
          <a:lstStyle>
            <a:lvl1pPr>
              <a:spcBef>
                <a:spcPts val="314"/>
              </a:spcBef>
              <a:defRPr sz="800" baseline="0">
                <a:solidFill>
                  <a:schemeClr val="tx1"/>
                </a:solidFill>
              </a:defRPr>
            </a:lvl1pPr>
          </a:lstStyle>
          <a:p>
            <a:pPr lvl="0"/>
            <a:r>
              <a:rPr lang="ru-RU" dirty="0" smtClean="0"/>
              <a:t>Примечания:</a:t>
            </a:r>
            <a:r>
              <a:rPr lang="ru-RU" dirty="0"/>
              <a:t> </a:t>
            </a:r>
            <a:r>
              <a:rPr lang="ru-RU" dirty="0" smtClean="0"/>
              <a:t>1 –</a:t>
            </a:r>
            <a:br>
              <a:rPr lang="ru-RU" dirty="0" smtClean="0"/>
            </a:br>
            <a:r>
              <a:rPr lang="ru-RU" dirty="0" smtClean="0"/>
              <a:t>Источники:</a:t>
            </a:r>
          </a:p>
        </p:txBody>
      </p:sp>
    </p:spTree>
    <p:extLst>
      <p:ext uri="{BB962C8B-B14F-4D97-AF65-F5344CB8AC3E}">
        <p14:creationId xmlns:p14="http://schemas.microsoft.com/office/powerpoint/2010/main" val="33878892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Текст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0"/>
          <p:cNvSpPr>
            <a:spLocks noGrp="1"/>
          </p:cNvSpPr>
          <p:nvPr>
            <p:ph type="body" sz="quarter" idx="12"/>
          </p:nvPr>
        </p:nvSpPr>
        <p:spPr>
          <a:xfrm>
            <a:off x="250825" y="1260000"/>
            <a:ext cx="8640000" cy="5040312"/>
          </a:xfrm>
        </p:spPr>
        <p:txBody>
          <a:bodyPr/>
          <a:lstStyle>
            <a:lvl1pPr>
              <a:spcBef>
                <a:spcPts val="628"/>
              </a:spcBef>
              <a:defRPr sz="1500"/>
            </a:lvl1pPr>
            <a:lvl2pPr>
              <a:spcBef>
                <a:spcPts val="628"/>
              </a:spcBef>
              <a:defRPr sz="1500"/>
            </a:lvl2pPr>
            <a:lvl3pPr>
              <a:defRPr sz="1500"/>
            </a:lvl3pPr>
            <a:lvl4pPr>
              <a:defRPr sz="1500"/>
            </a:lvl4pPr>
            <a:lvl5pPr>
              <a:defRPr sz="15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3"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29000021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Содержание">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62508" name="think-cell Slide" r:id="rId8" imgW="6350000" imgH="6350000" progId="">
                  <p:embed/>
                </p:oleObj>
              </mc:Choice>
              <mc:Fallback>
                <p:oleObj name="think-cell Slide" r:id="rId8" imgW="6350000" imgH="6350000" progId="">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3"/>
          <p:cNvSpPr>
            <a:spLocks noGrp="1"/>
          </p:cNvSpPr>
          <p:nvPr>
            <p:ph type="body" sz="quarter" idx="13"/>
            <p:custDataLst>
              <p:tags r:id="rId3"/>
            </p:custDataLst>
          </p:nvPr>
        </p:nvSpPr>
        <p:spPr>
          <a:xfrm>
            <a:off x="972000" y="1692000"/>
            <a:ext cx="7200000" cy="432000"/>
          </a:xfrm>
          <a:solidFill>
            <a:schemeClr val="tx2"/>
          </a:solidFill>
          <a:ln>
            <a:solidFill>
              <a:schemeClr val="tx2"/>
            </a:solidFill>
          </a:ln>
        </p:spPr>
        <p:txBody>
          <a:bodyPr anchor="ctr" anchorCtr="0"/>
          <a:lstStyle>
            <a:lvl1pPr>
              <a:defRPr sz="1600">
                <a:solidFill>
                  <a:schemeClr val="tx2"/>
                </a:solidFill>
              </a:defRPr>
            </a:lvl1pPr>
          </a:lstStyle>
          <a:p>
            <a:pPr lvl="0"/>
            <a:r>
              <a:rPr lang="ru-RU" smtClean="0"/>
              <a:t>Образец текста</a:t>
            </a:r>
          </a:p>
        </p:txBody>
      </p:sp>
      <p:sp>
        <p:nvSpPr>
          <p:cNvPr id="2" name="Заголовок 1"/>
          <p:cNvSpPr>
            <a:spLocks noGrp="1"/>
          </p:cNvSpPr>
          <p:nvPr>
            <p:ph type="title" hasCustomPrompt="1"/>
            <p:custDataLst>
              <p:tags r:id="rId4"/>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5"/>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10"/>
          <p:cNvSpPr>
            <a:spLocks noGrp="1"/>
          </p:cNvSpPr>
          <p:nvPr>
            <p:ph type="body" sz="quarter" idx="12"/>
            <p:custDataLst>
              <p:tags r:id="rId6"/>
            </p:custDataLst>
          </p:nvPr>
        </p:nvSpPr>
        <p:spPr>
          <a:xfrm>
            <a:off x="1332000" y="1260000"/>
            <a:ext cx="6480000" cy="5040312"/>
          </a:xfrm>
        </p:spPr>
        <p:txBody>
          <a:bodyPr/>
          <a:lstStyle>
            <a:lvl1pPr>
              <a:spcBef>
                <a:spcPts val="1885"/>
              </a:spcBef>
              <a:defRPr sz="1600"/>
            </a:lvl1pPr>
            <a:lvl2pPr marL="0" indent="0">
              <a:spcBef>
                <a:spcPts val="1885"/>
              </a:spcBef>
              <a:buNone/>
              <a:defRPr sz="1600" b="1">
                <a:solidFill>
                  <a:schemeClr val="bg1"/>
                </a:solidFill>
              </a:defRPr>
            </a:lvl2pPr>
            <a:lvl3pPr>
              <a:defRPr sz="1600"/>
            </a:lvl3pPr>
            <a:lvl4pPr>
              <a:defRPr sz="1600"/>
            </a:lvl4pPr>
            <a:lvl5pPr>
              <a:defRPr sz="1600"/>
            </a:lvl5pPr>
          </a:lstStyle>
          <a:p>
            <a:pPr lvl="0"/>
            <a:r>
              <a:rPr lang="ru-RU" smtClean="0"/>
              <a:t>Образец текста</a:t>
            </a:r>
          </a:p>
          <a:p>
            <a:pPr lvl="1"/>
            <a:r>
              <a:rPr lang="ru-RU" smtClean="0"/>
              <a:t>Второй уровень</a:t>
            </a:r>
          </a:p>
        </p:txBody>
      </p:sp>
      <p:sp>
        <p:nvSpPr>
          <p:cNvPr id="16" name="Текст 12"/>
          <p:cNvSpPr>
            <a:spLocks noGrp="1"/>
          </p:cNvSpPr>
          <p:nvPr>
            <p:ph type="body" sz="quarter" idx="14"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36631163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63532"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8"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4716463"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4716462"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42915295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64556"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4" y="1692000"/>
            <a:ext cx="561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561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056754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1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8236"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9"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30" name="Текст 12"/>
          <p:cNvSpPr>
            <a:spLocks noGrp="1"/>
          </p:cNvSpPr>
          <p:nvPr>
            <p:ph type="body" sz="quarter" idx="15"/>
            <p:custDataLst>
              <p:tags r:id="rId5"/>
            </p:custDataLst>
          </p:nvPr>
        </p:nvSpPr>
        <p:spPr>
          <a:xfrm>
            <a:off x="250829"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6"/>
            <p:custDataLst>
              <p:tags r:id="rId6"/>
            </p:custDataLst>
          </p:nvPr>
        </p:nvSpPr>
        <p:spPr>
          <a:xfrm>
            <a:off x="250829"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12"/>
          <p:cNvSpPr>
            <a:spLocks noGrp="1"/>
          </p:cNvSpPr>
          <p:nvPr>
            <p:ph type="body" sz="quarter" idx="17"/>
            <p:custDataLst>
              <p:tags r:id="rId7"/>
            </p:custDataLst>
          </p:nvPr>
        </p:nvSpPr>
        <p:spPr>
          <a:xfrm>
            <a:off x="4716464" y="1692000"/>
            <a:ext cx="4176713" cy="4608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9" name="Текст 7"/>
          <p:cNvSpPr>
            <a:spLocks noGrp="1"/>
          </p:cNvSpPr>
          <p:nvPr>
            <p:ph type="body" sz="quarter" idx="14"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8" name="Текст 7"/>
          <p:cNvSpPr>
            <a:spLocks noGrp="1"/>
          </p:cNvSpPr>
          <p:nvPr>
            <p:ph type="body" sz="quarter" idx="13" hasCustomPrompt="1"/>
            <p:custDataLst>
              <p:tags r:id="rId11"/>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65580"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28" name="Текст 12"/>
          <p:cNvSpPr>
            <a:spLocks noGrp="1"/>
          </p:cNvSpPr>
          <p:nvPr>
            <p:ph type="body" sz="quarter" idx="15"/>
            <p:custDataLst>
              <p:tags r:id="rId5"/>
            </p:custDataLst>
          </p:nvPr>
        </p:nvSpPr>
        <p:spPr>
          <a:xfrm>
            <a:off x="250828"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12"/>
          <p:cNvSpPr>
            <a:spLocks noGrp="1"/>
          </p:cNvSpPr>
          <p:nvPr>
            <p:ph type="body" sz="quarter" idx="16"/>
            <p:custDataLst>
              <p:tags r:id="rId6"/>
            </p:custDataLst>
          </p:nvPr>
        </p:nvSpPr>
        <p:spPr>
          <a:xfrm>
            <a:off x="4716463"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12"/>
          <p:cNvSpPr>
            <a:spLocks noGrp="1"/>
          </p:cNvSpPr>
          <p:nvPr>
            <p:ph type="body" sz="quarter" idx="17"/>
            <p:custDataLst>
              <p:tags r:id="rId7"/>
            </p:custDataLst>
          </p:nvPr>
        </p:nvSpPr>
        <p:spPr>
          <a:xfrm>
            <a:off x="4716463" y="4356512"/>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25"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6" name="Текст 7"/>
          <p:cNvSpPr>
            <a:spLocks noGrp="1"/>
          </p:cNvSpPr>
          <p:nvPr>
            <p:ph type="body" sz="quarter" idx="13"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7" name="Текст 7"/>
          <p:cNvSpPr>
            <a:spLocks noGrp="1"/>
          </p:cNvSpPr>
          <p:nvPr>
            <p:ph type="body" sz="quarter" idx="14" hasCustomPrompt="1"/>
            <p:custDataLst>
              <p:tags r:id="rId11"/>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5764908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1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66604"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30" name="Текст 12"/>
          <p:cNvSpPr>
            <a:spLocks noGrp="1"/>
          </p:cNvSpPr>
          <p:nvPr>
            <p:ph type="body" sz="quarter" idx="15"/>
            <p:custDataLst>
              <p:tags r:id="rId5"/>
            </p:custDataLst>
          </p:nvPr>
        </p:nvSpPr>
        <p:spPr>
          <a:xfrm>
            <a:off x="250828"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6"/>
            <p:custDataLst>
              <p:tags r:id="rId6"/>
            </p:custDataLst>
          </p:nvPr>
        </p:nvSpPr>
        <p:spPr>
          <a:xfrm>
            <a:off x="250828"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12"/>
          <p:cNvSpPr>
            <a:spLocks noGrp="1"/>
          </p:cNvSpPr>
          <p:nvPr>
            <p:ph type="body" sz="quarter" idx="17"/>
            <p:custDataLst>
              <p:tags r:id="rId7"/>
            </p:custDataLst>
          </p:nvPr>
        </p:nvSpPr>
        <p:spPr>
          <a:xfrm>
            <a:off x="4716463" y="1692000"/>
            <a:ext cx="4176713" cy="4608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9" name="Текст 7"/>
          <p:cNvSpPr>
            <a:spLocks noGrp="1"/>
          </p:cNvSpPr>
          <p:nvPr>
            <p:ph type="body" sz="quarter" idx="14"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8" name="Текст 7"/>
          <p:cNvSpPr>
            <a:spLocks noGrp="1"/>
          </p:cNvSpPr>
          <p:nvPr>
            <p:ph type="body" sz="quarter" idx="13" hasCustomPrompt="1"/>
            <p:custDataLst>
              <p:tags r:id="rId11"/>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4064589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67628"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2"/>
          <p:cNvSpPr>
            <a:spLocks noGrp="1"/>
          </p:cNvSpPr>
          <p:nvPr>
            <p:ph type="body" sz="quarter" idx="15"/>
            <p:custDataLst>
              <p:tags r:id="rId5"/>
            </p:custDataLst>
          </p:nvPr>
        </p:nvSpPr>
        <p:spPr>
          <a:xfrm>
            <a:off x="250825"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Текст 12"/>
          <p:cNvSpPr>
            <a:spLocks noGrp="1"/>
          </p:cNvSpPr>
          <p:nvPr>
            <p:ph type="body" sz="quarter" idx="16"/>
            <p:custDataLst>
              <p:tags r:id="rId6"/>
            </p:custDataLst>
          </p:nvPr>
        </p:nvSpPr>
        <p:spPr>
          <a:xfrm>
            <a:off x="3204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7"/>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Текст 7"/>
          <p:cNvSpPr>
            <a:spLocks noGrp="1"/>
          </p:cNvSpPr>
          <p:nvPr>
            <p:ph type="body" sz="quarter" idx="12" hasCustomPrompt="1"/>
            <p:custDataLst>
              <p:tags r:id="rId9"/>
            </p:custDataLst>
          </p:nvPr>
        </p:nvSpPr>
        <p:spPr>
          <a:xfrm>
            <a:off x="250825"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3204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3196469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блока">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68652" name="think-cell Slide" r:id="rId15" imgW="6350000" imgH="6350000" progId="">
                  <p:embed/>
                </p:oleObj>
              </mc:Choice>
              <mc:Fallback>
                <p:oleObj name="think-cell Slide" r:id="rId15" imgW="6350000" imgH="6350000" progId="">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2" name="Текст 12"/>
          <p:cNvSpPr>
            <a:spLocks noGrp="1"/>
          </p:cNvSpPr>
          <p:nvPr>
            <p:ph type="body" sz="quarter" idx="16"/>
            <p:custDataLst>
              <p:tags r:id="rId5"/>
            </p:custDataLst>
          </p:nvPr>
        </p:nvSpPr>
        <p:spPr>
          <a:xfrm>
            <a:off x="250828"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6"/>
            </p:custDataLst>
          </p:nvPr>
        </p:nvSpPr>
        <p:spPr>
          <a:xfrm>
            <a:off x="250828"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p:custDataLst>
              <p:tags r:id="rId7"/>
            </p:custDataLst>
          </p:nvPr>
        </p:nvSpPr>
        <p:spPr>
          <a:xfrm>
            <a:off x="4716463"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5" name="Текст 12"/>
          <p:cNvSpPr>
            <a:spLocks noGrp="1"/>
          </p:cNvSpPr>
          <p:nvPr>
            <p:ph type="body" sz="quarter" idx="19"/>
            <p:custDataLst>
              <p:tags r:id="rId8"/>
            </p:custDataLst>
          </p:nvPr>
        </p:nvSpPr>
        <p:spPr>
          <a:xfrm>
            <a:off x="4716463"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7"/>
          <p:cNvSpPr>
            <a:spLocks noGrp="1"/>
          </p:cNvSpPr>
          <p:nvPr>
            <p:ph type="body" sz="quarter" idx="15" hasCustomPrompt="1"/>
            <p:custDataLst>
              <p:tags r:id="rId12"/>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7" name="Текст 12"/>
          <p:cNvSpPr>
            <a:spLocks noGrp="1"/>
          </p:cNvSpPr>
          <p:nvPr>
            <p:ph type="body" sz="quarter" idx="20" hasCustomPrompt="1"/>
            <p:custDataLst>
              <p:tags r:id="rId13"/>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2681315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Этапы">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4" name="Текст 13"/>
          <p:cNvSpPr>
            <a:spLocks noGrp="1"/>
          </p:cNvSpPr>
          <p:nvPr>
            <p:ph type="body" sz="quarter" idx="13" hasCustomPrompt="1"/>
          </p:nvPr>
        </p:nvSpPr>
        <p:spPr>
          <a:xfrm>
            <a:off x="360000"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5" name="Текст 13"/>
          <p:cNvSpPr>
            <a:spLocks noGrp="1"/>
          </p:cNvSpPr>
          <p:nvPr>
            <p:ph type="body" sz="quarter" idx="14" hasCustomPrompt="1"/>
          </p:nvPr>
        </p:nvSpPr>
        <p:spPr>
          <a:xfrm>
            <a:off x="3258588"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6" name="Текст 13"/>
          <p:cNvSpPr>
            <a:spLocks noGrp="1"/>
          </p:cNvSpPr>
          <p:nvPr>
            <p:ph type="body" sz="quarter" idx="15" hasCustomPrompt="1"/>
          </p:nvPr>
        </p:nvSpPr>
        <p:spPr>
          <a:xfrm>
            <a:off x="6157175"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7" name="Текст 12"/>
          <p:cNvSpPr>
            <a:spLocks noGrp="1"/>
          </p:cNvSpPr>
          <p:nvPr>
            <p:ph type="body" sz="quarter" idx="18"/>
            <p:custDataLst>
              <p:tags r:id="rId1"/>
            </p:custDataLst>
          </p:nvPr>
        </p:nvSpPr>
        <p:spPr>
          <a:xfrm>
            <a:off x="360000"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12"/>
          <p:cNvSpPr>
            <a:spLocks noGrp="1"/>
          </p:cNvSpPr>
          <p:nvPr>
            <p:ph type="body" sz="quarter" idx="19"/>
            <p:custDataLst>
              <p:tags r:id="rId2"/>
            </p:custDataLst>
          </p:nvPr>
        </p:nvSpPr>
        <p:spPr>
          <a:xfrm>
            <a:off x="3258588"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12"/>
          <p:cNvSpPr>
            <a:spLocks noGrp="1"/>
          </p:cNvSpPr>
          <p:nvPr>
            <p:ph type="body" sz="quarter" idx="20"/>
            <p:custDataLst>
              <p:tags r:id="rId3"/>
            </p:custDataLst>
          </p:nvPr>
        </p:nvSpPr>
        <p:spPr>
          <a:xfrm>
            <a:off x="6157175"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12"/>
          <p:cNvSpPr>
            <a:spLocks noGrp="1"/>
          </p:cNvSpPr>
          <p:nvPr>
            <p:ph type="body" sz="quarter" idx="21"/>
            <p:custDataLst>
              <p:tags r:id="rId4"/>
            </p:custDataLst>
          </p:nvPr>
        </p:nvSpPr>
        <p:spPr>
          <a:xfrm>
            <a:off x="360000" y="5472000"/>
            <a:ext cx="2736000" cy="828000"/>
          </a:xfrm>
          <a:ln>
            <a:solidFill>
              <a:schemeClr val="bg2"/>
            </a:solidFill>
          </a:ln>
        </p:spPr>
        <p:txBody>
          <a:bodyPr/>
          <a:lstStyle/>
          <a:p>
            <a:pPr lvl="0"/>
            <a:r>
              <a:rPr lang="ru-RU" smtClean="0"/>
              <a:t>Образец текста</a:t>
            </a:r>
          </a:p>
        </p:txBody>
      </p:sp>
      <p:sp>
        <p:nvSpPr>
          <p:cNvPr id="21" name="Текст 12"/>
          <p:cNvSpPr>
            <a:spLocks noGrp="1"/>
          </p:cNvSpPr>
          <p:nvPr>
            <p:ph type="body" sz="quarter" idx="22"/>
            <p:custDataLst>
              <p:tags r:id="rId5"/>
            </p:custDataLst>
          </p:nvPr>
        </p:nvSpPr>
        <p:spPr>
          <a:xfrm>
            <a:off x="3258588" y="5472000"/>
            <a:ext cx="2736000" cy="828000"/>
          </a:xfrm>
          <a:ln>
            <a:solidFill>
              <a:schemeClr val="bg2"/>
            </a:solidFill>
          </a:ln>
        </p:spPr>
        <p:txBody>
          <a:bodyPr/>
          <a:lstStyle/>
          <a:p>
            <a:pPr lvl="0"/>
            <a:r>
              <a:rPr lang="ru-RU" smtClean="0"/>
              <a:t>Образец текста</a:t>
            </a:r>
          </a:p>
        </p:txBody>
      </p:sp>
      <p:sp>
        <p:nvSpPr>
          <p:cNvPr id="22" name="Текст 12"/>
          <p:cNvSpPr>
            <a:spLocks noGrp="1"/>
          </p:cNvSpPr>
          <p:nvPr>
            <p:ph type="body" sz="quarter" idx="23"/>
            <p:custDataLst>
              <p:tags r:id="rId6"/>
            </p:custDataLst>
          </p:nvPr>
        </p:nvSpPr>
        <p:spPr>
          <a:xfrm>
            <a:off x="6157175" y="5472000"/>
            <a:ext cx="2736000" cy="828000"/>
          </a:xfrm>
          <a:ln>
            <a:solidFill>
              <a:schemeClr val="bg2"/>
            </a:solidFill>
          </a:ln>
        </p:spPr>
        <p:txBody>
          <a:bodyPr/>
          <a:lstStyle/>
          <a:p>
            <a:pPr lvl="0"/>
            <a:r>
              <a:rPr lang="ru-RU" smtClean="0"/>
              <a:t>Образец текста</a:t>
            </a:r>
          </a:p>
        </p:txBody>
      </p:sp>
      <p:sp>
        <p:nvSpPr>
          <p:cNvPr id="23" name="Текст 12"/>
          <p:cNvSpPr>
            <a:spLocks noGrp="1"/>
          </p:cNvSpPr>
          <p:nvPr>
            <p:ph type="body" sz="quarter" idx="24"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12783781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048814296"/>
              </p:ext>
            </p:ext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70701"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0134" name="Picture 502" descr="Stock chart, grey translucent calculator and blue pen."/>
          <p:cNvPicPr>
            <a:picLocks noChangeArrowheads="1"/>
          </p:cNvPicPr>
          <p:nvPr userDrawn="1"/>
        </p:nvPicPr>
        <p:blipFill rotWithShape="1">
          <a:blip r:embed="rId6" cstate="print">
            <a:extLst>
              <a:ext uri="{28A0092B-C50C-407E-A947-70E740481C1C}">
                <a14:useLocalDpi xmlns:a14="http://schemas.microsoft.com/office/drawing/2010/main" val="0"/>
              </a:ext>
            </a:extLst>
          </a:blip>
          <a:srcRect l="4704" r="21137"/>
          <a:stretch/>
        </p:blipFill>
        <p:spPr bwMode="auto">
          <a:xfrm>
            <a:off x="0" y="2159950"/>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4"/>
          <p:cNvSpPr>
            <a:spLocks noChangeArrowheads="1"/>
          </p:cNvSpPr>
          <p:nvPr userDrawn="1"/>
        </p:nvSpPr>
        <p:spPr bwMode="auto">
          <a:xfrm>
            <a:off x="2663829" y="2159950"/>
            <a:ext cx="6480175" cy="2519362"/>
          </a:xfrm>
          <a:prstGeom prst="rect">
            <a:avLst/>
          </a:prstGeom>
          <a:solidFill>
            <a:srgbClr val="376092"/>
          </a:solidFill>
          <a:ln w="9525">
            <a:noFill/>
            <a:round/>
            <a:headEnd/>
            <a:tailEnd/>
          </a:ln>
        </p:spPr>
        <p:txBody>
          <a:bodyPr lIns="0" tIns="0" rIns="0" bIns="0"/>
          <a:lstStyle/>
          <a:p>
            <a:pPr>
              <a:defRPr/>
            </a:pPr>
            <a:endParaRPr lang="ru-RU">
              <a:solidFill>
                <a:srgbClr val="000000"/>
              </a:solidFill>
            </a:endParaRPr>
          </a:p>
        </p:txBody>
      </p:sp>
      <p:sp>
        <p:nvSpPr>
          <p:cNvPr id="2" name="Заголовок 1"/>
          <p:cNvSpPr>
            <a:spLocks noGrp="1"/>
          </p:cNvSpPr>
          <p:nvPr>
            <p:ph type="ctrTitle" hasCustomPrompt="1"/>
          </p:nvPr>
        </p:nvSpPr>
        <p:spPr>
          <a:xfrm>
            <a:off x="3024000" y="2519999"/>
            <a:ext cx="5760000" cy="1080000"/>
          </a:xfrm>
          <a:prstGeom prst="rect">
            <a:avLst/>
          </a:prstGeom>
        </p:spPr>
        <p:txBody>
          <a:bodyPr/>
          <a:lstStyle>
            <a:lvl1pPr>
              <a:defRPr sz="2500" b="0">
                <a:solidFill>
                  <a:schemeClr val="bg1"/>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nvPr>
        </p:nvSpPr>
        <p:spPr>
          <a:xfrm>
            <a:off x="3024000" y="4104000"/>
            <a:ext cx="3600000" cy="216000"/>
          </a:xfrm>
        </p:spPr>
        <p:txBody>
          <a:bodyPr lIns="0" tIns="0" rIns="0" bIns="0" anchor="b" anchorCtr="0"/>
          <a:lstStyle>
            <a:lvl1pPr marL="0" indent="0" algn="l">
              <a:buNone/>
              <a:defRPr sz="1500">
                <a:solidFill>
                  <a:schemeClr val="bg1"/>
                </a:solidFill>
              </a:defRPr>
            </a:lvl1pPr>
            <a:lvl2pPr marL="478564" indent="0" algn="ctr">
              <a:buNone/>
              <a:defRPr>
                <a:solidFill>
                  <a:schemeClr val="tx1">
                    <a:tint val="75000"/>
                  </a:schemeClr>
                </a:solidFill>
              </a:defRPr>
            </a:lvl2pPr>
            <a:lvl3pPr marL="957127" indent="0" algn="ctr">
              <a:buNone/>
              <a:defRPr>
                <a:solidFill>
                  <a:schemeClr val="tx1">
                    <a:tint val="75000"/>
                  </a:schemeClr>
                </a:solidFill>
              </a:defRPr>
            </a:lvl3pPr>
            <a:lvl4pPr marL="1435688" indent="0" algn="ctr">
              <a:buNone/>
              <a:defRPr>
                <a:solidFill>
                  <a:schemeClr val="tx1">
                    <a:tint val="75000"/>
                  </a:schemeClr>
                </a:solidFill>
              </a:defRPr>
            </a:lvl4pPr>
            <a:lvl5pPr marL="1914251" indent="0" algn="ctr">
              <a:buNone/>
              <a:defRPr>
                <a:solidFill>
                  <a:schemeClr val="tx1">
                    <a:tint val="75000"/>
                  </a:schemeClr>
                </a:solidFill>
              </a:defRPr>
            </a:lvl5pPr>
            <a:lvl6pPr marL="2392812" indent="0" algn="ctr">
              <a:buNone/>
              <a:defRPr>
                <a:solidFill>
                  <a:schemeClr val="tx1">
                    <a:tint val="75000"/>
                  </a:schemeClr>
                </a:solidFill>
              </a:defRPr>
            </a:lvl6pPr>
            <a:lvl7pPr marL="2871375" indent="0" algn="ctr">
              <a:buNone/>
              <a:defRPr>
                <a:solidFill>
                  <a:schemeClr val="tx1">
                    <a:tint val="75000"/>
                  </a:schemeClr>
                </a:solidFill>
              </a:defRPr>
            </a:lvl7pPr>
            <a:lvl8pPr marL="3349937" indent="0" algn="ctr">
              <a:buNone/>
              <a:defRPr>
                <a:solidFill>
                  <a:schemeClr val="tx1">
                    <a:tint val="75000"/>
                  </a:schemeClr>
                </a:solidFill>
              </a:defRPr>
            </a:lvl8pPr>
            <a:lvl9pPr marL="3828500" indent="0" algn="ctr">
              <a:buNone/>
              <a:defRPr>
                <a:solidFill>
                  <a:schemeClr val="tx1">
                    <a:tint val="75000"/>
                  </a:schemeClr>
                </a:solidFill>
              </a:defRPr>
            </a:lvl9pPr>
          </a:lstStyle>
          <a:p>
            <a:r>
              <a:rPr lang="ru-RU" dirty="0" smtClean="0"/>
              <a:t>Содержание презентации</a:t>
            </a:r>
            <a:endParaRPr lang="ru-RU" dirty="0"/>
          </a:p>
        </p:txBody>
      </p:sp>
      <p:sp>
        <p:nvSpPr>
          <p:cNvPr id="4" name="Дата 3"/>
          <p:cNvSpPr>
            <a:spLocks noGrp="1"/>
          </p:cNvSpPr>
          <p:nvPr>
            <p:ph type="dt" sz="half" idx="10"/>
          </p:nvPr>
        </p:nvSpPr>
        <p:spPr>
          <a:xfrm>
            <a:off x="7020000" y="4104000"/>
            <a:ext cx="1800000" cy="216000"/>
          </a:xfrm>
          <a:prstGeom prst="rect">
            <a:avLst/>
          </a:prstGeom>
        </p:spPr>
        <p:txBody>
          <a:bodyPr lIns="0" tIns="0" rIns="0" bIns="0" anchor="b" anchorCtr="0"/>
          <a:lstStyle>
            <a:lvl1pPr algn="r">
              <a:defRPr sz="1500">
                <a:solidFill>
                  <a:schemeClr val="bg1"/>
                </a:solidFill>
              </a:defRPr>
            </a:lvl1pPr>
          </a:lstStyle>
          <a:p>
            <a:r>
              <a:rPr lang="ru-RU" dirty="0" smtClean="0">
                <a:solidFill>
                  <a:srgbClr val="FFFFFF"/>
                </a:solidFill>
              </a:rPr>
              <a:t>Октябрь 2013 г </a:t>
            </a:r>
            <a:endParaRPr lang="ru-RU" dirty="0">
              <a:solidFill>
                <a:srgbClr val="FFFFFF"/>
              </a:solidFill>
            </a:endParaRPr>
          </a:p>
        </p:txBody>
      </p:sp>
      <p:grpSp>
        <p:nvGrpSpPr>
          <p:cNvPr id="5" name="Group 7"/>
          <p:cNvGrpSpPr>
            <a:grpSpLocks/>
          </p:cNvGrpSpPr>
          <p:nvPr userDrawn="1"/>
        </p:nvGrpSpPr>
        <p:grpSpPr bwMode="auto">
          <a:xfrm>
            <a:off x="1" y="720004"/>
            <a:ext cx="1800225" cy="719137"/>
            <a:chOff x="201" y="819"/>
            <a:chExt cx="1094" cy="413"/>
          </a:xfrm>
        </p:grpSpPr>
        <p:sp>
          <p:nvSpPr>
            <p:cNvPr id="22" name="Freeform 8"/>
            <p:cNvSpPr>
              <a:spLocks noChangeAspect="1"/>
            </p:cNvSpPr>
            <p:nvPr userDrawn="1"/>
          </p:nvSpPr>
          <p:spPr bwMode="auto">
            <a:xfrm>
              <a:off x="201" y="819"/>
              <a:ext cx="1094" cy="207"/>
            </a:xfrm>
            <a:custGeom>
              <a:avLst/>
              <a:gdLst>
                <a:gd name="T0" fmla="*/ 1094 w 1094"/>
                <a:gd name="T1" fmla="*/ 207 h 207"/>
                <a:gd name="T2" fmla="*/ 999 w 1094"/>
                <a:gd name="T3" fmla="*/ 0 h 207"/>
                <a:gd name="T4" fmla="*/ 0 w 1094"/>
                <a:gd name="T5" fmla="*/ 0 h 207"/>
                <a:gd name="T6" fmla="*/ 0 w 1094"/>
                <a:gd name="T7" fmla="*/ 207 h 207"/>
                <a:gd name="T8" fmla="*/ 1094 w 109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7">
                  <a:moveTo>
                    <a:pt x="1094" y="207"/>
                  </a:moveTo>
                  <a:lnTo>
                    <a:pt x="999" y="0"/>
                  </a:lnTo>
                  <a:lnTo>
                    <a:pt x="0" y="0"/>
                  </a:lnTo>
                  <a:lnTo>
                    <a:pt x="0" y="207"/>
                  </a:lnTo>
                  <a:lnTo>
                    <a:pt x="1094" y="207"/>
                  </a:lnTo>
                  <a:close/>
                </a:path>
              </a:pathLst>
            </a:custGeom>
            <a:solidFill>
              <a:srgbClr val="7A1600"/>
            </a:solidFill>
            <a:ln w="9525">
              <a:noFill/>
              <a:round/>
              <a:headEnd/>
              <a:tailEnd/>
            </a:ln>
          </p:spPr>
          <p:txBody>
            <a:bodyPr lIns="0" tIns="0" rIns="0" bIns="0"/>
            <a:lstStyle/>
            <a:p>
              <a:pPr>
                <a:defRPr/>
              </a:pPr>
              <a:endParaRPr lang="ru-RU">
                <a:solidFill>
                  <a:srgbClr val="000000"/>
                </a:solidFill>
              </a:endParaRPr>
            </a:p>
          </p:txBody>
        </p:sp>
        <p:sp>
          <p:nvSpPr>
            <p:cNvPr id="23" name="Freeform 9"/>
            <p:cNvSpPr>
              <a:spLocks noChangeAspect="1"/>
            </p:cNvSpPr>
            <p:nvPr userDrawn="1"/>
          </p:nvSpPr>
          <p:spPr bwMode="auto">
            <a:xfrm>
              <a:off x="201" y="1026"/>
              <a:ext cx="1094" cy="206"/>
            </a:xfrm>
            <a:custGeom>
              <a:avLst/>
              <a:gdLst>
                <a:gd name="T0" fmla="*/ 1094 w 1094"/>
                <a:gd name="T1" fmla="*/ 0 h 206"/>
                <a:gd name="T2" fmla="*/ 999 w 1094"/>
                <a:gd name="T3" fmla="*/ 206 h 206"/>
                <a:gd name="T4" fmla="*/ 0 w 1094"/>
                <a:gd name="T5" fmla="*/ 206 h 206"/>
                <a:gd name="T6" fmla="*/ 0 w 1094"/>
                <a:gd name="T7" fmla="*/ 0 h 206"/>
                <a:gd name="T8" fmla="*/ 1094 w 1094"/>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6">
                  <a:moveTo>
                    <a:pt x="1094" y="0"/>
                  </a:moveTo>
                  <a:lnTo>
                    <a:pt x="999" y="206"/>
                  </a:lnTo>
                  <a:lnTo>
                    <a:pt x="0" y="206"/>
                  </a:lnTo>
                  <a:lnTo>
                    <a:pt x="0" y="0"/>
                  </a:lnTo>
                  <a:lnTo>
                    <a:pt x="1094"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24" name="Freeform 10"/>
            <p:cNvSpPr>
              <a:spLocks noChangeAspect="1"/>
            </p:cNvSpPr>
            <p:nvPr userDrawn="1"/>
          </p:nvSpPr>
          <p:spPr bwMode="auto">
            <a:xfrm>
              <a:off x="315" y="918"/>
              <a:ext cx="43" cy="57"/>
            </a:xfrm>
            <a:custGeom>
              <a:avLst/>
              <a:gdLst>
                <a:gd name="T0" fmla="*/ 63 w 91"/>
                <a:gd name="T1" fmla="*/ 28 h 121"/>
                <a:gd name="T2" fmla="*/ 50 w 91"/>
                <a:gd name="T3" fmla="*/ 26 h 121"/>
                <a:gd name="T4" fmla="*/ 34 w 91"/>
                <a:gd name="T5" fmla="*/ 37 h 121"/>
                <a:gd name="T6" fmla="*/ 44 w 91"/>
                <a:gd name="T7" fmla="*/ 46 h 121"/>
                <a:gd name="T8" fmla="*/ 59 w 91"/>
                <a:gd name="T9" fmla="*/ 48 h 121"/>
                <a:gd name="T10" fmla="*/ 91 w 91"/>
                <a:gd name="T11" fmla="*/ 83 h 121"/>
                <a:gd name="T12" fmla="*/ 43 w 91"/>
                <a:gd name="T13" fmla="*/ 121 h 121"/>
                <a:gd name="T14" fmla="*/ 16 w 91"/>
                <a:gd name="T15" fmla="*/ 116 h 121"/>
                <a:gd name="T16" fmla="*/ 0 w 91"/>
                <a:gd name="T17" fmla="*/ 105 h 121"/>
                <a:gd name="T18" fmla="*/ 19 w 91"/>
                <a:gd name="T19" fmla="*/ 86 h 121"/>
                <a:gd name="T20" fmla="*/ 27 w 91"/>
                <a:gd name="T21" fmla="*/ 91 h 121"/>
                <a:gd name="T22" fmla="*/ 45 w 91"/>
                <a:gd name="T23" fmla="*/ 95 h 121"/>
                <a:gd name="T24" fmla="*/ 62 w 91"/>
                <a:gd name="T25" fmla="*/ 84 h 121"/>
                <a:gd name="T26" fmla="*/ 52 w 91"/>
                <a:gd name="T27" fmla="*/ 74 h 121"/>
                <a:gd name="T28" fmla="*/ 38 w 91"/>
                <a:gd name="T29" fmla="*/ 72 h 121"/>
                <a:gd name="T30" fmla="*/ 6 w 91"/>
                <a:gd name="T31" fmla="*/ 38 h 121"/>
                <a:gd name="T32" fmla="*/ 51 w 91"/>
                <a:gd name="T33" fmla="*/ 0 h 121"/>
                <a:gd name="T34" fmla="*/ 74 w 91"/>
                <a:gd name="T35" fmla="*/ 5 h 121"/>
                <a:gd name="T36" fmla="*/ 89 w 91"/>
                <a:gd name="T37" fmla="*/ 14 h 121"/>
                <a:gd name="T38" fmla="*/ 71 w 91"/>
                <a:gd name="T39" fmla="*/ 33 h 121"/>
                <a:gd name="T40" fmla="*/ 63 w 91"/>
                <a:gd name="T41" fmla="*/ 28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1">
                  <a:moveTo>
                    <a:pt x="63" y="28"/>
                  </a:moveTo>
                  <a:cubicBezTo>
                    <a:pt x="60" y="26"/>
                    <a:pt x="56" y="26"/>
                    <a:pt x="50" y="26"/>
                  </a:cubicBezTo>
                  <a:cubicBezTo>
                    <a:pt x="40" y="26"/>
                    <a:pt x="34" y="30"/>
                    <a:pt x="34" y="37"/>
                  </a:cubicBezTo>
                  <a:cubicBezTo>
                    <a:pt x="34" y="42"/>
                    <a:pt x="38" y="45"/>
                    <a:pt x="44" y="46"/>
                  </a:cubicBezTo>
                  <a:cubicBezTo>
                    <a:pt x="59" y="48"/>
                    <a:pt x="59" y="48"/>
                    <a:pt x="59" y="48"/>
                  </a:cubicBezTo>
                  <a:cubicBezTo>
                    <a:pt x="81" y="51"/>
                    <a:pt x="91" y="62"/>
                    <a:pt x="91" y="83"/>
                  </a:cubicBezTo>
                  <a:cubicBezTo>
                    <a:pt x="91" y="106"/>
                    <a:pt x="73" y="121"/>
                    <a:pt x="43" y="121"/>
                  </a:cubicBezTo>
                  <a:cubicBezTo>
                    <a:pt x="33" y="121"/>
                    <a:pt x="24" y="119"/>
                    <a:pt x="16" y="116"/>
                  </a:cubicBezTo>
                  <a:cubicBezTo>
                    <a:pt x="10" y="114"/>
                    <a:pt x="7" y="111"/>
                    <a:pt x="0" y="105"/>
                  </a:cubicBezTo>
                  <a:cubicBezTo>
                    <a:pt x="19" y="86"/>
                    <a:pt x="19" y="86"/>
                    <a:pt x="19" y="86"/>
                  </a:cubicBezTo>
                  <a:cubicBezTo>
                    <a:pt x="22" y="89"/>
                    <a:pt x="23" y="90"/>
                    <a:pt x="27" y="91"/>
                  </a:cubicBezTo>
                  <a:cubicBezTo>
                    <a:pt x="32" y="94"/>
                    <a:pt x="38" y="95"/>
                    <a:pt x="45" y="95"/>
                  </a:cubicBezTo>
                  <a:cubicBezTo>
                    <a:pt x="57" y="95"/>
                    <a:pt x="62" y="91"/>
                    <a:pt x="62" y="84"/>
                  </a:cubicBezTo>
                  <a:cubicBezTo>
                    <a:pt x="62" y="78"/>
                    <a:pt x="59" y="75"/>
                    <a:pt x="52" y="74"/>
                  </a:cubicBezTo>
                  <a:cubicBezTo>
                    <a:pt x="38" y="72"/>
                    <a:pt x="38" y="72"/>
                    <a:pt x="38" y="72"/>
                  </a:cubicBezTo>
                  <a:cubicBezTo>
                    <a:pt x="16" y="69"/>
                    <a:pt x="6" y="58"/>
                    <a:pt x="6" y="38"/>
                  </a:cubicBezTo>
                  <a:cubicBezTo>
                    <a:pt x="6" y="15"/>
                    <a:pt x="23" y="0"/>
                    <a:pt x="51" y="0"/>
                  </a:cubicBezTo>
                  <a:cubicBezTo>
                    <a:pt x="59" y="0"/>
                    <a:pt x="68" y="2"/>
                    <a:pt x="74" y="5"/>
                  </a:cubicBezTo>
                  <a:cubicBezTo>
                    <a:pt x="80" y="7"/>
                    <a:pt x="83" y="9"/>
                    <a:pt x="89" y="14"/>
                  </a:cubicBezTo>
                  <a:cubicBezTo>
                    <a:pt x="71" y="33"/>
                    <a:pt x="71" y="33"/>
                    <a:pt x="71" y="33"/>
                  </a:cubicBezTo>
                  <a:cubicBezTo>
                    <a:pt x="68" y="30"/>
                    <a:pt x="66" y="29"/>
                    <a:pt x="63" y="28"/>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5" name="Freeform 11"/>
            <p:cNvSpPr>
              <a:spLocks noChangeAspect="1"/>
            </p:cNvSpPr>
            <p:nvPr userDrawn="1"/>
          </p:nvSpPr>
          <p:spPr bwMode="auto">
            <a:xfrm>
              <a:off x="380"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6" name="Freeform 12"/>
            <p:cNvSpPr>
              <a:spLocks noChangeAspect="1" noEditPoints="1"/>
            </p:cNvSpPr>
            <p:nvPr userDrawn="1"/>
          </p:nvSpPr>
          <p:spPr bwMode="auto">
            <a:xfrm>
              <a:off x="447" y="918"/>
              <a:ext cx="44" cy="57"/>
            </a:xfrm>
            <a:custGeom>
              <a:avLst/>
              <a:gdLst>
                <a:gd name="T0" fmla="*/ 59 w 93"/>
                <a:gd name="T1" fmla="*/ 119 h 119"/>
                <a:gd name="T2" fmla="*/ 38 w 93"/>
                <a:gd name="T3" fmla="*/ 75 h 119"/>
                <a:gd name="T4" fmla="*/ 29 w 93"/>
                <a:gd name="T5" fmla="*/ 75 h 119"/>
                <a:gd name="T6" fmla="*/ 29 w 93"/>
                <a:gd name="T7" fmla="*/ 119 h 119"/>
                <a:gd name="T8" fmla="*/ 0 w 93"/>
                <a:gd name="T9" fmla="*/ 119 h 119"/>
                <a:gd name="T10" fmla="*/ 0 w 93"/>
                <a:gd name="T11" fmla="*/ 0 h 119"/>
                <a:gd name="T12" fmla="*/ 46 w 93"/>
                <a:gd name="T13" fmla="*/ 0 h 119"/>
                <a:gd name="T14" fmla="*/ 87 w 93"/>
                <a:gd name="T15" fmla="*/ 38 h 119"/>
                <a:gd name="T16" fmla="*/ 78 w 93"/>
                <a:gd name="T17" fmla="*/ 61 h 119"/>
                <a:gd name="T18" fmla="*/ 68 w 93"/>
                <a:gd name="T19" fmla="*/ 69 h 119"/>
                <a:gd name="T20" fmla="*/ 93 w 93"/>
                <a:gd name="T21" fmla="*/ 119 h 119"/>
                <a:gd name="T22" fmla="*/ 59 w 93"/>
                <a:gd name="T23" fmla="*/ 119 h 119"/>
                <a:gd name="T24" fmla="*/ 45 w 93"/>
                <a:gd name="T25" fmla="*/ 50 h 119"/>
                <a:gd name="T26" fmla="*/ 58 w 93"/>
                <a:gd name="T27" fmla="*/ 38 h 119"/>
                <a:gd name="T28" fmla="*/ 45 w 93"/>
                <a:gd name="T29" fmla="*/ 26 h 119"/>
                <a:gd name="T30" fmla="*/ 29 w 93"/>
                <a:gd name="T31" fmla="*/ 26 h 119"/>
                <a:gd name="T32" fmla="*/ 29 w 93"/>
                <a:gd name="T33" fmla="*/ 50 h 119"/>
                <a:gd name="T34" fmla="*/ 45 w 93"/>
                <a:gd name="T35" fmla="*/ 5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19">
                  <a:moveTo>
                    <a:pt x="59" y="119"/>
                  </a:moveTo>
                  <a:cubicBezTo>
                    <a:pt x="38" y="75"/>
                    <a:pt x="38" y="75"/>
                    <a:pt x="38" y="75"/>
                  </a:cubicBezTo>
                  <a:cubicBezTo>
                    <a:pt x="29" y="75"/>
                    <a:pt x="29" y="75"/>
                    <a:pt x="29" y="75"/>
                  </a:cubicBezTo>
                  <a:cubicBezTo>
                    <a:pt x="29" y="119"/>
                    <a:pt x="29" y="119"/>
                    <a:pt x="29" y="119"/>
                  </a:cubicBezTo>
                  <a:cubicBezTo>
                    <a:pt x="0" y="119"/>
                    <a:pt x="0" y="119"/>
                    <a:pt x="0" y="119"/>
                  </a:cubicBezTo>
                  <a:cubicBezTo>
                    <a:pt x="0" y="0"/>
                    <a:pt x="0" y="0"/>
                    <a:pt x="0" y="0"/>
                  </a:cubicBezTo>
                  <a:cubicBezTo>
                    <a:pt x="46" y="0"/>
                    <a:pt x="46" y="0"/>
                    <a:pt x="46" y="0"/>
                  </a:cubicBezTo>
                  <a:cubicBezTo>
                    <a:pt x="70" y="0"/>
                    <a:pt x="87" y="16"/>
                    <a:pt x="87" y="38"/>
                  </a:cubicBezTo>
                  <a:cubicBezTo>
                    <a:pt x="87" y="47"/>
                    <a:pt x="84" y="55"/>
                    <a:pt x="78" y="61"/>
                  </a:cubicBezTo>
                  <a:cubicBezTo>
                    <a:pt x="75" y="64"/>
                    <a:pt x="73" y="66"/>
                    <a:pt x="68" y="69"/>
                  </a:cubicBezTo>
                  <a:cubicBezTo>
                    <a:pt x="93" y="119"/>
                    <a:pt x="93" y="119"/>
                    <a:pt x="93" y="119"/>
                  </a:cubicBezTo>
                  <a:lnTo>
                    <a:pt x="59" y="119"/>
                  </a:lnTo>
                  <a:close/>
                  <a:moveTo>
                    <a:pt x="45" y="50"/>
                  </a:moveTo>
                  <a:cubicBezTo>
                    <a:pt x="52" y="50"/>
                    <a:pt x="58" y="45"/>
                    <a:pt x="58" y="38"/>
                  </a:cubicBezTo>
                  <a:cubicBezTo>
                    <a:pt x="58" y="32"/>
                    <a:pt x="52" y="26"/>
                    <a:pt x="45" y="26"/>
                  </a:cubicBezTo>
                  <a:cubicBezTo>
                    <a:pt x="29" y="26"/>
                    <a:pt x="29" y="26"/>
                    <a:pt x="29" y="26"/>
                  </a:cubicBezTo>
                  <a:cubicBezTo>
                    <a:pt x="29" y="50"/>
                    <a:pt x="29" y="50"/>
                    <a:pt x="29" y="50"/>
                  </a:cubicBezTo>
                  <a:lnTo>
                    <a:pt x="45"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7" name="Freeform 13"/>
            <p:cNvSpPr>
              <a:spLocks noChangeAspect="1" noEditPoints="1"/>
            </p:cNvSpPr>
            <p:nvPr userDrawn="1"/>
          </p:nvSpPr>
          <p:spPr bwMode="auto">
            <a:xfrm>
              <a:off x="509" y="918"/>
              <a:ext cx="52" cy="57"/>
            </a:xfrm>
            <a:custGeom>
              <a:avLst/>
              <a:gdLst>
                <a:gd name="T0" fmla="*/ 38 w 53"/>
                <a:gd name="T1" fmla="*/ 58 h 58"/>
                <a:gd name="T2" fmla="*/ 35 w 53"/>
                <a:gd name="T3" fmla="*/ 49 h 58"/>
                <a:gd name="T4" fmla="*/ 18 w 53"/>
                <a:gd name="T5" fmla="*/ 49 h 58"/>
                <a:gd name="T6" fmla="*/ 15 w 53"/>
                <a:gd name="T7" fmla="*/ 58 h 58"/>
                <a:gd name="T8" fmla="*/ 0 w 53"/>
                <a:gd name="T9" fmla="*/ 58 h 58"/>
                <a:gd name="T10" fmla="*/ 21 w 53"/>
                <a:gd name="T11" fmla="*/ 0 h 58"/>
                <a:gd name="T12" fmla="*/ 32 w 53"/>
                <a:gd name="T13" fmla="*/ 0 h 58"/>
                <a:gd name="T14" fmla="*/ 53 w 53"/>
                <a:gd name="T15" fmla="*/ 58 h 58"/>
                <a:gd name="T16" fmla="*/ 38 w 53"/>
                <a:gd name="T17" fmla="*/ 58 h 58"/>
                <a:gd name="T18" fmla="*/ 27 w 53"/>
                <a:gd name="T19" fmla="*/ 22 h 58"/>
                <a:gd name="T20" fmla="*/ 22 w 53"/>
                <a:gd name="T21" fmla="*/ 38 h 58"/>
                <a:gd name="T22" fmla="*/ 32 w 53"/>
                <a:gd name="T23" fmla="*/ 38 h 58"/>
                <a:gd name="T24" fmla="*/ 27 w 53"/>
                <a:gd name="T25" fmla="*/ 22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8">
                  <a:moveTo>
                    <a:pt x="38" y="58"/>
                  </a:moveTo>
                  <a:lnTo>
                    <a:pt x="35" y="49"/>
                  </a:lnTo>
                  <a:lnTo>
                    <a:pt x="18" y="49"/>
                  </a:lnTo>
                  <a:lnTo>
                    <a:pt x="15" y="58"/>
                  </a:lnTo>
                  <a:lnTo>
                    <a:pt x="0" y="58"/>
                  </a:lnTo>
                  <a:lnTo>
                    <a:pt x="21" y="0"/>
                  </a:lnTo>
                  <a:lnTo>
                    <a:pt x="32" y="0"/>
                  </a:lnTo>
                  <a:lnTo>
                    <a:pt x="53" y="58"/>
                  </a:lnTo>
                  <a:lnTo>
                    <a:pt x="38" y="58"/>
                  </a:lnTo>
                  <a:close/>
                  <a:moveTo>
                    <a:pt x="27" y="22"/>
                  </a:moveTo>
                  <a:lnTo>
                    <a:pt x="22" y="38"/>
                  </a:lnTo>
                  <a:lnTo>
                    <a:pt x="32" y="38"/>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8" name="Freeform 14"/>
            <p:cNvSpPr>
              <a:spLocks noChangeAspect="1"/>
            </p:cNvSpPr>
            <p:nvPr userDrawn="1"/>
          </p:nvSpPr>
          <p:spPr bwMode="auto">
            <a:xfrm>
              <a:off x="575"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9" name="Freeform 15"/>
            <p:cNvSpPr>
              <a:spLocks noChangeAspect="1"/>
            </p:cNvSpPr>
            <p:nvPr userDrawn="1"/>
          </p:nvSpPr>
          <p:spPr bwMode="auto">
            <a:xfrm>
              <a:off x="641" y="918"/>
              <a:ext cx="41" cy="57"/>
            </a:xfrm>
            <a:custGeom>
              <a:avLst/>
              <a:gdLst>
                <a:gd name="T0" fmla="*/ 0 w 39"/>
                <a:gd name="T1" fmla="*/ 58 h 58"/>
                <a:gd name="T2" fmla="*/ 0 w 39"/>
                <a:gd name="T3" fmla="*/ 0 h 58"/>
                <a:gd name="T4" fmla="*/ 39 w 39"/>
                <a:gd name="T5" fmla="*/ 0 h 58"/>
                <a:gd name="T6" fmla="*/ 39 w 39"/>
                <a:gd name="T7" fmla="*/ 13 h 58"/>
                <a:gd name="T8" fmla="*/ 14 w 39"/>
                <a:gd name="T9" fmla="*/ 13 h 58"/>
                <a:gd name="T10" fmla="*/ 14 w 39"/>
                <a:gd name="T11" fmla="*/ 23 h 58"/>
                <a:gd name="T12" fmla="*/ 36 w 39"/>
                <a:gd name="T13" fmla="*/ 23 h 58"/>
                <a:gd name="T14" fmla="*/ 36 w 39"/>
                <a:gd name="T15" fmla="*/ 35 h 58"/>
                <a:gd name="T16" fmla="*/ 14 w 39"/>
                <a:gd name="T17" fmla="*/ 35 h 58"/>
                <a:gd name="T18" fmla="*/ 14 w 39"/>
                <a:gd name="T19" fmla="*/ 45 h 58"/>
                <a:gd name="T20" fmla="*/ 39 w 39"/>
                <a:gd name="T21" fmla="*/ 45 h 58"/>
                <a:gd name="T22" fmla="*/ 39 w 39"/>
                <a:gd name="T23" fmla="*/ 58 h 58"/>
                <a:gd name="T24" fmla="*/ 0 w 3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8">
                  <a:moveTo>
                    <a:pt x="0" y="58"/>
                  </a:moveTo>
                  <a:lnTo>
                    <a:pt x="0" y="0"/>
                  </a:lnTo>
                  <a:lnTo>
                    <a:pt x="39" y="0"/>
                  </a:lnTo>
                  <a:lnTo>
                    <a:pt x="39" y="13"/>
                  </a:lnTo>
                  <a:lnTo>
                    <a:pt x="14" y="13"/>
                  </a:lnTo>
                  <a:lnTo>
                    <a:pt x="14" y="23"/>
                  </a:lnTo>
                  <a:lnTo>
                    <a:pt x="36" y="23"/>
                  </a:lnTo>
                  <a:lnTo>
                    <a:pt x="36" y="35"/>
                  </a:lnTo>
                  <a:lnTo>
                    <a:pt x="14" y="35"/>
                  </a:lnTo>
                  <a:lnTo>
                    <a:pt x="14" y="45"/>
                  </a:lnTo>
                  <a:lnTo>
                    <a:pt x="39" y="45"/>
                  </a:lnTo>
                  <a:lnTo>
                    <a:pt x="39" y="58"/>
                  </a:lnTo>
                  <a:lnTo>
                    <a:pt x="0" y="58"/>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0" name="Freeform 16"/>
            <p:cNvSpPr>
              <a:spLocks noChangeAspect="1"/>
            </p:cNvSpPr>
            <p:nvPr userDrawn="1"/>
          </p:nvSpPr>
          <p:spPr bwMode="auto">
            <a:xfrm>
              <a:off x="705" y="918"/>
              <a:ext cx="43" cy="57"/>
            </a:xfrm>
            <a:custGeom>
              <a:avLst/>
              <a:gdLst>
                <a:gd name="T0" fmla="*/ 90 w 90"/>
                <a:gd name="T1" fmla="*/ 67 h 121"/>
                <a:gd name="T2" fmla="*/ 78 w 90"/>
                <a:gd name="T3" fmla="*/ 107 h 121"/>
                <a:gd name="T4" fmla="*/ 45 w 90"/>
                <a:gd name="T5" fmla="*/ 121 h 121"/>
                <a:gd name="T6" fmla="*/ 12 w 90"/>
                <a:gd name="T7" fmla="*/ 107 h 121"/>
                <a:gd name="T8" fmla="*/ 1 w 90"/>
                <a:gd name="T9" fmla="*/ 87 h 121"/>
                <a:gd name="T10" fmla="*/ 0 w 90"/>
                <a:gd name="T11" fmla="*/ 60 h 121"/>
                <a:gd name="T12" fmla="*/ 0 w 90"/>
                <a:gd name="T13" fmla="*/ 56 h 121"/>
                <a:gd name="T14" fmla="*/ 12 w 90"/>
                <a:gd name="T15" fmla="*/ 14 h 121"/>
                <a:gd name="T16" fmla="*/ 46 w 90"/>
                <a:gd name="T17" fmla="*/ 0 h 121"/>
                <a:gd name="T18" fmla="*/ 65 w 90"/>
                <a:gd name="T19" fmla="*/ 4 h 121"/>
                <a:gd name="T20" fmla="*/ 81 w 90"/>
                <a:gd name="T21" fmla="*/ 15 h 121"/>
                <a:gd name="T22" fmla="*/ 62 w 90"/>
                <a:gd name="T23" fmla="*/ 35 h 121"/>
                <a:gd name="T24" fmla="*/ 45 w 90"/>
                <a:gd name="T25" fmla="*/ 26 h 121"/>
                <a:gd name="T26" fmla="*/ 33 w 90"/>
                <a:gd name="T27" fmla="*/ 31 h 121"/>
                <a:gd name="T28" fmla="*/ 30 w 90"/>
                <a:gd name="T29" fmla="*/ 40 h 121"/>
                <a:gd name="T30" fmla="*/ 29 w 90"/>
                <a:gd name="T31" fmla="*/ 60 h 121"/>
                <a:gd name="T32" fmla="*/ 29 w 90"/>
                <a:gd name="T33" fmla="*/ 63 h 121"/>
                <a:gd name="T34" fmla="*/ 33 w 90"/>
                <a:gd name="T35" fmla="*/ 90 h 121"/>
                <a:gd name="T36" fmla="*/ 45 w 90"/>
                <a:gd name="T37" fmla="*/ 95 h 121"/>
                <a:gd name="T38" fmla="*/ 61 w 90"/>
                <a:gd name="T39" fmla="*/ 77 h 121"/>
                <a:gd name="T40" fmla="*/ 61 w 90"/>
                <a:gd name="T41" fmla="*/ 76 h 121"/>
                <a:gd name="T42" fmla="*/ 45 w 90"/>
                <a:gd name="T43" fmla="*/ 76 h 121"/>
                <a:gd name="T44" fmla="*/ 45 w 90"/>
                <a:gd name="T45" fmla="*/ 52 h 121"/>
                <a:gd name="T46" fmla="*/ 90 w 90"/>
                <a:gd name="T47" fmla="*/ 52 h 121"/>
                <a:gd name="T48" fmla="*/ 90 w 90"/>
                <a:gd name="T49" fmla="*/ 6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21">
                  <a:moveTo>
                    <a:pt x="90" y="67"/>
                  </a:moveTo>
                  <a:cubicBezTo>
                    <a:pt x="90" y="88"/>
                    <a:pt x="87" y="98"/>
                    <a:pt x="78" y="107"/>
                  </a:cubicBezTo>
                  <a:cubicBezTo>
                    <a:pt x="70" y="116"/>
                    <a:pt x="59" y="121"/>
                    <a:pt x="45" y="121"/>
                  </a:cubicBezTo>
                  <a:cubicBezTo>
                    <a:pt x="32" y="121"/>
                    <a:pt x="20" y="116"/>
                    <a:pt x="12" y="107"/>
                  </a:cubicBezTo>
                  <a:cubicBezTo>
                    <a:pt x="6" y="102"/>
                    <a:pt x="2" y="94"/>
                    <a:pt x="1" y="87"/>
                  </a:cubicBezTo>
                  <a:cubicBezTo>
                    <a:pt x="1" y="82"/>
                    <a:pt x="0" y="73"/>
                    <a:pt x="0" y="60"/>
                  </a:cubicBezTo>
                  <a:cubicBezTo>
                    <a:pt x="0" y="56"/>
                    <a:pt x="0" y="56"/>
                    <a:pt x="0" y="56"/>
                  </a:cubicBezTo>
                  <a:cubicBezTo>
                    <a:pt x="0" y="33"/>
                    <a:pt x="3" y="23"/>
                    <a:pt x="12" y="14"/>
                  </a:cubicBezTo>
                  <a:cubicBezTo>
                    <a:pt x="21" y="4"/>
                    <a:pt x="31" y="0"/>
                    <a:pt x="46" y="0"/>
                  </a:cubicBezTo>
                  <a:cubicBezTo>
                    <a:pt x="53" y="0"/>
                    <a:pt x="60" y="1"/>
                    <a:pt x="65" y="4"/>
                  </a:cubicBezTo>
                  <a:cubicBezTo>
                    <a:pt x="71" y="6"/>
                    <a:pt x="74" y="8"/>
                    <a:pt x="81" y="15"/>
                  </a:cubicBezTo>
                  <a:cubicBezTo>
                    <a:pt x="62" y="35"/>
                    <a:pt x="62" y="35"/>
                    <a:pt x="62" y="35"/>
                  </a:cubicBezTo>
                  <a:cubicBezTo>
                    <a:pt x="55" y="28"/>
                    <a:pt x="51" y="26"/>
                    <a:pt x="45" y="26"/>
                  </a:cubicBezTo>
                  <a:cubicBezTo>
                    <a:pt x="40" y="26"/>
                    <a:pt x="36" y="28"/>
                    <a:pt x="33" y="31"/>
                  </a:cubicBezTo>
                  <a:cubicBezTo>
                    <a:pt x="32" y="34"/>
                    <a:pt x="30" y="37"/>
                    <a:pt x="30" y="40"/>
                  </a:cubicBezTo>
                  <a:cubicBezTo>
                    <a:pt x="29" y="45"/>
                    <a:pt x="29" y="52"/>
                    <a:pt x="29" y="60"/>
                  </a:cubicBezTo>
                  <a:cubicBezTo>
                    <a:pt x="29" y="63"/>
                    <a:pt x="29" y="63"/>
                    <a:pt x="29" y="63"/>
                  </a:cubicBezTo>
                  <a:cubicBezTo>
                    <a:pt x="29" y="79"/>
                    <a:pt x="30" y="86"/>
                    <a:pt x="33" y="90"/>
                  </a:cubicBezTo>
                  <a:cubicBezTo>
                    <a:pt x="36" y="93"/>
                    <a:pt x="40" y="95"/>
                    <a:pt x="45" y="95"/>
                  </a:cubicBezTo>
                  <a:cubicBezTo>
                    <a:pt x="55" y="95"/>
                    <a:pt x="61" y="88"/>
                    <a:pt x="61" y="77"/>
                  </a:cubicBezTo>
                  <a:cubicBezTo>
                    <a:pt x="61" y="76"/>
                    <a:pt x="61" y="76"/>
                    <a:pt x="61" y="76"/>
                  </a:cubicBezTo>
                  <a:cubicBezTo>
                    <a:pt x="45" y="76"/>
                    <a:pt x="45" y="76"/>
                    <a:pt x="45" y="76"/>
                  </a:cubicBezTo>
                  <a:cubicBezTo>
                    <a:pt x="45" y="52"/>
                    <a:pt x="45" y="52"/>
                    <a:pt x="45" y="52"/>
                  </a:cubicBezTo>
                  <a:cubicBezTo>
                    <a:pt x="90" y="52"/>
                    <a:pt x="90" y="52"/>
                    <a:pt x="90" y="52"/>
                  </a:cubicBezTo>
                  <a:lnTo>
                    <a:pt x="90" y="6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1" name="Freeform 17"/>
            <p:cNvSpPr>
              <a:spLocks noChangeAspect="1"/>
            </p:cNvSpPr>
            <p:nvPr userDrawn="1"/>
          </p:nvSpPr>
          <p:spPr bwMode="auto">
            <a:xfrm>
              <a:off x="766" y="918"/>
              <a:ext cx="41" cy="57"/>
            </a:xfrm>
            <a:custGeom>
              <a:avLst/>
              <a:gdLst>
                <a:gd name="T0" fmla="*/ 32 w 49"/>
                <a:gd name="T1" fmla="*/ 34 h 58"/>
                <a:gd name="T2" fmla="*/ 32 w 49"/>
                <a:gd name="T3" fmla="*/ 58 h 58"/>
                <a:gd name="T4" fmla="*/ 18 w 49"/>
                <a:gd name="T5" fmla="*/ 58 h 58"/>
                <a:gd name="T6" fmla="*/ 18 w 49"/>
                <a:gd name="T7" fmla="*/ 34 h 58"/>
                <a:gd name="T8" fmla="*/ 0 w 49"/>
                <a:gd name="T9" fmla="*/ 0 h 58"/>
                <a:gd name="T10" fmla="*/ 16 w 49"/>
                <a:gd name="T11" fmla="*/ 0 h 58"/>
                <a:gd name="T12" fmla="*/ 25 w 49"/>
                <a:gd name="T13" fmla="*/ 21 h 58"/>
                <a:gd name="T14" fmla="*/ 34 w 49"/>
                <a:gd name="T15" fmla="*/ 0 h 58"/>
                <a:gd name="T16" fmla="*/ 49 w 49"/>
                <a:gd name="T17" fmla="*/ 0 h 58"/>
                <a:gd name="T18" fmla="*/ 32 w 49"/>
                <a:gd name="T19" fmla="*/ 3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8">
                  <a:moveTo>
                    <a:pt x="32" y="34"/>
                  </a:moveTo>
                  <a:lnTo>
                    <a:pt x="32" y="58"/>
                  </a:lnTo>
                  <a:lnTo>
                    <a:pt x="18" y="58"/>
                  </a:lnTo>
                  <a:lnTo>
                    <a:pt x="18" y="34"/>
                  </a:lnTo>
                  <a:lnTo>
                    <a:pt x="0" y="0"/>
                  </a:lnTo>
                  <a:lnTo>
                    <a:pt x="16" y="0"/>
                  </a:lnTo>
                  <a:lnTo>
                    <a:pt x="25" y="21"/>
                  </a:lnTo>
                  <a:lnTo>
                    <a:pt x="34" y="0"/>
                  </a:lnTo>
                  <a:lnTo>
                    <a:pt x="49" y="0"/>
                  </a:lnTo>
                  <a:lnTo>
                    <a:pt x="32" y="34"/>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2" name="Freeform 18"/>
            <p:cNvSpPr>
              <a:spLocks noChangeAspect="1" noEditPoints="1"/>
            </p:cNvSpPr>
            <p:nvPr userDrawn="1"/>
          </p:nvSpPr>
          <p:spPr bwMode="auto">
            <a:xfrm>
              <a:off x="315" y="1079"/>
              <a:ext cx="41" cy="57"/>
            </a:xfrm>
            <a:custGeom>
              <a:avLst/>
              <a:gdLst>
                <a:gd name="T0" fmla="*/ 47 w 87"/>
                <a:gd name="T1" fmla="*/ 0 h 118"/>
                <a:gd name="T2" fmla="*/ 87 w 87"/>
                <a:gd name="T3" fmla="*/ 38 h 118"/>
                <a:gd name="T4" fmla="*/ 47 w 87"/>
                <a:gd name="T5" fmla="*/ 76 h 118"/>
                <a:gd name="T6" fmla="*/ 29 w 87"/>
                <a:gd name="T7" fmla="*/ 76 h 118"/>
                <a:gd name="T8" fmla="*/ 29 w 87"/>
                <a:gd name="T9" fmla="*/ 118 h 118"/>
                <a:gd name="T10" fmla="*/ 0 w 87"/>
                <a:gd name="T11" fmla="*/ 118 h 118"/>
                <a:gd name="T12" fmla="*/ 0 w 87"/>
                <a:gd name="T13" fmla="*/ 0 h 118"/>
                <a:gd name="T14" fmla="*/ 47 w 87"/>
                <a:gd name="T15" fmla="*/ 0 h 118"/>
                <a:gd name="T16" fmla="*/ 46 w 87"/>
                <a:gd name="T17" fmla="*/ 50 h 118"/>
                <a:gd name="T18" fmla="*/ 58 w 87"/>
                <a:gd name="T19" fmla="*/ 38 h 118"/>
                <a:gd name="T20" fmla="*/ 46 w 87"/>
                <a:gd name="T21" fmla="*/ 26 h 118"/>
                <a:gd name="T22" fmla="*/ 29 w 87"/>
                <a:gd name="T23" fmla="*/ 26 h 118"/>
                <a:gd name="T24" fmla="*/ 29 w 87"/>
                <a:gd name="T25" fmla="*/ 50 h 118"/>
                <a:gd name="T26" fmla="*/ 46 w 87"/>
                <a:gd name="T27" fmla="*/ 5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18">
                  <a:moveTo>
                    <a:pt x="47" y="0"/>
                  </a:moveTo>
                  <a:cubicBezTo>
                    <a:pt x="71" y="0"/>
                    <a:pt x="87" y="16"/>
                    <a:pt x="87" y="38"/>
                  </a:cubicBezTo>
                  <a:cubicBezTo>
                    <a:pt x="87" y="60"/>
                    <a:pt x="71" y="76"/>
                    <a:pt x="47" y="76"/>
                  </a:cubicBezTo>
                  <a:cubicBezTo>
                    <a:pt x="29" y="76"/>
                    <a:pt x="29" y="76"/>
                    <a:pt x="29" y="76"/>
                  </a:cubicBezTo>
                  <a:cubicBezTo>
                    <a:pt x="29" y="118"/>
                    <a:pt x="29" y="118"/>
                    <a:pt x="29" y="118"/>
                  </a:cubicBezTo>
                  <a:cubicBezTo>
                    <a:pt x="0" y="118"/>
                    <a:pt x="0" y="118"/>
                    <a:pt x="0" y="118"/>
                  </a:cubicBezTo>
                  <a:cubicBezTo>
                    <a:pt x="0" y="0"/>
                    <a:pt x="0" y="0"/>
                    <a:pt x="0" y="0"/>
                  </a:cubicBezTo>
                  <a:lnTo>
                    <a:pt x="47" y="0"/>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3" name="Freeform 19"/>
            <p:cNvSpPr>
              <a:spLocks noChangeAspect="1" noEditPoints="1"/>
            </p:cNvSpPr>
            <p:nvPr userDrawn="1"/>
          </p:nvSpPr>
          <p:spPr bwMode="auto">
            <a:xfrm>
              <a:off x="371" y="1079"/>
              <a:ext cx="53" cy="57"/>
            </a:xfrm>
            <a:custGeom>
              <a:avLst/>
              <a:gdLst>
                <a:gd name="T0" fmla="*/ 38 w 53"/>
                <a:gd name="T1" fmla="*/ 57 h 57"/>
                <a:gd name="T2" fmla="*/ 35 w 53"/>
                <a:gd name="T3" fmla="*/ 49 h 57"/>
                <a:gd name="T4" fmla="*/ 18 w 53"/>
                <a:gd name="T5" fmla="*/ 49 h 57"/>
                <a:gd name="T6" fmla="*/ 15 w 53"/>
                <a:gd name="T7" fmla="*/ 57 h 57"/>
                <a:gd name="T8" fmla="*/ 0 w 53"/>
                <a:gd name="T9" fmla="*/ 57 h 57"/>
                <a:gd name="T10" fmla="*/ 21 w 53"/>
                <a:gd name="T11" fmla="*/ 0 h 57"/>
                <a:gd name="T12" fmla="*/ 32 w 53"/>
                <a:gd name="T13" fmla="*/ 0 h 57"/>
                <a:gd name="T14" fmla="*/ 53 w 53"/>
                <a:gd name="T15" fmla="*/ 57 h 57"/>
                <a:gd name="T16" fmla="*/ 38 w 53"/>
                <a:gd name="T17" fmla="*/ 57 h 57"/>
                <a:gd name="T18" fmla="*/ 27 w 53"/>
                <a:gd name="T19" fmla="*/ 22 h 57"/>
                <a:gd name="T20" fmla="*/ 22 w 53"/>
                <a:gd name="T21" fmla="*/ 37 h 57"/>
                <a:gd name="T22" fmla="*/ 32 w 53"/>
                <a:gd name="T23" fmla="*/ 37 h 57"/>
                <a:gd name="T24" fmla="*/ 27 w 53"/>
                <a:gd name="T25" fmla="*/ 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7">
                  <a:moveTo>
                    <a:pt x="38" y="57"/>
                  </a:moveTo>
                  <a:lnTo>
                    <a:pt x="35" y="49"/>
                  </a:lnTo>
                  <a:lnTo>
                    <a:pt x="18" y="49"/>
                  </a:lnTo>
                  <a:lnTo>
                    <a:pt x="15" y="57"/>
                  </a:lnTo>
                  <a:lnTo>
                    <a:pt x="0" y="57"/>
                  </a:lnTo>
                  <a:lnTo>
                    <a:pt x="21" y="0"/>
                  </a:lnTo>
                  <a:lnTo>
                    <a:pt x="32" y="0"/>
                  </a:lnTo>
                  <a:lnTo>
                    <a:pt x="53" y="57"/>
                  </a:lnTo>
                  <a:lnTo>
                    <a:pt x="38" y="57"/>
                  </a:lnTo>
                  <a:close/>
                  <a:moveTo>
                    <a:pt x="27" y="22"/>
                  </a:moveTo>
                  <a:lnTo>
                    <a:pt x="22" y="37"/>
                  </a:lnTo>
                  <a:lnTo>
                    <a:pt x="32" y="37"/>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4" name="Freeform 20"/>
            <p:cNvSpPr>
              <a:spLocks noChangeAspect="1" noEditPoints="1"/>
            </p:cNvSpPr>
            <p:nvPr userDrawn="1"/>
          </p:nvSpPr>
          <p:spPr bwMode="auto">
            <a:xfrm>
              <a:off x="446" y="1079"/>
              <a:ext cx="44"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5" y="54"/>
                    <a:pt x="79" y="61"/>
                  </a:cubicBezTo>
                  <a:cubicBezTo>
                    <a:pt x="76" y="64"/>
                    <a:pt x="74"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5" name="Freeform 21"/>
            <p:cNvSpPr>
              <a:spLocks noChangeAspect="1"/>
            </p:cNvSpPr>
            <p:nvPr userDrawn="1"/>
          </p:nvSpPr>
          <p:spPr bwMode="auto">
            <a:xfrm>
              <a:off x="511" y="1079"/>
              <a:ext cx="41" cy="57"/>
            </a:xfrm>
            <a:custGeom>
              <a:avLst/>
              <a:gdLst>
                <a:gd name="T0" fmla="*/ 28 w 42"/>
                <a:gd name="T1" fmla="*/ 13 h 57"/>
                <a:gd name="T2" fmla="*/ 28 w 42"/>
                <a:gd name="T3" fmla="*/ 57 h 57"/>
                <a:gd name="T4" fmla="*/ 14 w 42"/>
                <a:gd name="T5" fmla="*/ 57 h 57"/>
                <a:gd name="T6" fmla="*/ 14 w 42"/>
                <a:gd name="T7" fmla="*/ 13 h 57"/>
                <a:gd name="T8" fmla="*/ 0 w 42"/>
                <a:gd name="T9" fmla="*/ 13 h 57"/>
                <a:gd name="T10" fmla="*/ 0 w 42"/>
                <a:gd name="T11" fmla="*/ 0 h 57"/>
                <a:gd name="T12" fmla="*/ 42 w 42"/>
                <a:gd name="T13" fmla="*/ 0 h 57"/>
                <a:gd name="T14" fmla="*/ 42 w 42"/>
                <a:gd name="T15" fmla="*/ 13 h 57"/>
                <a:gd name="T16" fmla="*/ 28 w 42"/>
                <a:gd name="T17" fmla="*/ 1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7">
                  <a:moveTo>
                    <a:pt x="28" y="13"/>
                  </a:moveTo>
                  <a:lnTo>
                    <a:pt x="28" y="57"/>
                  </a:lnTo>
                  <a:lnTo>
                    <a:pt x="14" y="57"/>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6" name="Freeform 22"/>
            <p:cNvSpPr>
              <a:spLocks noChangeAspect="1"/>
            </p:cNvSpPr>
            <p:nvPr userDrawn="1"/>
          </p:nvSpPr>
          <p:spPr bwMode="auto">
            <a:xfrm>
              <a:off x="577" y="1079"/>
              <a:ext cx="41" cy="57"/>
            </a:xfrm>
            <a:custGeom>
              <a:avLst/>
              <a:gdLst>
                <a:gd name="T0" fmla="*/ 32 w 45"/>
                <a:gd name="T1" fmla="*/ 57 h 57"/>
                <a:gd name="T2" fmla="*/ 14 w 45"/>
                <a:gd name="T3" fmla="*/ 29 h 57"/>
                <a:gd name="T4" fmla="*/ 14 w 45"/>
                <a:gd name="T5" fmla="*/ 57 h 57"/>
                <a:gd name="T6" fmla="*/ 0 w 45"/>
                <a:gd name="T7" fmla="*/ 57 h 57"/>
                <a:gd name="T8" fmla="*/ 0 w 45"/>
                <a:gd name="T9" fmla="*/ 0 h 57"/>
                <a:gd name="T10" fmla="*/ 12 w 45"/>
                <a:gd name="T11" fmla="*/ 0 h 57"/>
                <a:gd name="T12" fmla="*/ 30 w 45"/>
                <a:gd name="T13" fmla="*/ 29 h 57"/>
                <a:gd name="T14" fmla="*/ 30 w 45"/>
                <a:gd name="T15" fmla="*/ 0 h 57"/>
                <a:gd name="T16" fmla="*/ 45 w 45"/>
                <a:gd name="T17" fmla="*/ 0 h 57"/>
                <a:gd name="T18" fmla="*/ 45 w 45"/>
                <a:gd name="T19" fmla="*/ 57 h 57"/>
                <a:gd name="T20" fmla="*/ 32 w 45"/>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32" y="57"/>
                  </a:moveTo>
                  <a:lnTo>
                    <a:pt x="14" y="29"/>
                  </a:lnTo>
                  <a:lnTo>
                    <a:pt x="14" y="57"/>
                  </a:lnTo>
                  <a:lnTo>
                    <a:pt x="0" y="57"/>
                  </a:lnTo>
                  <a:lnTo>
                    <a:pt x="0" y="0"/>
                  </a:lnTo>
                  <a:lnTo>
                    <a:pt x="12" y="0"/>
                  </a:lnTo>
                  <a:lnTo>
                    <a:pt x="30" y="29"/>
                  </a:lnTo>
                  <a:lnTo>
                    <a:pt x="30" y="0"/>
                  </a:lnTo>
                  <a:lnTo>
                    <a:pt x="45" y="0"/>
                  </a:lnTo>
                  <a:lnTo>
                    <a:pt x="45" y="57"/>
                  </a:lnTo>
                  <a:lnTo>
                    <a:pt x="32"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7" name="Freeform 23"/>
            <p:cNvSpPr>
              <a:spLocks noChangeAspect="1"/>
            </p:cNvSpPr>
            <p:nvPr userDrawn="1"/>
          </p:nvSpPr>
          <p:spPr bwMode="auto">
            <a:xfrm>
              <a:off x="649" y="1079"/>
              <a:ext cx="41" cy="57"/>
            </a:xfrm>
            <a:custGeom>
              <a:avLst/>
              <a:gdLst>
                <a:gd name="T0" fmla="*/ 0 w 39"/>
                <a:gd name="T1" fmla="*/ 57 h 57"/>
                <a:gd name="T2" fmla="*/ 0 w 39"/>
                <a:gd name="T3" fmla="*/ 0 h 57"/>
                <a:gd name="T4" fmla="*/ 39 w 39"/>
                <a:gd name="T5" fmla="*/ 0 h 57"/>
                <a:gd name="T6" fmla="*/ 39 w 39"/>
                <a:gd name="T7" fmla="*/ 13 h 57"/>
                <a:gd name="T8" fmla="*/ 14 w 39"/>
                <a:gd name="T9" fmla="*/ 13 h 57"/>
                <a:gd name="T10" fmla="*/ 14 w 39"/>
                <a:gd name="T11" fmla="*/ 22 h 57"/>
                <a:gd name="T12" fmla="*/ 35 w 39"/>
                <a:gd name="T13" fmla="*/ 22 h 57"/>
                <a:gd name="T14" fmla="*/ 35 w 39"/>
                <a:gd name="T15" fmla="*/ 35 h 57"/>
                <a:gd name="T16" fmla="*/ 14 w 39"/>
                <a:gd name="T17" fmla="*/ 35 h 57"/>
                <a:gd name="T18" fmla="*/ 14 w 39"/>
                <a:gd name="T19" fmla="*/ 45 h 57"/>
                <a:gd name="T20" fmla="*/ 39 w 39"/>
                <a:gd name="T21" fmla="*/ 45 h 57"/>
                <a:gd name="T22" fmla="*/ 39 w 39"/>
                <a:gd name="T23" fmla="*/ 57 h 57"/>
                <a:gd name="T24" fmla="*/ 0 w 39"/>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7">
                  <a:moveTo>
                    <a:pt x="0" y="57"/>
                  </a:moveTo>
                  <a:lnTo>
                    <a:pt x="0" y="0"/>
                  </a:lnTo>
                  <a:lnTo>
                    <a:pt x="39" y="0"/>
                  </a:lnTo>
                  <a:lnTo>
                    <a:pt x="39" y="13"/>
                  </a:lnTo>
                  <a:lnTo>
                    <a:pt x="14" y="13"/>
                  </a:lnTo>
                  <a:lnTo>
                    <a:pt x="14" y="22"/>
                  </a:lnTo>
                  <a:lnTo>
                    <a:pt x="35" y="22"/>
                  </a:lnTo>
                  <a:lnTo>
                    <a:pt x="35" y="35"/>
                  </a:lnTo>
                  <a:lnTo>
                    <a:pt x="14" y="35"/>
                  </a:lnTo>
                  <a:lnTo>
                    <a:pt x="14" y="45"/>
                  </a:lnTo>
                  <a:lnTo>
                    <a:pt x="39" y="45"/>
                  </a:lnTo>
                  <a:lnTo>
                    <a:pt x="39" y="57"/>
                  </a:lnTo>
                  <a:lnTo>
                    <a:pt x="0"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8" name="Freeform 24"/>
            <p:cNvSpPr>
              <a:spLocks noChangeAspect="1" noEditPoints="1"/>
            </p:cNvSpPr>
            <p:nvPr userDrawn="1"/>
          </p:nvSpPr>
          <p:spPr bwMode="auto">
            <a:xfrm>
              <a:off x="714" y="1079"/>
              <a:ext cx="41"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4" y="54"/>
                    <a:pt x="79" y="61"/>
                  </a:cubicBezTo>
                  <a:cubicBezTo>
                    <a:pt x="76" y="64"/>
                    <a:pt x="73"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9" name="Freeform 25"/>
            <p:cNvSpPr>
              <a:spLocks noChangeAspect="1"/>
            </p:cNvSpPr>
            <p:nvPr userDrawn="1"/>
          </p:nvSpPr>
          <p:spPr bwMode="auto">
            <a:xfrm>
              <a:off x="776" y="1079"/>
              <a:ext cx="44" cy="58"/>
            </a:xfrm>
            <a:custGeom>
              <a:avLst/>
              <a:gdLst>
                <a:gd name="T0" fmla="*/ 64 w 91"/>
                <a:gd name="T1" fmla="*/ 27 h 120"/>
                <a:gd name="T2" fmla="*/ 51 w 91"/>
                <a:gd name="T3" fmla="*/ 25 h 120"/>
                <a:gd name="T4" fmla="*/ 34 w 91"/>
                <a:gd name="T5" fmla="*/ 36 h 120"/>
                <a:gd name="T6" fmla="*/ 45 w 91"/>
                <a:gd name="T7" fmla="*/ 45 h 120"/>
                <a:gd name="T8" fmla="*/ 59 w 91"/>
                <a:gd name="T9" fmla="*/ 47 h 120"/>
                <a:gd name="T10" fmla="*/ 91 w 91"/>
                <a:gd name="T11" fmla="*/ 82 h 120"/>
                <a:gd name="T12" fmla="*/ 43 w 91"/>
                <a:gd name="T13" fmla="*/ 120 h 120"/>
                <a:gd name="T14" fmla="*/ 16 w 91"/>
                <a:gd name="T15" fmla="*/ 115 h 120"/>
                <a:gd name="T16" fmla="*/ 0 w 91"/>
                <a:gd name="T17" fmla="*/ 104 h 120"/>
                <a:gd name="T18" fmla="*/ 19 w 91"/>
                <a:gd name="T19" fmla="*/ 86 h 120"/>
                <a:gd name="T20" fmla="*/ 27 w 91"/>
                <a:gd name="T21" fmla="*/ 91 h 120"/>
                <a:gd name="T22" fmla="*/ 45 w 91"/>
                <a:gd name="T23" fmla="*/ 94 h 120"/>
                <a:gd name="T24" fmla="*/ 62 w 91"/>
                <a:gd name="T25" fmla="*/ 83 h 120"/>
                <a:gd name="T26" fmla="*/ 52 w 91"/>
                <a:gd name="T27" fmla="*/ 73 h 120"/>
                <a:gd name="T28" fmla="*/ 38 w 91"/>
                <a:gd name="T29" fmla="*/ 71 h 120"/>
                <a:gd name="T30" fmla="*/ 6 w 91"/>
                <a:gd name="T31" fmla="*/ 38 h 120"/>
                <a:gd name="T32" fmla="*/ 51 w 91"/>
                <a:gd name="T33" fmla="*/ 0 h 120"/>
                <a:gd name="T34" fmla="*/ 75 w 91"/>
                <a:gd name="T35" fmla="*/ 4 h 120"/>
                <a:gd name="T36" fmla="*/ 89 w 91"/>
                <a:gd name="T37" fmla="*/ 14 h 120"/>
                <a:gd name="T38" fmla="*/ 71 w 91"/>
                <a:gd name="T39" fmla="*/ 32 h 120"/>
                <a:gd name="T40" fmla="*/ 64 w 91"/>
                <a:gd name="T41" fmla="*/ 2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0">
                  <a:moveTo>
                    <a:pt x="64" y="27"/>
                  </a:moveTo>
                  <a:cubicBezTo>
                    <a:pt x="60" y="26"/>
                    <a:pt x="56" y="25"/>
                    <a:pt x="51" y="25"/>
                  </a:cubicBezTo>
                  <a:cubicBezTo>
                    <a:pt x="40" y="25"/>
                    <a:pt x="34" y="29"/>
                    <a:pt x="34" y="36"/>
                  </a:cubicBezTo>
                  <a:cubicBezTo>
                    <a:pt x="34" y="41"/>
                    <a:pt x="38" y="44"/>
                    <a:pt x="45" y="45"/>
                  </a:cubicBezTo>
                  <a:cubicBezTo>
                    <a:pt x="59" y="47"/>
                    <a:pt x="59" y="47"/>
                    <a:pt x="59" y="47"/>
                  </a:cubicBezTo>
                  <a:cubicBezTo>
                    <a:pt x="81" y="50"/>
                    <a:pt x="91" y="61"/>
                    <a:pt x="91" y="82"/>
                  </a:cubicBezTo>
                  <a:cubicBezTo>
                    <a:pt x="91" y="106"/>
                    <a:pt x="73" y="120"/>
                    <a:pt x="43" y="120"/>
                  </a:cubicBezTo>
                  <a:cubicBezTo>
                    <a:pt x="33" y="120"/>
                    <a:pt x="24" y="118"/>
                    <a:pt x="16" y="115"/>
                  </a:cubicBezTo>
                  <a:cubicBezTo>
                    <a:pt x="10" y="113"/>
                    <a:pt x="7" y="111"/>
                    <a:pt x="0" y="104"/>
                  </a:cubicBezTo>
                  <a:cubicBezTo>
                    <a:pt x="19" y="86"/>
                    <a:pt x="19" y="86"/>
                    <a:pt x="19" y="86"/>
                  </a:cubicBezTo>
                  <a:cubicBezTo>
                    <a:pt x="22" y="89"/>
                    <a:pt x="24" y="89"/>
                    <a:pt x="27" y="91"/>
                  </a:cubicBezTo>
                  <a:cubicBezTo>
                    <a:pt x="32" y="93"/>
                    <a:pt x="38" y="94"/>
                    <a:pt x="45" y="94"/>
                  </a:cubicBezTo>
                  <a:cubicBezTo>
                    <a:pt x="57" y="94"/>
                    <a:pt x="62" y="90"/>
                    <a:pt x="62" y="83"/>
                  </a:cubicBezTo>
                  <a:cubicBezTo>
                    <a:pt x="62" y="77"/>
                    <a:pt x="59" y="74"/>
                    <a:pt x="52" y="73"/>
                  </a:cubicBezTo>
                  <a:cubicBezTo>
                    <a:pt x="38" y="71"/>
                    <a:pt x="38" y="71"/>
                    <a:pt x="38" y="71"/>
                  </a:cubicBezTo>
                  <a:cubicBezTo>
                    <a:pt x="17" y="68"/>
                    <a:pt x="6" y="57"/>
                    <a:pt x="6" y="38"/>
                  </a:cubicBezTo>
                  <a:cubicBezTo>
                    <a:pt x="6" y="14"/>
                    <a:pt x="23" y="0"/>
                    <a:pt x="51" y="0"/>
                  </a:cubicBezTo>
                  <a:cubicBezTo>
                    <a:pt x="59" y="0"/>
                    <a:pt x="68" y="1"/>
                    <a:pt x="75" y="4"/>
                  </a:cubicBezTo>
                  <a:cubicBezTo>
                    <a:pt x="80" y="6"/>
                    <a:pt x="83" y="8"/>
                    <a:pt x="89" y="14"/>
                  </a:cubicBezTo>
                  <a:cubicBezTo>
                    <a:pt x="71" y="32"/>
                    <a:pt x="71" y="32"/>
                    <a:pt x="71" y="32"/>
                  </a:cubicBezTo>
                  <a:cubicBezTo>
                    <a:pt x="68" y="29"/>
                    <a:pt x="66" y="28"/>
                    <a:pt x="64" y="27"/>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grpSp>
      <p:pic>
        <p:nvPicPr>
          <p:cNvPr id="40" name="Picture 3" descr="C:\Users\popov\Desktop\airi.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236299" y="331346"/>
            <a:ext cx="889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41" name="Рисунок 40" descr="logo_strategy_KAZ_2.png"/>
          <p:cNvPicPr/>
          <p:nvPr userDrawn="1"/>
        </p:nvPicPr>
        <p:blipFill>
          <a:blip r:embed="rId8" cstate="print"/>
          <a:stretch>
            <a:fillRect/>
          </a:stretch>
        </p:blipFill>
        <p:spPr>
          <a:xfrm>
            <a:off x="2051735" y="752719"/>
            <a:ext cx="3027887" cy="633606"/>
          </a:xfrm>
          <a:prstGeom prst="rect">
            <a:avLst/>
          </a:prstGeom>
        </p:spPr>
      </p:pic>
      <p:pic>
        <p:nvPicPr>
          <p:cNvPr id="42"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697790" y="529325"/>
            <a:ext cx="920324"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12650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Баз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8"/>
          <p:cNvSpPr>
            <a:spLocks noGrp="1"/>
          </p:cNvSpPr>
          <p:nvPr>
            <p:ph type="body" sz="quarter" idx="12" hasCustomPrompt="1"/>
          </p:nvPr>
        </p:nvSpPr>
        <p:spPr>
          <a:xfrm>
            <a:off x="250825" y="6337300"/>
            <a:ext cx="8640000" cy="288000"/>
          </a:xfrm>
        </p:spPr>
        <p:txBody>
          <a:bodyPr lIns="0" tIns="0" rIns="0" bIns="0" anchor="b" anchorCtr="0"/>
          <a:lstStyle>
            <a:lvl1pPr>
              <a:spcBef>
                <a:spcPts val="314"/>
              </a:spcBef>
              <a:defRPr sz="800" baseline="0">
                <a:solidFill>
                  <a:schemeClr val="tx1"/>
                </a:solidFill>
              </a:defRPr>
            </a:lvl1pPr>
          </a:lstStyle>
          <a:p>
            <a:pPr lvl="0"/>
            <a:r>
              <a:rPr lang="ru-RU" dirty="0" smtClean="0"/>
              <a:t>Примечания:</a:t>
            </a:r>
            <a:r>
              <a:rPr lang="ru-RU" dirty="0"/>
              <a:t> </a:t>
            </a:r>
            <a:r>
              <a:rPr lang="ru-RU" dirty="0" smtClean="0"/>
              <a:t>1 –</a:t>
            </a:r>
            <a:br>
              <a:rPr lang="ru-RU" dirty="0" smtClean="0"/>
            </a:br>
            <a:r>
              <a:rPr lang="ru-RU" dirty="0" smtClean="0"/>
              <a:t>Источники:</a:t>
            </a:r>
          </a:p>
        </p:txBody>
      </p:sp>
    </p:spTree>
    <p:extLst>
      <p:ext uri="{BB962C8B-B14F-4D97-AF65-F5344CB8AC3E}">
        <p14:creationId xmlns:p14="http://schemas.microsoft.com/office/powerpoint/2010/main" val="3333661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Текст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0"/>
          <p:cNvSpPr>
            <a:spLocks noGrp="1"/>
          </p:cNvSpPr>
          <p:nvPr>
            <p:ph type="body" sz="quarter" idx="12"/>
          </p:nvPr>
        </p:nvSpPr>
        <p:spPr>
          <a:xfrm>
            <a:off x="250825" y="1260000"/>
            <a:ext cx="8640000" cy="5040312"/>
          </a:xfrm>
        </p:spPr>
        <p:txBody>
          <a:bodyPr/>
          <a:lstStyle>
            <a:lvl1pPr>
              <a:spcBef>
                <a:spcPts val="628"/>
              </a:spcBef>
              <a:defRPr sz="1500"/>
            </a:lvl1pPr>
            <a:lvl2pPr>
              <a:spcBef>
                <a:spcPts val="628"/>
              </a:spcBef>
              <a:defRPr sz="1500"/>
            </a:lvl2pPr>
            <a:lvl3pPr>
              <a:defRPr sz="1500"/>
            </a:lvl3pPr>
            <a:lvl4pPr>
              <a:defRPr sz="1500"/>
            </a:lvl4pPr>
            <a:lvl5pPr>
              <a:defRPr sz="15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3"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26718246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Содержание">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71724" name="think-cell Slide" r:id="rId8" imgW="6350000" imgH="6350000" progId="">
                  <p:embed/>
                </p:oleObj>
              </mc:Choice>
              <mc:Fallback>
                <p:oleObj name="think-cell Slide" r:id="rId8" imgW="6350000" imgH="6350000" progId="">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3"/>
          <p:cNvSpPr>
            <a:spLocks noGrp="1"/>
          </p:cNvSpPr>
          <p:nvPr>
            <p:ph type="body" sz="quarter" idx="13"/>
            <p:custDataLst>
              <p:tags r:id="rId3"/>
            </p:custDataLst>
          </p:nvPr>
        </p:nvSpPr>
        <p:spPr>
          <a:xfrm>
            <a:off x="972000" y="1692000"/>
            <a:ext cx="7200000" cy="432000"/>
          </a:xfrm>
          <a:solidFill>
            <a:schemeClr val="tx2"/>
          </a:solidFill>
          <a:ln>
            <a:solidFill>
              <a:schemeClr val="tx2"/>
            </a:solidFill>
          </a:ln>
        </p:spPr>
        <p:txBody>
          <a:bodyPr anchor="ctr" anchorCtr="0"/>
          <a:lstStyle>
            <a:lvl1pPr>
              <a:defRPr sz="1600">
                <a:solidFill>
                  <a:schemeClr val="tx2"/>
                </a:solidFill>
              </a:defRPr>
            </a:lvl1pPr>
          </a:lstStyle>
          <a:p>
            <a:pPr lvl="0"/>
            <a:r>
              <a:rPr lang="ru-RU" smtClean="0"/>
              <a:t>Образец текста</a:t>
            </a:r>
          </a:p>
        </p:txBody>
      </p:sp>
      <p:sp>
        <p:nvSpPr>
          <p:cNvPr id="2" name="Заголовок 1"/>
          <p:cNvSpPr>
            <a:spLocks noGrp="1"/>
          </p:cNvSpPr>
          <p:nvPr>
            <p:ph type="title" hasCustomPrompt="1"/>
            <p:custDataLst>
              <p:tags r:id="rId4"/>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5"/>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10"/>
          <p:cNvSpPr>
            <a:spLocks noGrp="1"/>
          </p:cNvSpPr>
          <p:nvPr>
            <p:ph type="body" sz="quarter" idx="12"/>
            <p:custDataLst>
              <p:tags r:id="rId6"/>
            </p:custDataLst>
          </p:nvPr>
        </p:nvSpPr>
        <p:spPr>
          <a:xfrm>
            <a:off x="1332000" y="1260000"/>
            <a:ext cx="6480000" cy="5040312"/>
          </a:xfrm>
        </p:spPr>
        <p:txBody>
          <a:bodyPr/>
          <a:lstStyle>
            <a:lvl1pPr>
              <a:spcBef>
                <a:spcPts val="1885"/>
              </a:spcBef>
              <a:defRPr sz="1600"/>
            </a:lvl1pPr>
            <a:lvl2pPr marL="0" indent="0">
              <a:spcBef>
                <a:spcPts val="1885"/>
              </a:spcBef>
              <a:buNone/>
              <a:defRPr sz="1600" b="1">
                <a:solidFill>
                  <a:schemeClr val="bg1"/>
                </a:solidFill>
              </a:defRPr>
            </a:lvl2pPr>
            <a:lvl3pPr>
              <a:defRPr sz="1600"/>
            </a:lvl3pPr>
            <a:lvl4pPr>
              <a:defRPr sz="1600"/>
            </a:lvl4pPr>
            <a:lvl5pPr>
              <a:defRPr sz="1600"/>
            </a:lvl5pPr>
          </a:lstStyle>
          <a:p>
            <a:pPr lvl="0"/>
            <a:r>
              <a:rPr lang="ru-RU" smtClean="0"/>
              <a:t>Образец текста</a:t>
            </a:r>
          </a:p>
          <a:p>
            <a:pPr lvl="1"/>
            <a:r>
              <a:rPr lang="ru-RU" smtClean="0"/>
              <a:t>Второй уровень</a:t>
            </a:r>
          </a:p>
        </p:txBody>
      </p:sp>
      <p:sp>
        <p:nvSpPr>
          <p:cNvPr id="16" name="Текст 12"/>
          <p:cNvSpPr>
            <a:spLocks noGrp="1"/>
          </p:cNvSpPr>
          <p:nvPr>
            <p:ph type="body" sz="quarter" idx="14"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30301395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72748"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8"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4716463"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4716462"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145936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9260"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9" y="215901"/>
            <a:ext cx="8642351"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2"/>
          <p:cNvSpPr>
            <a:spLocks noGrp="1"/>
          </p:cNvSpPr>
          <p:nvPr>
            <p:ph type="body" sz="quarter" idx="15"/>
            <p:custDataLst>
              <p:tags r:id="rId5"/>
            </p:custDataLst>
          </p:nvPr>
        </p:nvSpPr>
        <p:spPr>
          <a:xfrm>
            <a:off x="250825"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Текст 12"/>
          <p:cNvSpPr>
            <a:spLocks noGrp="1"/>
          </p:cNvSpPr>
          <p:nvPr>
            <p:ph type="body" sz="quarter" idx="16"/>
            <p:custDataLst>
              <p:tags r:id="rId6"/>
            </p:custDataLst>
          </p:nvPr>
        </p:nvSpPr>
        <p:spPr>
          <a:xfrm>
            <a:off x="3204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7"/>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Текст 7"/>
          <p:cNvSpPr>
            <a:spLocks noGrp="1"/>
          </p:cNvSpPr>
          <p:nvPr>
            <p:ph type="body" sz="quarter" idx="12" hasCustomPrompt="1"/>
            <p:custDataLst>
              <p:tags r:id="rId9"/>
            </p:custDataLst>
          </p:nvPr>
        </p:nvSpPr>
        <p:spPr>
          <a:xfrm>
            <a:off x="250825"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3204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73772" name="think-cell Slide" r:id="rId11" imgW="6350000" imgH="6350000" progId="">
                  <p:embed/>
                </p:oleObj>
              </mc:Choice>
              <mc:Fallback>
                <p:oleObj name="think-cell Slide" r:id="rId11" imgW="6350000" imgH="6350000" progId="">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3" name="Текст 12"/>
          <p:cNvSpPr>
            <a:spLocks noGrp="1"/>
          </p:cNvSpPr>
          <p:nvPr>
            <p:ph type="body" sz="quarter" idx="14"/>
            <p:custDataLst>
              <p:tags r:id="rId5"/>
            </p:custDataLst>
          </p:nvPr>
        </p:nvSpPr>
        <p:spPr>
          <a:xfrm>
            <a:off x="250824" y="1692000"/>
            <a:ext cx="561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5"/>
            <p:custDataLst>
              <p:tags r:id="rId6"/>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6" name="Текст 12"/>
          <p:cNvSpPr>
            <a:spLocks noGrp="1"/>
          </p:cNvSpPr>
          <p:nvPr>
            <p:ph type="body" sz="quarter" idx="16"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8"/>
            </p:custDataLst>
          </p:nvPr>
        </p:nvSpPr>
        <p:spPr>
          <a:xfrm>
            <a:off x="250825" y="1260000"/>
            <a:ext cx="561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10"/>
          <p:cNvSpPr>
            <a:spLocks noGrp="1"/>
          </p:cNvSpPr>
          <p:nvPr>
            <p:ph type="body" sz="quarter" idx="13" hasCustomPrompt="1"/>
            <p:custDataLst>
              <p:tags r:id="rId9"/>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41785326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2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74796"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28" name="Текст 12"/>
          <p:cNvSpPr>
            <a:spLocks noGrp="1"/>
          </p:cNvSpPr>
          <p:nvPr>
            <p:ph type="body" sz="quarter" idx="15"/>
            <p:custDataLst>
              <p:tags r:id="rId5"/>
            </p:custDataLst>
          </p:nvPr>
        </p:nvSpPr>
        <p:spPr>
          <a:xfrm>
            <a:off x="250828" y="1692000"/>
            <a:ext cx="4176713"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12"/>
          <p:cNvSpPr>
            <a:spLocks noGrp="1"/>
          </p:cNvSpPr>
          <p:nvPr>
            <p:ph type="body" sz="quarter" idx="16"/>
            <p:custDataLst>
              <p:tags r:id="rId6"/>
            </p:custDataLst>
          </p:nvPr>
        </p:nvSpPr>
        <p:spPr>
          <a:xfrm>
            <a:off x="4716463"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12"/>
          <p:cNvSpPr>
            <a:spLocks noGrp="1"/>
          </p:cNvSpPr>
          <p:nvPr>
            <p:ph type="body" sz="quarter" idx="17"/>
            <p:custDataLst>
              <p:tags r:id="rId7"/>
            </p:custDataLst>
          </p:nvPr>
        </p:nvSpPr>
        <p:spPr>
          <a:xfrm>
            <a:off x="4716463" y="4356512"/>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25"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6" name="Текст 7"/>
          <p:cNvSpPr>
            <a:spLocks noGrp="1"/>
          </p:cNvSpPr>
          <p:nvPr>
            <p:ph type="body" sz="quarter" idx="13"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7" name="Текст 7"/>
          <p:cNvSpPr>
            <a:spLocks noGrp="1"/>
          </p:cNvSpPr>
          <p:nvPr>
            <p:ph type="body" sz="quarter" idx="14" hasCustomPrompt="1"/>
            <p:custDataLst>
              <p:tags r:id="rId11"/>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20299174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1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75820"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30" name="Текст 12"/>
          <p:cNvSpPr>
            <a:spLocks noGrp="1"/>
          </p:cNvSpPr>
          <p:nvPr>
            <p:ph type="body" sz="quarter" idx="15"/>
            <p:custDataLst>
              <p:tags r:id="rId5"/>
            </p:custDataLst>
          </p:nvPr>
        </p:nvSpPr>
        <p:spPr>
          <a:xfrm>
            <a:off x="250828"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12"/>
          <p:cNvSpPr>
            <a:spLocks noGrp="1"/>
          </p:cNvSpPr>
          <p:nvPr>
            <p:ph type="body" sz="quarter" idx="16"/>
            <p:custDataLst>
              <p:tags r:id="rId6"/>
            </p:custDataLst>
          </p:nvPr>
        </p:nvSpPr>
        <p:spPr>
          <a:xfrm>
            <a:off x="250828"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12"/>
          <p:cNvSpPr>
            <a:spLocks noGrp="1"/>
          </p:cNvSpPr>
          <p:nvPr>
            <p:ph type="body" sz="quarter" idx="17"/>
            <p:custDataLst>
              <p:tags r:id="rId7"/>
            </p:custDataLst>
          </p:nvPr>
        </p:nvSpPr>
        <p:spPr>
          <a:xfrm>
            <a:off x="4716463" y="1692000"/>
            <a:ext cx="4176713" cy="4608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8"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9" name="Текст 7"/>
          <p:cNvSpPr>
            <a:spLocks noGrp="1"/>
          </p:cNvSpPr>
          <p:nvPr>
            <p:ph type="body" sz="quarter" idx="14" hasCustomPrompt="1"/>
            <p:custDataLst>
              <p:tags r:id="rId10"/>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28" name="Текст 7"/>
          <p:cNvSpPr>
            <a:spLocks noGrp="1"/>
          </p:cNvSpPr>
          <p:nvPr>
            <p:ph type="body" sz="quarter" idx="13" hasCustomPrompt="1"/>
            <p:custDataLst>
              <p:tags r:id="rId11"/>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6519898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блока">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76844"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2"/>
          <p:cNvSpPr>
            <a:spLocks noGrp="1"/>
          </p:cNvSpPr>
          <p:nvPr>
            <p:ph type="body" sz="quarter" idx="15"/>
            <p:custDataLst>
              <p:tags r:id="rId5"/>
            </p:custDataLst>
          </p:nvPr>
        </p:nvSpPr>
        <p:spPr>
          <a:xfrm>
            <a:off x="250825"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Текст 12"/>
          <p:cNvSpPr>
            <a:spLocks noGrp="1"/>
          </p:cNvSpPr>
          <p:nvPr>
            <p:ph type="body" sz="quarter" idx="16"/>
            <p:custDataLst>
              <p:tags r:id="rId6"/>
            </p:custDataLst>
          </p:nvPr>
        </p:nvSpPr>
        <p:spPr>
          <a:xfrm>
            <a:off x="3204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7"/>
            </p:custDataLst>
          </p:nvPr>
        </p:nvSpPr>
        <p:spPr>
          <a:xfrm>
            <a:off x="6156000" y="1692000"/>
            <a:ext cx="2736000" cy="4608512"/>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hasCustomPrompt="1"/>
            <p:custDataLst>
              <p:tags r:id="rId8"/>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Текст 7"/>
          <p:cNvSpPr>
            <a:spLocks noGrp="1"/>
          </p:cNvSpPr>
          <p:nvPr>
            <p:ph type="body" sz="quarter" idx="12" hasCustomPrompt="1"/>
            <p:custDataLst>
              <p:tags r:id="rId9"/>
            </p:custDataLst>
          </p:nvPr>
        </p:nvSpPr>
        <p:spPr>
          <a:xfrm>
            <a:off x="250825"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3204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6156000" y="1260000"/>
            <a:ext cx="273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Tree>
    <p:extLst>
      <p:ext uri="{BB962C8B-B14F-4D97-AF65-F5344CB8AC3E}">
        <p14:creationId xmlns:p14="http://schemas.microsoft.com/office/powerpoint/2010/main" val="12041071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 блока">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77868" name="think-cell Slide" r:id="rId15" imgW="6350000" imgH="6350000" progId="">
                  <p:embed/>
                </p:oleObj>
              </mc:Choice>
              <mc:Fallback>
                <p:oleObj name="think-cell Slide" r:id="rId15" imgW="6350000" imgH="6350000" progId="">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4"/>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2" name="Текст 12"/>
          <p:cNvSpPr>
            <a:spLocks noGrp="1"/>
          </p:cNvSpPr>
          <p:nvPr>
            <p:ph type="body" sz="quarter" idx="16"/>
            <p:custDataLst>
              <p:tags r:id="rId5"/>
            </p:custDataLst>
          </p:nvPr>
        </p:nvSpPr>
        <p:spPr>
          <a:xfrm>
            <a:off x="250828"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7"/>
            <p:custDataLst>
              <p:tags r:id="rId6"/>
            </p:custDataLst>
          </p:nvPr>
        </p:nvSpPr>
        <p:spPr>
          <a:xfrm>
            <a:off x="250828"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12"/>
          <p:cNvSpPr>
            <a:spLocks noGrp="1"/>
          </p:cNvSpPr>
          <p:nvPr>
            <p:ph type="body" sz="quarter" idx="18"/>
            <p:custDataLst>
              <p:tags r:id="rId7"/>
            </p:custDataLst>
          </p:nvPr>
        </p:nvSpPr>
        <p:spPr>
          <a:xfrm>
            <a:off x="4716463" y="1692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5" name="Текст 12"/>
          <p:cNvSpPr>
            <a:spLocks noGrp="1"/>
          </p:cNvSpPr>
          <p:nvPr>
            <p:ph type="body" sz="quarter" idx="19"/>
            <p:custDataLst>
              <p:tags r:id="rId8"/>
            </p:custDataLst>
          </p:nvPr>
        </p:nvSpPr>
        <p:spPr>
          <a:xfrm>
            <a:off x="4716463" y="4356000"/>
            <a:ext cx="4176713" cy="1944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Текст 7"/>
          <p:cNvSpPr>
            <a:spLocks noGrp="1"/>
          </p:cNvSpPr>
          <p:nvPr>
            <p:ph type="body" sz="quarter" idx="12" hasCustomPrompt="1"/>
            <p:custDataLst>
              <p:tags r:id="rId9"/>
            </p:custDataLst>
          </p:nvPr>
        </p:nvSpPr>
        <p:spPr>
          <a:xfrm>
            <a:off x="25082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8" name="Текст 7"/>
          <p:cNvSpPr>
            <a:spLocks noGrp="1"/>
          </p:cNvSpPr>
          <p:nvPr>
            <p:ph type="body" sz="quarter" idx="13" hasCustomPrompt="1"/>
            <p:custDataLst>
              <p:tags r:id="rId10"/>
            </p:custDataLst>
          </p:nvPr>
        </p:nvSpPr>
        <p:spPr>
          <a:xfrm>
            <a:off x="25082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0" name="Текст 7"/>
          <p:cNvSpPr>
            <a:spLocks noGrp="1"/>
          </p:cNvSpPr>
          <p:nvPr>
            <p:ph type="body" sz="quarter" idx="14" hasCustomPrompt="1"/>
            <p:custDataLst>
              <p:tags r:id="rId11"/>
            </p:custDataLst>
          </p:nvPr>
        </p:nvSpPr>
        <p:spPr>
          <a:xfrm>
            <a:off x="4717175" y="1260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1" name="Текст 7"/>
          <p:cNvSpPr>
            <a:spLocks noGrp="1"/>
          </p:cNvSpPr>
          <p:nvPr>
            <p:ph type="body" sz="quarter" idx="15" hasCustomPrompt="1"/>
            <p:custDataLst>
              <p:tags r:id="rId12"/>
            </p:custDataLst>
          </p:nvPr>
        </p:nvSpPr>
        <p:spPr>
          <a:xfrm>
            <a:off x="4717175" y="3924000"/>
            <a:ext cx="4176000" cy="431800"/>
          </a:xfrm>
          <a:solidFill>
            <a:schemeClr val="tx2"/>
          </a:solidFill>
          <a:ln>
            <a:solidFill>
              <a:schemeClr val="tx2"/>
            </a:solidFill>
          </a:ln>
        </p:spPr>
        <p:txBody>
          <a:bodyPr vert="horz" lIns="75365" tIns="75365" rIns="75365" bIns="75365" rtlCol="0" anchor="ctr" anchorCtr="0">
            <a:noAutofit/>
          </a:bodyPr>
          <a:lstStyle>
            <a:lvl1pPr algn="ctr">
              <a:defRPr lang="ru-RU" sz="1300" kern="1200" dirty="0">
                <a:solidFill>
                  <a:schemeClr val="bg1"/>
                </a:solidFill>
                <a:latin typeface="+mn-lt"/>
                <a:ea typeface="+mn-ea"/>
                <a:cs typeface="+mn-cs"/>
              </a:defRPr>
            </a:lvl1pPr>
          </a:lstStyle>
          <a:p>
            <a:pPr marL="0" lvl="0" indent="0" algn="ctr" defTabSz="957127" rtl="0" eaLnBrk="1" latinLnBrk="0" hangingPunct="1">
              <a:spcBef>
                <a:spcPts val="0"/>
              </a:spcBef>
              <a:buClr>
                <a:schemeClr val="tx2"/>
              </a:buClr>
              <a:buFont typeface="Arial" pitchFamily="34" charset="0"/>
              <a:buNone/>
            </a:pPr>
            <a:r>
              <a:rPr lang="ru-RU" dirty="0" smtClean="0"/>
              <a:t>Тезис блока</a:t>
            </a:r>
            <a:endParaRPr lang="ru-RU" dirty="0"/>
          </a:p>
        </p:txBody>
      </p:sp>
      <p:sp>
        <p:nvSpPr>
          <p:cNvPr id="17" name="Текст 12"/>
          <p:cNvSpPr>
            <a:spLocks noGrp="1"/>
          </p:cNvSpPr>
          <p:nvPr>
            <p:ph type="body" sz="quarter" idx="20" hasCustomPrompt="1"/>
            <p:custDataLst>
              <p:tags r:id="rId13"/>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13833049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Этапы">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4" name="Текст 13"/>
          <p:cNvSpPr>
            <a:spLocks noGrp="1"/>
          </p:cNvSpPr>
          <p:nvPr>
            <p:ph type="body" sz="quarter" idx="13" hasCustomPrompt="1"/>
          </p:nvPr>
        </p:nvSpPr>
        <p:spPr>
          <a:xfrm>
            <a:off x="360000"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5" name="Текст 13"/>
          <p:cNvSpPr>
            <a:spLocks noGrp="1"/>
          </p:cNvSpPr>
          <p:nvPr>
            <p:ph type="body" sz="quarter" idx="14" hasCustomPrompt="1"/>
          </p:nvPr>
        </p:nvSpPr>
        <p:spPr>
          <a:xfrm>
            <a:off x="3258588"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6" name="Текст 13"/>
          <p:cNvSpPr>
            <a:spLocks noGrp="1"/>
          </p:cNvSpPr>
          <p:nvPr>
            <p:ph type="body" sz="quarter" idx="15" hasCustomPrompt="1"/>
          </p:nvPr>
        </p:nvSpPr>
        <p:spPr>
          <a:xfrm>
            <a:off x="6157175" y="1368000"/>
            <a:ext cx="2736000" cy="648000"/>
          </a:xfrm>
          <a:prstGeom prst="homePlate">
            <a:avLst>
              <a:gd name="adj" fmla="val 20514"/>
            </a:avLst>
          </a:prstGeom>
          <a:solidFill>
            <a:schemeClr val="tx2"/>
          </a:solidFill>
          <a:ln>
            <a:solidFill>
              <a:schemeClr val="tx2"/>
            </a:solidFill>
          </a:ln>
        </p:spPr>
        <p:txBody>
          <a:bodyPr anchor="ctr" anchorCtr="0"/>
          <a:lstStyle>
            <a:lvl1pPr algn="ctr">
              <a:spcBef>
                <a:spcPts val="0"/>
              </a:spcBef>
              <a:defRPr>
                <a:solidFill>
                  <a:schemeClr val="bg1"/>
                </a:solidFill>
              </a:defRPr>
            </a:lvl1pPr>
          </a:lstStyle>
          <a:p>
            <a:pPr lvl="0"/>
            <a:r>
              <a:rPr lang="ru-RU" dirty="0" smtClean="0"/>
              <a:t>Тезис блока</a:t>
            </a:r>
            <a:endParaRPr lang="ru-RU" dirty="0"/>
          </a:p>
        </p:txBody>
      </p:sp>
      <p:sp>
        <p:nvSpPr>
          <p:cNvPr id="17" name="Текст 12"/>
          <p:cNvSpPr>
            <a:spLocks noGrp="1"/>
          </p:cNvSpPr>
          <p:nvPr>
            <p:ph type="body" sz="quarter" idx="18"/>
            <p:custDataLst>
              <p:tags r:id="rId1"/>
            </p:custDataLst>
          </p:nvPr>
        </p:nvSpPr>
        <p:spPr>
          <a:xfrm>
            <a:off x="360000"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12"/>
          <p:cNvSpPr>
            <a:spLocks noGrp="1"/>
          </p:cNvSpPr>
          <p:nvPr>
            <p:ph type="body" sz="quarter" idx="19"/>
            <p:custDataLst>
              <p:tags r:id="rId2"/>
            </p:custDataLst>
          </p:nvPr>
        </p:nvSpPr>
        <p:spPr>
          <a:xfrm>
            <a:off x="3258588"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12"/>
          <p:cNvSpPr>
            <a:spLocks noGrp="1"/>
          </p:cNvSpPr>
          <p:nvPr>
            <p:ph type="body" sz="quarter" idx="20"/>
            <p:custDataLst>
              <p:tags r:id="rId3"/>
            </p:custDataLst>
          </p:nvPr>
        </p:nvSpPr>
        <p:spPr>
          <a:xfrm>
            <a:off x="6157175" y="2124000"/>
            <a:ext cx="2736000" cy="3240000"/>
          </a:xfrm>
          <a:ln>
            <a:solidFill>
              <a:schemeClr val="bg2"/>
            </a:solidFill>
          </a:ln>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12"/>
          <p:cNvSpPr>
            <a:spLocks noGrp="1"/>
          </p:cNvSpPr>
          <p:nvPr>
            <p:ph type="body" sz="quarter" idx="21"/>
            <p:custDataLst>
              <p:tags r:id="rId4"/>
            </p:custDataLst>
          </p:nvPr>
        </p:nvSpPr>
        <p:spPr>
          <a:xfrm>
            <a:off x="360000" y="5472000"/>
            <a:ext cx="2736000" cy="828000"/>
          </a:xfrm>
          <a:ln>
            <a:solidFill>
              <a:schemeClr val="bg2"/>
            </a:solidFill>
          </a:ln>
        </p:spPr>
        <p:txBody>
          <a:bodyPr/>
          <a:lstStyle/>
          <a:p>
            <a:pPr lvl="0"/>
            <a:r>
              <a:rPr lang="ru-RU" smtClean="0"/>
              <a:t>Образец текста</a:t>
            </a:r>
          </a:p>
        </p:txBody>
      </p:sp>
      <p:sp>
        <p:nvSpPr>
          <p:cNvPr id="21" name="Текст 12"/>
          <p:cNvSpPr>
            <a:spLocks noGrp="1"/>
          </p:cNvSpPr>
          <p:nvPr>
            <p:ph type="body" sz="quarter" idx="22"/>
            <p:custDataLst>
              <p:tags r:id="rId5"/>
            </p:custDataLst>
          </p:nvPr>
        </p:nvSpPr>
        <p:spPr>
          <a:xfrm>
            <a:off x="3258588" y="5472000"/>
            <a:ext cx="2736000" cy="828000"/>
          </a:xfrm>
          <a:ln>
            <a:solidFill>
              <a:schemeClr val="bg2"/>
            </a:solidFill>
          </a:ln>
        </p:spPr>
        <p:txBody>
          <a:bodyPr/>
          <a:lstStyle/>
          <a:p>
            <a:pPr lvl="0"/>
            <a:r>
              <a:rPr lang="ru-RU" smtClean="0"/>
              <a:t>Образец текста</a:t>
            </a:r>
          </a:p>
        </p:txBody>
      </p:sp>
      <p:sp>
        <p:nvSpPr>
          <p:cNvPr id="22" name="Текст 12"/>
          <p:cNvSpPr>
            <a:spLocks noGrp="1"/>
          </p:cNvSpPr>
          <p:nvPr>
            <p:ph type="body" sz="quarter" idx="23"/>
            <p:custDataLst>
              <p:tags r:id="rId6"/>
            </p:custDataLst>
          </p:nvPr>
        </p:nvSpPr>
        <p:spPr>
          <a:xfrm>
            <a:off x="6157175" y="5472000"/>
            <a:ext cx="2736000" cy="828000"/>
          </a:xfrm>
          <a:ln>
            <a:solidFill>
              <a:schemeClr val="bg2"/>
            </a:solidFill>
          </a:ln>
        </p:spPr>
        <p:txBody>
          <a:bodyPr/>
          <a:lstStyle/>
          <a:p>
            <a:pPr lvl="0"/>
            <a:r>
              <a:rPr lang="ru-RU" smtClean="0"/>
              <a:t>Образец текста</a:t>
            </a:r>
          </a:p>
        </p:txBody>
      </p:sp>
      <p:sp>
        <p:nvSpPr>
          <p:cNvPr id="23" name="Текст 12"/>
          <p:cNvSpPr>
            <a:spLocks noGrp="1"/>
          </p:cNvSpPr>
          <p:nvPr>
            <p:ph type="body" sz="quarter" idx="24" hasCustomPrompt="1"/>
            <p:custDataLst>
              <p:tags r:id="rId7"/>
            </p:custDataLst>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17008060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328479947"/>
              </p:ext>
            </p:ext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79917"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0134" name="Picture 502" descr="Stock chart, grey translucent calculator and blue pen."/>
          <p:cNvPicPr>
            <a:picLocks noChangeArrowheads="1"/>
          </p:cNvPicPr>
          <p:nvPr userDrawn="1"/>
        </p:nvPicPr>
        <p:blipFill rotWithShape="1">
          <a:blip r:embed="rId6" cstate="print">
            <a:extLst>
              <a:ext uri="{28A0092B-C50C-407E-A947-70E740481C1C}">
                <a14:useLocalDpi xmlns:a14="http://schemas.microsoft.com/office/drawing/2010/main" val="0"/>
              </a:ext>
            </a:extLst>
          </a:blip>
          <a:srcRect l="4704" r="21137"/>
          <a:stretch/>
        </p:blipFill>
        <p:spPr bwMode="auto">
          <a:xfrm>
            <a:off x="0" y="2159950"/>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4"/>
          <p:cNvSpPr>
            <a:spLocks noChangeArrowheads="1"/>
          </p:cNvSpPr>
          <p:nvPr userDrawn="1"/>
        </p:nvSpPr>
        <p:spPr bwMode="auto">
          <a:xfrm>
            <a:off x="2663829" y="2159950"/>
            <a:ext cx="6480175" cy="2519362"/>
          </a:xfrm>
          <a:prstGeom prst="rect">
            <a:avLst/>
          </a:prstGeom>
          <a:solidFill>
            <a:srgbClr val="376092"/>
          </a:solidFill>
          <a:ln w="9525">
            <a:noFill/>
            <a:round/>
            <a:headEnd/>
            <a:tailEnd/>
          </a:ln>
        </p:spPr>
        <p:txBody>
          <a:bodyPr lIns="0" tIns="0" rIns="0" bIns="0"/>
          <a:lstStyle/>
          <a:p>
            <a:pPr>
              <a:defRPr/>
            </a:pPr>
            <a:endParaRPr lang="ru-RU">
              <a:solidFill>
                <a:srgbClr val="000000"/>
              </a:solidFill>
            </a:endParaRPr>
          </a:p>
        </p:txBody>
      </p:sp>
      <p:sp>
        <p:nvSpPr>
          <p:cNvPr id="2" name="Заголовок 1"/>
          <p:cNvSpPr>
            <a:spLocks noGrp="1"/>
          </p:cNvSpPr>
          <p:nvPr>
            <p:ph type="ctrTitle" hasCustomPrompt="1"/>
          </p:nvPr>
        </p:nvSpPr>
        <p:spPr>
          <a:xfrm>
            <a:off x="3024000" y="2519999"/>
            <a:ext cx="5760000" cy="1080000"/>
          </a:xfrm>
          <a:prstGeom prst="rect">
            <a:avLst/>
          </a:prstGeom>
        </p:spPr>
        <p:txBody>
          <a:bodyPr/>
          <a:lstStyle>
            <a:lvl1pPr>
              <a:defRPr sz="2500" b="0">
                <a:solidFill>
                  <a:schemeClr val="bg1"/>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nvPr>
        </p:nvSpPr>
        <p:spPr>
          <a:xfrm>
            <a:off x="3024000" y="4104000"/>
            <a:ext cx="3600000" cy="216000"/>
          </a:xfrm>
        </p:spPr>
        <p:txBody>
          <a:bodyPr lIns="0" tIns="0" rIns="0" bIns="0" anchor="b" anchorCtr="0"/>
          <a:lstStyle>
            <a:lvl1pPr marL="0" indent="0" algn="l">
              <a:buNone/>
              <a:defRPr sz="1500">
                <a:solidFill>
                  <a:schemeClr val="bg1"/>
                </a:solidFill>
              </a:defRPr>
            </a:lvl1pPr>
            <a:lvl2pPr marL="478564" indent="0" algn="ctr">
              <a:buNone/>
              <a:defRPr>
                <a:solidFill>
                  <a:schemeClr val="tx1">
                    <a:tint val="75000"/>
                  </a:schemeClr>
                </a:solidFill>
              </a:defRPr>
            </a:lvl2pPr>
            <a:lvl3pPr marL="957127" indent="0" algn="ctr">
              <a:buNone/>
              <a:defRPr>
                <a:solidFill>
                  <a:schemeClr val="tx1">
                    <a:tint val="75000"/>
                  </a:schemeClr>
                </a:solidFill>
              </a:defRPr>
            </a:lvl3pPr>
            <a:lvl4pPr marL="1435688" indent="0" algn="ctr">
              <a:buNone/>
              <a:defRPr>
                <a:solidFill>
                  <a:schemeClr val="tx1">
                    <a:tint val="75000"/>
                  </a:schemeClr>
                </a:solidFill>
              </a:defRPr>
            </a:lvl4pPr>
            <a:lvl5pPr marL="1914251" indent="0" algn="ctr">
              <a:buNone/>
              <a:defRPr>
                <a:solidFill>
                  <a:schemeClr val="tx1">
                    <a:tint val="75000"/>
                  </a:schemeClr>
                </a:solidFill>
              </a:defRPr>
            </a:lvl5pPr>
            <a:lvl6pPr marL="2392812" indent="0" algn="ctr">
              <a:buNone/>
              <a:defRPr>
                <a:solidFill>
                  <a:schemeClr val="tx1">
                    <a:tint val="75000"/>
                  </a:schemeClr>
                </a:solidFill>
              </a:defRPr>
            </a:lvl6pPr>
            <a:lvl7pPr marL="2871375" indent="0" algn="ctr">
              <a:buNone/>
              <a:defRPr>
                <a:solidFill>
                  <a:schemeClr val="tx1">
                    <a:tint val="75000"/>
                  </a:schemeClr>
                </a:solidFill>
              </a:defRPr>
            </a:lvl7pPr>
            <a:lvl8pPr marL="3349937" indent="0" algn="ctr">
              <a:buNone/>
              <a:defRPr>
                <a:solidFill>
                  <a:schemeClr val="tx1">
                    <a:tint val="75000"/>
                  </a:schemeClr>
                </a:solidFill>
              </a:defRPr>
            </a:lvl8pPr>
            <a:lvl9pPr marL="3828500" indent="0" algn="ctr">
              <a:buNone/>
              <a:defRPr>
                <a:solidFill>
                  <a:schemeClr val="tx1">
                    <a:tint val="75000"/>
                  </a:schemeClr>
                </a:solidFill>
              </a:defRPr>
            </a:lvl9pPr>
          </a:lstStyle>
          <a:p>
            <a:r>
              <a:rPr lang="ru-RU" dirty="0" smtClean="0"/>
              <a:t>Содержание презентации</a:t>
            </a:r>
            <a:endParaRPr lang="ru-RU" dirty="0"/>
          </a:p>
        </p:txBody>
      </p:sp>
      <p:sp>
        <p:nvSpPr>
          <p:cNvPr id="4" name="Дата 3"/>
          <p:cNvSpPr>
            <a:spLocks noGrp="1"/>
          </p:cNvSpPr>
          <p:nvPr>
            <p:ph type="dt" sz="half" idx="10"/>
          </p:nvPr>
        </p:nvSpPr>
        <p:spPr>
          <a:xfrm>
            <a:off x="7020000" y="4104000"/>
            <a:ext cx="1800000" cy="216000"/>
          </a:xfrm>
          <a:prstGeom prst="rect">
            <a:avLst/>
          </a:prstGeom>
        </p:spPr>
        <p:txBody>
          <a:bodyPr lIns="0" tIns="0" rIns="0" bIns="0" anchor="b" anchorCtr="0"/>
          <a:lstStyle>
            <a:lvl1pPr algn="r">
              <a:defRPr sz="1500">
                <a:solidFill>
                  <a:schemeClr val="bg1"/>
                </a:solidFill>
              </a:defRPr>
            </a:lvl1pPr>
          </a:lstStyle>
          <a:p>
            <a:r>
              <a:rPr lang="ru-RU" dirty="0" smtClean="0">
                <a:solidFill>
                  <a:srgbClr val="FFFFFF"/>
                </a:solidFill>
              </a:rPr>
              <a:t>Октябрь 2013 г </a:t>
            </a:r>
            <a:endParaRPr lang="ru-RU" dirty="0">
              <a:solidFill>
                <a:srgbClr val="FFFFFF"/>
              </a:solidFill>
            </a:endParaRPr>
          </a:p>
        </p:txBody>
      </p:sp>
      <p:grpSp>
        <p:nvGrpSpPr>
          <p:cNvPr id="5" name="Group 7"/>
          <p:cNvGrpSpPr>
            <a:grpSpLocks/>
          </p:cNvGrpSpPr>
          <p:nvPr userDrawn="1"/>
        </p:nvGrpSpPr>
        <p:grpSpPr bwMode="auto">
          <a:xfrm>
            <a:off x="1" y="720004"/>
            <a:ext cx="1800225" cy="719137"/>
            <a:chOff x="201" y="819"/>
            <a:chExt cx="1094" cy="413"/>
          </a:xfrm>
        </p:grpSpPr>
        <p:sp>
          <p:nvSpPr>
            <p:cNvPr id="22" name="Freeform 8"/>
            <p:cNvSpPr>
              <a:spLocks noChangeAspect="1"/>
            </p:cNvSpPr>
            <p:nvPr userDrawn="1"/>
          </p:nvSpPr>
          <p:spPr bwMode="auto">
            <a:xfrm>
              <a:off x="201" y="819"/>
              <a:ext cx="1094" cy="207"/>
            </a:xfrm>
            <a:custGeom>
              <a:avLst/>
              <a:gdLst>
                <a:gd name="T0" fmla="*/ 1094 w 1094"/>
                <a:gd name="T1" fmla="*/ 207 h 207"/>
                <a:gd name="T2" fmla="*/ 999 w 1094"/>
                <a:gd name="T3" fmla="*/ 0 h 207"/>
                <a:gd name="T4" fmla="*/ 0 w 1094"/>
                <a:gd name="T5" fmla="*/ 0 h 207"/>
                <a:gd name="T6" fmla="*/ 0 w 1094"/>
                <a:gd name="T7" fmla="*/ 207 h 207"/>
                <a:gd name="T8" fmla="*/ 1094 w 109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7">
                  <a:moveTo>
                    <a:pt x="1094" y="207"/>
                  </a:moveTo>
                  <a:lnTo>
                    <a:pt x="999" y="0"/>
                  </a:lnTo>
                  <a:lnTo>
                    <a:pt x="0" y="0"/>
                  </a:lnTo>
                  <a:lnTo>
                    <a:pt x="0" y="207"/>
                  </a:lnTo>
                  <a:lnTo>
                    <a:pt x="1094" y="207"/>
                  </a:lnTo>
                  <a:close/>
                </a:path>
              </a:pathLst>
            </a:custGeom>
            <a:solidFill>
              <a:srgbClr val="7A1600"/>
            </a:solidFill>
            <a:ln w="9525">
              <a:noFill/>
              <a:round/>
              <a:headEnd/>
              <a:tailEnd/>
            </a:ln>
          </p:spPr>
          <p:txBody>
            <a:bodyPr lIns="0" tIns="0" rIns="0" bIns="0"/>
            <a:lstStyle/>
            <a:p>
              <a:pPr>
                <a:defRPr/>
              </a:pPr>
              <a:endParaRPr lang="ru-RU">
                <a:solidFill>
                  <a:srgbClr val="000000"/>
                </a:solidFill>
              </a:endParaRPr>
            </a:p>
          </p:txBody>
        </p:sp>
        <p:sp>
          <p:nvSpPr>
            <p:cNvPr id="23" name="Freeform 9"/>
            <p:cNvSpPr>
              <a:spLocks noChangeAspect="1"/>
            </p:cNvSpPr>
            <p:nvPr userDrawn="1"/>
          </p:nvSpPr>
          <p:spPr bwMode="auto">
            <a:xfrm>
              <a:off x="201" y="1026"/>
              <a:ext cx="1094" cy="206"/>
            </a:xfrm>
            <a:custGeom>
              <a:avLst/>
              <a:gdLst>
                <a:gd name="T0" fmla="*/ 1094 w 1094"/>
                <a:gd name="T1" fmla="*/ 0 h 206"/>
                <a:gd name="T2" fmla="*/ 999 w 1094"/>
                <a:gd name="T3" fmla="*/ 206 h 206"/>
                <a:gd name="T4" fmla="*/ 0 w 1094"/>
                <a:gd name="T5" fmla="*/ 206 h 206"/>
                <a:gd name="T6" fmla="*/ 0 w 1094"/>
                <a:gd name="T7" fmla="*/ 0 h 206"/>
                <a:gd name="T8" fmla="*/ 1094 w 1094"/>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6">
                  <a:moveTo>
                    <a:pt x="1094" y="0"/>
                  </a:moveTo>
                  <a:lnTo>
                    <a:pt x="999" y="206"/>
                  </a:lnTo>
                  <a:lnTo>
                    <a:pt x="0" y="206"/>
                  </a:lnTo>
                  <a:lnTo>
                    <a:pt x="0" y="0"/>
                  </a:lnTo>
                  <a:lnTo>
                    <a:pt x="1094"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24" name="Freeform 10"/>
            <p:cNvSpPr>
              <a:spLocks noChangeAspect="1"/>
            </p:cNvSpPr>
            <p:nvPr userDrawn="1"/>
          </p:nvSpPr>
          <p:spPr bwMode="auto">
            <a:xfrm>
              <a:off x="315" y="918"/>
              <a:ext cx="43" cy="57"/>
            </a:xfrm>
            <a:custGeom>
              <a:avLst/>
              <a:gdLst>
                <a:gd name="T0" fmla="*/ 63 w 91"/>
                <a:gd name="T1" fmla="*/ 28 h 121"/>
                <a:gd name="T2" fmla="*/ 50 w 91"/>
                <a:gd name="T3" fmla="*/ 26 h 121"/>
                <a:gd name="T4" fmla="*/ 34 w 91"/>
                <a:gd name="T5" fmla="*/ 37 h 121"/>
                <a:gd name="T6" fmla="*/ 44 w 91"/>
                <a:gd name="T7" fmla="*/ 46 h 121"/>
                <a:gd name="T8" fmla="*/ 59 w 91"/>
                <a:gd name="T9" fmla="*/ 48 h 121"/>
                <a:gd name="T10" fmla="*/ 91 w 91"/>
                <a:gd name="T11" fmla="*/ 83 h 121"/>
                <a:gd name="T12" fmla="*/ 43 w 91"/>
                <a:gd name="T13" fmla="*/ 121 h 121"/>
                <a:gd name="T14" fmla="*/ 16 w 91"/>
                <a:gd name="T15" fmla="*/ 116 h 121"/>
                <a:gd name="T16" fmla="*/ 0 w 91"/>
                <a:gd name="T17" fmla="*/ 105 h 121"/>
                <a:gd name="T18" fmla="*/ 19 w 91"/>
                <a:gd name="T19" fmla="*/ 86 h 121"/>
                <a:gd name="T20" fmla="*/ 27 w 91"/>
                <a:gd name="T21" fmla="*/ 91 h 121"/>
                <a:gd name="T22" fmla="*/ 45 w 91"/>
                <a:gd name="T23" fmla="*/ 95 h 121"/>
                <a:gd name="T24" fmla="*/ 62 w 91"/>
                <a:gd name="T25" fmla="*/ 84 h 121"/>
                <a:gd name="T26" fmla="*/ 52 w 91"/>
                <a:gd name="T27" fmla="*/ 74 h 121"/>
                <a:gd name="T28" fmla="*/ 38 w 91"/>
                <a:gd name="T29" fmla="*/ 72 h 121"/>
                <a:gd name="T30" fmla="*/ 6 w 91"/>
                <a:gd name="T31" fmla="*/ 38 h 121"/>
                <a:gd name="T32" fmla="*/ 51 w 91"/>
                <a:gd name="T33" fmla="*/ 0 h 121"/>
                <a:gd name="T34" fmla="*/ 74 w 91"/>
                <a:gd name="T35" fmla="*/ 5 h 121"/>
                <a:gd name="T36" fmla="*/ 89 w 91"/>
                <a:gd name="T37" fmla="*/ 14 h 121"/>
                <a:gd name="T38" fmla="*/ 71 w 91"/>
                <a:gd name="T39" fmla="*/ 33 h 121"/>
                <a:gd name="T40" fmla="*/ 63 w 91"/>
                <a:gd name="T41" fmla="*/ 28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1">
                  <a:moveTo>
                    <a:pt x="63" y="28"/>
                  </a:moveTo>
                  <a:cubicBezTo>
                    <a:pt x="60" y="26"/>
                    <a:pt x="56" y="26"/>
                    <a:pt x="50" y="26"/>
                  </a:cubicBezTo>
                  <a:cubicBezTo>
                    <a:pt x="40" y="26"/>
                    <a:pt x="34" y="30"/>
                    <a:pt x="34" y="37"/>
                  </a:cubicBezTo>
                  <a:cubicBezTo>
                    <a:pt x="34" y="42"/>
                    <a:pt x="38" y="45"/>
                    <a:pt x="44" y="46"/>
                  </a:cubicBezTo>
                  <a:cubicBezTo>
                    <a:pt x="59" y="48"/>
                    <a:pt x="59" y="48"/>
                    <a:pt x="59" y="48"/>
                  </a:cubicBezTo>
                  <a:cubicBezTo>
                    <a:pt x="81" y="51"/>
                    <a:pt x="91" y="62"/>
                    <a:pt x="91" y="83"/>
                  </a:cubicBezTo>
                  <a:cubicBezTo>
                    <a:pt x="91" y="106"/>
                    <a:pt x="73" y="121"/>
                    <a:pt x="43" y="121"/>
                  </a:cubicBezTo>
                  <a:cubicBezTo>
                    <a:pt x="33" y="121"/>
                    <a:pt x="24" y="119"/>
                    <a:pt x="16" y="116"/>
                  </a:cubicBezTo>
                  <a:cubicBezTo>
                    <a:pt x="10" y="114"/>
                    <a:pt x="7" y="111"/>
                    <a:pt x="0" y="105"/>
                  </a:cubicBezTo>
                  <a:cubicBezTo>
                    <a:pt x="19" y="86"/>
                    <a:pt x="19" y="86"/>
                    <a:pt x="19" y="86"/>
                  </a:cubicBezTo>
                  <a:cubicBezTo>
                    <a:pt x="22" y="89"/>
                    <a:pt x="23" y="90"/>
                    <a:pt x="27" y="91"/>
                  </a:cubicBezTo>
                  <a:cubicBezTo>
                    <a:pt x="32" y="94"/>
                    <a:pt x="38" y="95"/>
                    <a:pt x="45" y="95"/>
                  </a:cubicBezTo>
                  <a:cubicBezTo>
                    <a:pt x="57" y="95"/>
                    <a:pt x="62" y="91"/>
                    <a:pt x="62" y="84"/>
                  </a:cubicBezTo>
                  <a:cubicBezTo>
                    <a:pt x="62" y="78"/>
                    <a:pt x="59" y="75"/>
                    <a:pt x="52" y="74"/>
                  </a:cubicBezTo>
                  <a:cubicBezTo>
                    <a:pt x="38" y="72"/>
                    <a:pt x="38" y="72"/>
                    <a:pt x="38" y="72"/>
                  </a:cubicBezTo>
                  <a:cubicBezTo>
                    <a:pt x="16" y="69"/>
                    <a:pt x="6" y="58"/>
                    <a:pt x="6" y="38"/>
                  </a:cubicBezTo>
                  <a:cubicBezTo>
                    <a:pt x="6" y="15"/>
                    <a:pt x="23" y="0"/>
                    <a:pt x="51" y="0"/>
                  </a:cubicBezTo>
                  <a:cubicBezTo>
                    <a:pt x="59" y="0"/>
                    <a:pt x="68" y="2"/>
                    <a:pt x="74" y="5"/>
                  </a:cubicBezTo>
                  <a:cubicBezTo>
                    <a:pt x="80" y="7"/>
                    <a:pt x="83" y="9"/>
                    <a:pt x="89" y="14"/>
                  </a:cubicBezTo>
                  <a:cubicBezTo>
                    <a:pt x="71" y="33"/>
                    <a:pt x="71" y="33"/>
                    <a:pt x="71" y="33"/>
                  </a:cubicBezTo>
                  <a:cubicBezTo>
                    <a:pt x="68" y="30"/>
                    <a:pt x="66" y="29"/>
                    <a:pt x="63" y="28"/>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5" name="Freeform 11"/>
            <p:cNvSpPr>
              <a:spLocks noChangeAspect="1"/>
            </p:cNvSpPr>
            <p:nvPr userDrawn="1"/>
          </p:nvSpPr>
          <p:spPr bwMode="auto">
            <a:xfrm>
              <a:off x="380"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6" name="Freeform 12"/>
            <p:cNvSpPr>
              <a:spLocks noChangeAspect="1" noEditPoints="1"/>
            </p:cNvSpPr>
            <p:nvPr userDrawn="1"/>
          </p:nvSpPr>
          <p:spPr bwMode="auto">
            <a:xfrm>
              <a:off x="447" y="918"/>
              <a:ext cx="44" cy="57"/>
            </a:xfrm>
            <a:custGeom>
              <a:avLst/>
              <a:gdLst>
                <a:gd name="T0" fmla="*/ 59 w 93"/>
                <a:gd name="T1" fmla="*/ 119 h 119"/>
                <a:gd name="T2" fmla="*/ 38 w 93"/>
                <a:gd name="T3" fmla="*/ 75 h 119"/>
                <a:gd name="T4" fmla="*/ 29 w 93"/>
                <a:gd name="T5" fmla="*/ 75 h 119"/>
                <a:gd name="T6" fmla="*/ 29 w 93"/>
                <a:gd name="T7" fmla="*/ 119 h 119"/>
                <a:gd name="T8" fmla="*/ 0 w 93"/>
                <a:gd name="T9" fmla="*/ 119 h 119"/>
                <a:gd name="T10" fmla="*/ 0 w 93"/>
                <a:gd name="T11" fmla="*/ 0 h 119"/>
                <a:gd name="T12" fmla="*/ 46 w 93"/>
                <a:gd name="T13" fmla="*/ 0 h 119"/>
                <a:gd name="T14" fmla="*/ 87 w 93"/>
                <a:gd name="T15" fmla="*/ 38 h 119"/>
                <a:gd name="T16" fmla="*/ 78 w 93"/>
                <a:gd name="T17" fmla="*/ 61 h 119"/>
                <a:gd name="T18" fmla="*/ 68 w 93"/>
                <a:gd name="T19" fmla="*/ 69 h 119"/>
                <a:gd name="T20" fmla="*/ 93 w 93"/>
                <a:gd name="T21" fmla="*/ 119 h 119"/>
                <a:gd name="T22" fmla="*/ 59 w 93"/>
                <a:gd name="T23" fmla="*/ 119 h 119"/>
                <a:gd name="T24" fmla="*/ 45 w 93"/>
                <a:gd name="T25" fmla="*/ 50 h 119"/>
                <a:gd name="T26" fmla="*/ 58 w 93"/>
                <a:gd name="T27" fmla="*/ 38 h 119"/>
                <a:gd name="T28" fmla="*/ 45 w 93"/>
                <a:gd name="T29" fmla="*/ 26 h 119"/>
                <a:gd name="T30" fmla="*/ 29 w 93"/>
                <a:gd name="T31" fmla="*/ 26 h 119"/>
                <a:gd name="T32" fmla="*/ 29 w 93"/>
                <a:gd name="T33" fmla="*/ 50 h 119"/>
                <a:gd name="T34" fmla="*/ 45 w 93"/>
                <a:gd name="T35" fmla="*/ 5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19">
                  <a:moveTo>
                    <a:pt x="59" y="119"/>
                  </a:moveTo>
                  <a:cubicBezTo>
                    <a:pt x="38" y="75"/>
                    <a:pt x="38" y="75"/>
                    <a:pt x="38" y="75"/>
                  </a:cubicBezTo>
                  <a:cubicBezTo>
                    <a:pt x="29" y="75"/>
                    <a:pt x="29" y="75"/>
                    <a:pt x="29" y="75"/>
                  </a:cubicBezTo>
                  <a:cubicBezTo>
                    <a:pt x="29" y="119"/>
                    <a:pt x="29" y="119"/>
                    <a:pt x="29" y="119"/>
                  </a:cubicBezTo>
                  <a:cubicBezTo>
                    <a:pt x="0" y="119"/>
                    <a:pt x="0" y="119"/>
                    <a:pt x="0" y="119"/>
                  </a:cubicBezTo>
                  <a:cubicBezTo>
                    <a:pt x="0" y="0"/>
                    <a:pt x="0" y="0"/>
                    <a:pt x="0" y="0"/>
                  </a:cubicBezTo>
                  <a:cubicBezTo>
                    <a:pt x="46" y="0"/>
                    <a:pt x="46" y="0"/>
                    <a:pt x="46" y="0"/>
                  </a:cubicBezTo>
                  <a:cubicBezTo>
                    <a:pt x="70" y="0"/>
                    <a:pt x="87" y="16"/>
                    <a:pt x="87" y="38"/>
                  </a:cubicBezTo>
                  <a:cubicBezTo>
                    <a:pt x="87" y="47"/>
                    <a:pt x="84" y="55"/>
                    <a:pt x="78" y="61"/>
                  </a:cubicBezTo>
                  <a:cubicBezTo>
                    <a:pt x="75" y="64"/>
                    <a:pt x="73" y="66"/>
                    <a:pt x="68" y="69"/>
                  </a:cubicBezTo>
                  <a:cubicBezTo>
                    <a:pt x="93" y="119"/>
                    <a:pt x="93" y="119"/>
                    <a:pt x="93" y="119"/>
                  </a:cubicBezTo>
                  <a:lnTo>
                    <a:pt x="59" y="119"/>
                  </a:lnTo>
                  <a:close/>
                  <a:moveTo>
                    <a:pt x="45" y="50"/>
                  </a:moveTo>
                  <a:cubicBezTo>
                    <a:pt x="52" y="50"/>
                    <a:pt x="58" y="45"/>
                    <a:pt x="58" y="38"/>
                  </a:cubicBezTo>
                  <a:cubicBezTo>
                    <a:pt x="58" y="32"/>
                    <a:pt x="52" y="26"/>
                    <a:pt x="45" y="26"/>
                  </a:cubicBezTo>
                  <a:cubicBezTo>
                    <a:pt x="29" y="26"/>
                    <a:pt x="29" y="26"/>
                    <a:pt x="29" y="26"/>
                  </a:cubicBezTo>
                  <a:cubicBezTo>
                    <a:pt x="29" y="50"/>
                    <a:pt x="29" y="50"/>
                    <a:pt x="29" y="50"/>
                  </a:cubicBezTo>
                  <a:lnTo>
                    <a:pt x="45"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7" name="Freeform 13"/>
            <p:cNvSpPr>
              <a:spLocks noChangeAspect="1" noEditPoints="1"/>
            </p:cNvSpPr>
            <p:nvPr userDrawn="1"/>
          </p:nvSpPr>
          <p:spPr bwMode="auto">
            <a:xfrm>
              <a:off x="509" y="918"/>
              <a:ext cx="52" cy="57"/>
            </a:xfrm>
            <a:custGeom>
              <a:avLst/>
              <a:gdLst>
                <a:gd name="T0" fmla="*/ 38 w 53"/>
                <a:gd name="T1" fmla="*/ 58 h 58"/>
                <a:gd name="T2" fmla="*/ 35 w 53"/>
                <a:gd name="T3" fmla="*/ 49 h 58"/>
                <a:gd name="T4" fmla="*/ 18 w 53"/>
                <a:gd name="T5" fmla="*/ 49 h 58"/>
                <a:gd name="T6" fmla="*/ 15 w 53"/>
                <a:gd name="T7" fmla="*/ 58 h 58"/>
                <a:gd name="T8" fmla="*/ 0 w 53"/>
                <a:gd name="T9" fmla="*/ 58 h 58"/>
                <a:gd name="T10" fmla="*/ 21 w 53"/>
                <a:gd name="T11" fmla="*/ 0 h 58"/>
                <a:gd name="T12" fmla="*/ 32 w 53"/>
                <a:gd name="T13" fmla="*/ 0 h 58"/>
                <a:gd name="T14" fmla="*/ 53 w 53"/>
                <a:gd name="T15" fmla="*/ 58 h 58"/>
                <a:gd name="T16" fmla="*/ 38 w 53"/>
                <a:gd name="T17" fmla="*/ 58 h 58"/>
                <a:gd name="T18" fmla="*/ 27 w 53"/>
                <a:gd name="T19" fmla="*/ 22 h 58"/>
                <a:gd name="T20" fmla="*/ 22 w 53"/>
                <a:gd name="T21" fmla="*/ 38 h 58"/>
                <a:gd name="T22" fmla="*/ 32 w 53"/>
                <a:gd name="T23" fmla="*/ 38 h 58"/>
                <a:gd name="T24" fmla="*/ 27 w 53"/>
                <a:gd name="T25" fmla="*/ 22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8">
                  <a:moveTo>
                    <a:pt x="38" y="58"/>
                  </a:moveTo>
                  <a:lnTo>
                    <a:pt x="35" y="49"/>
                  </a:lnTo>
                  <a:lnTo>
                    <a:pt x="18" y="49"/>
                  </a:lnTo>
                  <a:lnTo>
                    <a:pt x="15" y="58"/>
                  </a:lnTo>
                  <a:lnTo>
                    <a:pt x="0" y="58"/>
                  </a:lnTo>
                  <a:lnTo>
                    <a:pt x="21" y="0"/>
                  </a:lnTo>
                  <a:lnTo>
                    <a:pt x="32" y="0"/>
                  </a:lnTo>
                  <a:lnTo>
                    <a:pt x="53" y="58"/>
                  </a:lnTo>
                  <a:lnTo>
                    <a:pt x="38" y="58"/>
                  </a:lnTo>
                  <a:close/>
                  <a:moveTo>
                    <a:pt x="27" y="22"/>
                  </a:moveTo>
                  <a:lnTo>
                    <a:pt x="22" y="38"/>
                  </a:lnTo>
                  <a:lnTo>
                    <a:pt x="32" y="38"/>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8" name="Freeform 14"/>
            <p:cNvSpPr>
              <a:spLocks noChangeAspect="1"/>
            </p:cNvSpPr>
            <p:nvPr userDrawn="1"/>
          </p:nvSpPr>
          <p:spPr bwMode="auto">
            <a:xfrm>
              <a:off x="575" y="918"/>
              <a:ext cx="41" cy="57"/>
            </a:xfrm>
            <a:custGeom>
              <a:avLst/>
              <a:gdLst>
                <a:gd name="T0" fmla="*/ 28 w 42"/>
                <a:gd name="T1" fmla="*/ 13 h 58"/>
                <a:gd name="T2" fmla="*/ 28 w 42"/>
                <a:gd name="T3" fmla="*/ 58 h 58"/>
                <a:gd name="T4" fmla="*/ 14 w 42"/>
                <a:gd name="T5" fmla="*/ 58 h 58"/>
                <a:gd name="T6" fmla="*/ 14 w 42"/>
                <a:gd name="T7" fmla="*/ 13 h 58"/>
                <a:gd name="T8" fmla="*/ 0 w 42"/>
                <a:gd name="T9" fmla="*/ 13 h 58"/>
                <a:gd name="T10" fmla="*/ 0 w 42"/>
                <a:gd name="T11" fmla="*/ 0 h 58"/>
                <a:gd name="T12" fmla="*/ 42 w 42"/>
                <a:gd name="T13" fmla="*/ 0 h 58"/>
                <a:gd name="T14" fmla="*/ 42 w 42"/>
                <a:gd name="T15" fmla="*/ 13 h 58"/>
                <a:gd name="T16" fmla="*/ 28 w 42"/>
                <a:gd name="T17" fmla="*/ 1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8">
                  <a:moveTo>
                    <a:pt x="28" y="13"/>
                  </a:moveTo>
                  <a:lnTo>
                    <a:pt x="28" y="58"/>
                  </a:lnTo>
                  <a:lnTo>
                    <a:pt x="14" y="58"/>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29" name="Freeform 15"/>
            <p:cNvSpPr>
              <a:spLocks noChangeAspect="1"/>
            </p:cNvSpPr>
            <p:nvPr userDrawn="1"/>
          </p:nvSpPr>
          <p:spPr bwMode="auto">
            <a:xfrm>
              <a:off x="641" y="918"/>
              <a:ext cx="41" cy="57"/>
            </a:xfrm>
            <a:custGeom>
              <a:avLst/>
              <a:gdLst>
                <a:gd name="T0" fmla="*/ 0 w 39"/>
                <a:gd name="T1" fmla="*/ 58 h 58"/>
                <a:gd name="T2" fmla="*/ 0 w 39"/>
                <a:gd name="T3" fmla="*/ 0 h 58"/>
                <a:gd name="T4" fmla="*/ 39 w 39"/>
                <a:gd name="T5" fmla="*/ 0 h 58"/>
                <a:gd name="T6" fmla="*/ 39 w 39"/>
                <a:gd name="T7" fmla="*/ 13 h 58"/>
                <a:gd name="T8" fmla="*/ 14 w 39"/>
                <a:gd name="T9" fmla="*/ 13 h 58"/>
                <a:gd name="T10" fmla="*/ 14 w 39"/>
                <a:gd name="T11" fmla="*/ 23 h 58"/>
                <a:gd name="T12" fmla="*/ 36 w 39"/>
                <a:gd name="T13" fmla="*/ 23 h 58"/>
                <a:gd name="T14" fmla="*/ 36 w 39"/>
                <a:gd name="T15" fmla="*/ 35 h 58"/>
                <a:gd name="T16" fmla="*/ 14 w 39"/>
                <a:gd name="T17" fmla="*/ 35 h 58"/>
                <a:gd name="T18" fmla="*/ 14 w 39"/>
                <a:gd name="T19" fmla="*/ 45 h 58"/>
                <a:gd name="T20" fmla="*/ 39 w 39"/>
                <a:gd name="T21" fmla="*/ 45 h 58"/>
                <a:gd name="T22" fmla="*/ 39 w 39"/>
                <a:gd name="T23" fmla="*/ 58 h 58"/>
                <a:gd name="T24" fmla="*/ 0 w 3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8">
                  <a:moveTo>
                    <a:pt x="0" y="58"/>
                  </a:moveTo>
                  <a:lnTo>
                    <a:pt x="0" y="0"/>
                  </a:lnTo>
                  <a:lnTo>
                    <a:pt x="39" y="0"/>
                  </a:lnTo>
                  <a:lnTo>
                    <a:pt x="39" y="13"/>
                  </a:lnTo>
                  <a:lnTo>
                    <a:pt x="14" y="13"/>
                  </a:lnTo>
                  <a:lnTo>
                    <a:pt x="14" y="23"/>
                  </a:lnTo>
                  <a:lnTo>
                    <a:pt x="36" y="23"/>
                  </a:lnTo>
                  <a:lnTo>
                    <a:pt x="36" y="35"/>
                  </a:lnTo>
                  <a:lnTo>
                    <a:pt x="14" y="35"/>
                  </a:lnTo>
                  <a:lnTo>
                    <a:pt x="14" y="45"/>
                  </a:lnTo>
                  <a:lnTo>
                    <a:pt x="39" y="45"/>
                  </a:lnTo>
                  <a:lnTo>
                    <a:pt x="39" y="58"/>
                  </a:lnTo>
                  <a:lnTo>
                    <a:pt x="0" y="58"/>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0" name="Freeform 16"/>
            <p:cNvSpPr>
              <a:spLocks noChangeAspect="1"/>
            </p:cNvSpPr>
            <p:nvPr userDrawn="1"/>
          </p:nvSpPr>
          <p:spPr bwMode="auto">
            <a:xfrm>
              <a:off x="705" y="918"/>
              <a:ext cx="43" cy="57"/>
            </a:xfrm>
            <a:custGeom>
              <a:avLst/>
              <a:gdLst>
                <a:gd name="T0" fmla="*/ 90 w 90"/>
                <a:gd name="T1" fmla="*/ 67 h 121"/>
                <a:gd name="T2" fmla="*/ 78 w 90"/>
                <a:gd name="T3" fmla="*/ 107 h 121"/>
                <a:gd name="T4" fmla="*/ 45 w 90"/>
                <a:gd name="T5" fmla="*/ 121 h 121"/>
                <a:gd name="T6" fmla="*/ 12 w 90"/>
                <a:gd name="T7" fmla="*/ 107 h 121"/>
                <a:gd name="T8" fmla="*/ 1 w 90"/>
                <a:gd name="T9" fmla="*/ 87 h 121"/>
                <a:gd name="T10" fmla="*/ 0 w 90"/>
                <a:gd name="T11" fmla="*/ 60 h 121"/>
                <a:gd name="T12" fmla="*/ 0 w 90"/>
                <a:gd name="T13" fmla="*/ 56 h 121"/>
                <a:gd name="T14" fmla="*/ 12 w 90"/>
                <a:gd name="T15" fmla="*/ 14 h 121"/>
                <a:gd name="T16" fmla="*/ 46 w 90"/>
                <a:gd name="T17" fmla="*/ 0 h 121"/>
                <a:gd name="T18" fmla="*/ 65 w 90"/>
                <a:gd name="T19" fmla="*/ 4 h 121"/>
                <a:gd name="T20" fmla="*/ 81 w 90"/>
                <a:gd name="T21" fmla="*/ 15 h 121"/>
                <a:gd name="T22" fmla="*/ 62 w 90"/>
                <a:gd name="T23" fmla="*/ 35 h 121"/>
                <a:gd name="T24" fmla="*/ 45 w 90"/>
                <a:gd name="T25" fmla="*/ 26 h 121"/>
                <a:gd name="T26" fmla="*/ 33 w 90"/>
                <a:gd name="T27" fmla="*/ 31 h 121"/>
                <a:gd name="T28" fmla="*/ 30 w 90"/>
                <a:gd name="T29" fmla="*/ 40 h 121"/>
                <a:gd name="T30" fmla="*/ 29 w 90"/>
                <a:gd name="T31" fmla="*/ 60 h 121"/>
                <a:gd name="T32" fmla="*/ 29 w 90"/>
                <a:gd name="T33" fmla="*/ 63 h 121"/>
                <a:gd name="T34" fmla="*/ 33 w 90"/>
                <a:gd name="T35" fmla="*/ 90 h 121"/>
                <a:gd name="T36" fmla="*/ 45 w 90"/>
                <a:gd name="T37" fmla="*/ 95 h 121"/>
                <a:gd name="T38" fmla="*/ 61 w 90"/>
                <a:gd name="T39" fmla="*/ 77 h 121"/>
                <a:gd name="T40" fmla="*/ 61 w 90"/>
                <a:gd name="T41" fmla="*/ 76 h 121"/>
                <a:gd name="T42" fmla="*/ 45 w 90"/>
                <a:gd name="T43" fmla="*/ 76 h 121"/>
                <a:gd name="T44" fmla="*/ 45 w 90"/>
                <a:gd name="T45" fmla="*/ 52 h 121"/>
                <a:gd name="T46" fmla="*/ 90 w 90"/>
                <a:gd name="T47" fmla="*/ 52 h 121"/>
                <a:gd name="T48" fmla="*/ 90 w 90"/>
                <a:gd name="T49" fmla="*/ 67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21">
                  <a:moveTo>
                    <a:pt x="90" y="67"/>
                  </a:moveTo>
                  <a:cubicBezTo>
                    <a:pt x="90" y="88"/>
                    <a:pt x="87" y="98"/>
                    <a:pt x="78" y="107"/>
                  </a:cubicBezTo>
                  <a:cubicBezTo>
                    <a:pt x="70" y="116"/>
                    <a:pt x="59" y="121"/>
                    <a:pt x="45" y="121"/>
                  </a:cubicBezTo>
                  <a:cubicBezTo>
                    <a:pt x="32" y="121"/>
                    <a:pt x="20" y="116"/>
                    <a:pt x="12" y="107"/>
                  </a:cubicBezTo>
                  <a:cubicBezTo>
                    <a:pt x="6" y="102"/>
                    <a:pt x="2" y="94"/>
                    <a:pt x="1" y="87"/>
                  </a:cubicBezTo>
                  <a:cubicBezTo>
                    <a:pt x="1" y="82"/>
                    <a:pt x="0" y="73"/>
                    <a:pt x="0" y="60"/>
                  </a:cubicBezTo>
                  <a:cubicBezTo>
                    <a:pt x="0" y="56"/>
                    <a:pt x="0" y="56"/>
                    <a:pt x="0" y="56"/>
                  </a:cubicBezTo>
                  <a:cubicBezTo>
                    <a:pt x="0" y="33"/>
                    <a:pt x="3" y="23"/>
                    <a:pt x="12" y="14"/>
                  </a:cubicBezTo>
                  <a:cubicBezTo>
                    <a:pt x="21" y="4"/>
                    <a:pt x="31" y="0"/>
                    <a:pt x="46" y="0"/>
                  </a:cubicBezTo>
                  <a:cubicBezTo>
                    <a:pt x="53" y="0"/>
                    <a:pt x="60" y="1"/>
                    <a:pt x="65" y="4"/>
                  </a:cubicBezTo>
                  <a:cubicBezTo>
                    <a:pt x="71" y="6"/>
                    <a:pt x="74" y="8"/>
                    <a:pt x="81" y="15"/>
                  </a:cubicBezTo>
                  <a:cubicBezTo>
                    <a:pt x="62" y="35"/>
                    <a:pt x="62" y="35"/>
                    <a:pt x="62" y="35"/>
                  </a:cubicBezTo>
                  <a:cubicBezTo>
                    <a:pt x="55" y="28"/>
                    <a:pt x="51" y="26"/>
                    <a:pt x="45" y="26"/>
                  </a:cubicBezTo>
                  <a:cubicBezTo>
                    <a:pt x="40" y="26"/>
                    <a:pt x="36" y="28"/>
                    <a:pt x="33" y="31"/>
                  </a:cubicBezTo>
                  <a:cubicBezTo>
                    <a:pt x="32" y="34"/>
                    <a:pt x="30" y="37"/>
                    <a:pt x="30" y="40"/>
                  </a:cubicBezTo>
                  <a:cubicBezTo>
                    <a:pt x="29" y="45"/>
                    <a:pt x="29" y="52"/>
                    <a:pt x="29" y="60"/>
                  </a:cubicBezTo>
                  <a:cubicBezTo>
                    <a:pt x="29" y="63"/>
                    <a:pt x="29" y="63"/>
                    <a:pt x="29" y="63"/>
                  </a:cubicBezTo>
                  <a:cubicBezTo>
                    <a:pt x="29" y="79"/>
                    <a:pt x="30" y="86"/>
                    <a:pt x="33" y="90"/>
                  </a:cubicBezTo>
                  <a:cubicBezTo>
                    <a:pt x="36" y="93"/>
                    <a:pt x="40" y="95"/>
                    <a:pt x="45" y="95"/>
                  </a:cubicBezTo>
                  <a:cubicBezTo>
                    <a:pt x="55" y="95"/>
                    <a:pt x="61" y="88"/>
                    <a:pt x="61" y="77"/>
                  </a:cubicBezTo>
                  <a:cubicBezTo>
                    <a:pt x="61" y="76"/>
                    <a:pt x="61" y="76"/>
                    <a:pt x="61" y="76"/>
                  </a:cubicBezTo>
                  <a:cubicBezTo>
                    <a:pt x="45" y="76"/>
                    <a:pt x="45" y="76"/>
                    <a:pt x="45" y="76"/>
                  </a:cubicBezTo>
                  <a:cubicBezTo>
                    <a:pt x="45" y="52"/>
                    <a:pt x="45" y="52"/>
                    <a:pt x="45" y="52"/>
                  </a:cubicBezTo>
                  <a:cubicBezTo>
                    <a:pt x="90" y="52"/>
                    <a:pt x="90" y="52"/>
                    <a:pt x="90" y="52"/>
                  </a:cubicBezTo>
                  <a:lnTo>
                    <a:pt x="90" y="6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1" name="Freeform 17"/>
            <p:cNvSpPr>
              <a:spLocks noChangeAspect="1"/>
            </p:cNvSpPr>
            <p:nvPr userDrawn="1"/>
          </p:nvSpPr>
          <p:spPr bwMode="auto">
            <a:xfrm>
              <a:off x="766" y="918"/>
              <a:ext cx="41" cy="57"/>
            </a:xfrm>
            <a:custGeom>
              <a:avLst/>
              <a:gdLst>
                <a:gd name="T0" fmla="*/ 32 w 49"/>
                <a:gd name="T1" fmla="*/ 34 h 58"/>
                <a:gd name="T2" fmla="*/ 32 w 49"/>
                <a:gd name="T3" fmla="*/ 58 h 58"/>
                <a:gd name="T4" fmla="*/ 18 w 49"/>
                <a:gd name="T5" fmla="*/ 58 h 58"/>
                <a:gd name="T6" fmla="*/ 18 w 49"/>
                <a:gd name="T7" fmla="*/ 34 h 58"/>
                <a:gd name="T8" fmla="*/ 0 w 49"/>
                <a:gd name="T9" fmla="*/ 0 h 58"/>
                <a:gd name="T10" fmla="*/ 16 w 49"/>
                <a:gd name="T11" fmla="*/ 0 h 58"/>
                <a:gd name="T12" fmla="*/ 25 w 49"/>
                <a:gd name="T13" fmla="*/ 21 h 58"/>
                <a:gd name="T14" fmla="*/ 34 w 49"/>
                <a:gd name="T15" fmla="*/ 0 h 58"/>
                <a:gd name="T16" fmla="*/ 49 w 49"/>
                <a:gd name="T17" fmla="*/ 0 h 58"/>
                <a:gd name="T18" fmla="*/ 32 w 49"/>
                <a:gd name="T19" fmla="*/ 3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58">
                  <a:moveTo>
                    <a:pt x="32" y="34"/>
                  </a:moveTo>
                  <a:lnTo>
                    <a:pt x="32" y="58"/>
                  </a:lnTo>
                  <a:lnTo>
                    <a:pt x="18" y="58"/>
                  </a:lnTo>
                  <a:lnTo>
                    <a:pt x="18" y="34"/>
                  </a:lnTo>
                  <a:lnTo>
                    <a:pt x="0" y="0"/>
                  </a:lnTo>
                  <a:lnTo>
                    <a:pt x="16" y="0"/>
                  </a:lnTo>
                  <a:lnTo>
                    <a:pt x="25" y="21"/>
                  </a:lnTo>
                  <a:lnTo>
                    <a:pt x="34" y="0"/>
                  </a:lnTo>
                  <a:lnTo>
                    <a:pt x="49" y="0"/>
                  </a:lnTo>
                  <a:lnTo>
                    <a:pt x="32" y="34"/>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2" name="Freeform 18"/>
            <p:cNvSpPr>
              <a:spLocks noChangeAspect="1" noEditPoints="1"/>
            </p:cNvSpPr>
            <p:nvPr userDrawn="1"/>
          </p:nvSpPr>
          <p:spPr bwMode="auto">
            <a:xfrm>
              <a:off x="315" y="1079"/>
              <a:ext cx="41" cy="57"/>
            </a:xfrm>
            <a:custGeom>
              <a:avLst/>
              <a:gdLst>
                <a:gd name="T0" fmla="*/ 47 w 87"/>
                <a:gd name="T1" fmla="*/ 0 h 118"/>
                <a:gd name="T2" fmla="*/ 87 w 87"/>
                <a:gd name="T3" fmla="*/ 38 h 118"/>
                <a:gd name="T4" fmla="*/ 47 w 87"/>
                <a:gd name="T5" fmla="*/ 76 h 118"/>
                <a:gd name="T6" fmla="*/ 29 w 87"/>
                <a:gd name="T7" fmla="*/ 76 h 118"/>
                <a:gd name="T8" fmla="*/ 29 w 87"/>
                <a:gd name="T9" fmla="*/ 118 h 118"/>
                <a:gd name="T10" fmla="*/ 0 w 87"/>
                <a:gd name="T11" fmla="*/ 118 h 118"/>
                <a:gd name="T12" fmla="*/ 0 w 87"/>
                <a:gd name="T13" fmla="*/ 0 h 118"/>
                <a:gd name="T14" fmla="*/ 47 w 87"/>
                <a:gd name="T15" fmla="*/ 0 h 118"/>
                <a:gd name="T16" fmla="*/ 46 w 87"/>
                <a:gd name="T17" fmla="*/ 50 h 118"/>
                <a:gd name="T18" fmla="*/ 58 w 87"/>
                <a:gd name="T19" fmla="*/ 38 h 118"/>
                <a:gd name="T20" fmla="*/ 46 w 87"/>
                <a:gd name="T21" fmla="*/ 26 h 118"/>
                <a:gd name="T22" fmla="*/ 29 w 87"/>
                <a:gd name="T23" fmla="*/ 26 h 118"/>
                <a:gd name="T24" fmla="*/ 29 w 87"/>
                <a:gd name="T25" fmla="*/ 50 h 118"/>
                <a:gd name="T26" fmla="*/ 46 w 87"/>
                <a:gd name="T27" fmla="*/ 5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18">
                  <a:moveTo>
                    <a:pt x="47" y="0"/>
                  </a:moveTo>
                  <a:cubicBezTo>
                    <a:pt x="71" y="0"/>
                    <a:pt x="87" y="16"/>
                    <a:pt x="87" y="38"/>
                  </a:cubicBezTo>
                  <a:cubicBezTo>
                    <a:pt x="87" y="60"/>
                    <a:pt x="71" y="76"/>
                    <a:pt x="47" y="76"/>
                  </a:cubicBezTo>
                  <a:cubicBezTo>
                    <a:pt x="29" y="76"/>
                    <a:pt x="29" y="76"/>
                    <a:pt x="29" y="76"/>
                  </a:cubicBezTo>
                  <a:cubicBezTo>
                    <a:pt x="29" y="118"/>
                    <a:pt x="29" y="118"/>
                    <a:pt x="29" y="118"/>
                  </a:cubicBezTo>
                  <a:cubicBezTo>
                    <a:pt x="0" y="118"/>
                    <a:pt x="0" y="118"/>
                    <a:pt x="0" y="118"/>
                  </a:cubicBezTo>
                  <a:cubicBezTo>
                    <a:pt x="0" y="0"/>
                    <a:pt x="0" y="0"/>
                    <a:pt x="0" y="0"/>
                  </a:cubicBezTo>
                  <a:lnTo>
                    <a:pt x="47" y="0"/>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3" name="Freeform 19"/>
            <p:cNvSpPr>
              <a:spLocks noChangeAspect="1" noEditPoints="1"/>
            </p:cNvSpPr>
            <p:nvPr userDrawn="1"/>
          </p:nvSpPr>
          <p:spPr bwMode="auto">
            <a:xfrm>
              <a:off x="371" y="1079"/>
              <a:ext cx="53" cy="57"/>
            </a:xfrm>
            <a:custGeom>
              <a:avLst/>
              <a:gdLst>
                <a:gd name="T0" fmla="*/ 38 w 53"/>
                <a:gd name="T1" fmla="*/ 57 h 57"/>
                <a:gd name="T2" fmla="*/ 35 w 53"/>
                <a:gd name="T3" fmla="*/ 49 h 57"/>
                <a:gd name="T4" fmla="*/ 18 w 53"/>
                <a:gd name="T5" fmla="*/ 49 h 57"/>
                <a:gd name="T6" fmla="*/ 15 w 53"/>
                <a:gd name="T7" fmla="*/ 57 h 57"/>
                <a:gd name="T8" fmla="*/ 0 w 53"/>
                <a:gd name="T9" fmla="*/ 57 h 57"/>
                <a:gd name="T10" fmla="*/ 21 w 53"/>
                <a:gd name="T11" fmla="*/ 0 h 57"/>
                <a:gd name="T12" fmla="*/ 32 w 53"/>
                <a:gd name="T13" fmla="*/ 0 h 57"/>
                <a:gd name="T14" fmla="*/ 53 w 53"/>
                <a:gd name="T15" fmla="*/ 57 h 57"/>
                <a:gd name="T16" fmla="*/ 38 w 53"/>
                <a:gd name="T17" fmla="*/ 57 h 57"/>
                <a:gd name="T18" fmla="*/ 27 w 53"/>
                <a:gd name="T19" fmla="*/ 22 h 57"/>
                <a:gd name="T20" fmla="*/ 22 w 53"/>
                <a:gd name="T21" fmla="*/ 37 h 57"/>
                <a:gd name="T22" fmla="*/ 32 w 53"/>
                <a:gd name="T23" fmla="*/ 37 h 57"/>
                <a:gd name="T24" fmla="*/ 27 w 53"/>
                <a:gd name="T25" fmla="*/ 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57">
                  <a:moveTo>
                    <a:pt x="38" y="57"/>
                  </a:moveTo>
                  <a:lnTo>
                    <a:pt x="35" y="49"/>
                  </a:lnTo>
                  <a:lnTo>
                    <a:pt x="18" y="49"/>
                  </a:lnTo>
                  <a:lnTo>
                    <a:pt x="15" y="57"/>
                  </a:lnTo>
                  <a:lnTo>
                    <a:pt x="0" y="57"/>
                  </a:lnTo>
                  <a:lnTo>
                    <a:pt x="21" y="0"/>
                  </a:lnTo>
                  <a:lnTo>
                    <a:pt x="32" y="0"/>
                  </a:lnTo>
                  <a:lnTo>
                    <a:pt x="53" y="57"/>
                  </a:lnTo>
                  <a:lnTo>
                    <a:pt x="38" y="57"/>
                  </a:lnTo>
                  <a:close/>
                  <a:moveTo>
                    <a:pt x="27" y="22"/>
                  </a:moveTo>
                  <a:lnTo>
                    <a:pt x="22" y="37"/>
                  </a:lnTo>
                  <a:lnTo>
                    <a:pt x="32" y="37"/>
                  </a:lnTo>
                  <a:lnTo>
                    <a:pt x="27" y="22"/>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4" name="Freeform 20"/>
            <p:cNvSpPr>
              <a:spLocks noChangeAspect="1" noEditPoints="1"/>
            </p:cNvSpPr>
            <p:nvPr userDrawn="1"/>
          </p:nvSpPr>
          <p:spPr bwMode="auto">
            <a:xfrm>
              <a:off x="446" y="1079"/>
              <a:ext cx="44"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5" y="54"/>
                    <a:pt x="79" y="61"/>
                  </a:cubicBezTo>
                  <a:cubicBezTo>
                    <a:pt x="76" y="64"/>
                    <a:pt x="74"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5" name="Freeform 21"/>
            <p:cNvSpPr>
              <a:spLocks noChangeAspect="1"/>
            </p:cNvSpPr>
            <p:nvPr userDrawn="1"/>
          </p:nvSpPr>
          <p:spPr bwMode="auto">
            <a:xfrm>
              <a:off x="511" y="1079"/>
              <a:ext cx="41" cy="57"/>
            </a:xfrm>
            <a:custGeom>
              <a:avLst/>
              <a:gdLst>
                <a:gd name="T0" fmla="*/ 28 w 42"/>
                <a:gd name="T1" fmla="*/ 13 h 57"/>
                <a:gd name="T2" fmla="*/ 28 w 42"/>
                <a:gd name="T3" fmla="*/ 57 h 57"/>
                <a:gd name="T4" fmla="*/ 14 w 42"/>
                <a:gd name="T5" fmla="*/ 57 h 57"/>
                <a:gd name="T6" fmla="*/ 14 w 42"/>
                <a:gd name="T7" fmla="*/ 13 h 57"/>
                <a:gd name="T8" fmla="*/ 0 w 42"/>
                <a:gd name="T9" fmla="*/ 13 h 57"/>
                <a:gd name="T10" fmla="*/ 0 w 42"/>
                <a:gd name="T11" fmla="*/ 0 h 57"/>
                <a:gd name="T12" fmla="*/ 42 w 42"/>
                <a:gd name="T13" fmla="*/ 0 h 57"/>
                <a:gd name="T14" fmla="*/ 42 w 42"/>
                <a:gd name="T15" fmla="*/ 13 h 57"/>
                <a:gd name="T16" fmla="*/ 28 w 42"/>
                <a:gd name="T17" fmla="*/ 1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57">
                  <a:moveTo>
                    <a:pt x="28" y="13"/>
                  </a:moveTo>
                  <a:lnTo>
                    <a:pt x="28" y="57"/>
                  </a:lnTo>
                  <a:lnTo>
                    <a:pt x="14" y="57"/>
                  </a:lnTo>
                  <a:lnTo>
                    <a:pt x="14" y="13"/>
                  </a:lnTo>
                  <a:lnTo>
                    <a:pt x="0" y="13"/>
                  </a:lnTo>
                  <a:lnTo>
                    <a:pt x="0" y="0"/>
                  </a:lnTo>
                  <a:lnTo>
                    <a:pt x="42" y="0"/>
                  </a:lnTo>
                  <a:lnTo>
                    <a:pt x="42" y="13"/>
                  </a:lnTo>
                  <a:lnTo>
                    <a:pt x="28" y="13"/>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6" name="Freeform 22"/>
            <p:cNvSpPr>
              <a:spLocks noChangeAspect="1"/>
            </p:cNvSpPr>
            <p:nvPr userDrawn="1"/>
          </p:nvSpPr>
          <p:spPr bwMode="auto">
            <a:xfrm>
              <a:off x="577" y="1079"/>
              <a:ext cx="41" cy="57"/>
            </a:xfrm>
            <a:custGeom>
              <a:avLst/>
              <a:gdLst>
                <a:gd name="T0" fmla="*/ 32 w 45"/>
                <a:gd name="T1" fmla="*/ 57 h 57"/>
                <a:gd name="T2" fmla="*/ 14 w 45"/>
                <a:gd name="T3" fmla="*/ 29 h 57"/>
                <a:gd name="T4" fmla="*/ 14 w 45"/>
                <a:gd name="T5" fmla="*/ 57 h 57"/>
                <a:gd name="T6" fmla="*/ 0 w 45"/>
                <a:gd name="T7" fmla="*/ 57 h 57"/>
                <a:gd name="T8" fmla="*/ 0 w 45"/>
                <a:gd name="T9" fmla="*/ 0 h 57"/>
                <a:gd name="T10" fmla="*/ 12 w 45"/>
                <a:gd name="T11" fmla="*/ 0 h 57"/>
                <a:gd name="T12" fmla="*/ 30 w 45"/>
                <a:gd name="T13" fmla="*/ 29 h 57"/>
                <a:gd name="T14" fmla="*/ 30 w 45"/>
                <a:gd name="T15" fmla="*/ 0 h 57"/>
                <a:gd name="T16" fmla="*/ 45 w 45"/>
                <a:gd name="T17" fmla="*/ 0 h 57"/>
                <a:gd name="T18" fmla="*/ 45 w 45"/>
                <a:gd name="T19" fmla="*/ 57 h 57"/>
                <a:gd name="T20" fmla="*/ 32 w 45"/>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32" y="57"/>
                  </a:moveTo>
                  <a:lnTo>
                    <a:pt x="14" y="29"/>
                  </a:lnTo>
                  <a:lnTo>
                    <a:pt x="14" y="57"/>
                  </a:lnTo>
                  <a:lnTo>
                    <a:pt x="0" y="57"/>
                  </a:lnTo>
                  <a:lnTo>
                    <a:pt x="0" y="0"/>
                  </a:lnTo>
                  <a:lnTo>
                    <a:pt x="12" y="0"/>
                  </a:lnTo>
                  <a:lnTo>
                    <a:pt x="30" y="29"/>
                  </a:lnTo>
                  <a:lnTo>
                    <a:pt x="30" y="0"/>
                  </a:lnTo>
                  <a:lnTo>
                    <a:pt x="45" y="0"/>
                  </a:lnTo>
                  <a:lnTo>
                    <a:pt x="45" y="57"/>
                  </a:lnTo>
                  <a:lnTo>
                    <a:pt x="32"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7" name="Freeform 23"/>
            <p:cNvSpPr>
              <a:spLocks noChangeAspect="1"/>
            </p:cNvSpPr>
            <p:nvPr userDrawn="1"/>
          </p:nvSpPr>
          <p:spPr bwMode="auto">
            <a:xfrm>
              <a:off x="649" y="1079"/>
              <a:ext cx="41" cy="57"/>
            </a:xfrm>
            <a:custGeom>
              <a:avLst/>
              <a:gdLst>
                <a:gd name="T0" fmla="*/ 0 w 39"/>
                <a:gd name="T1" fmla="*/ 57 h 57"/>
                <a:gd name="T2" fmla="*/ 0 w 39"/>
                <a:gd name="T3" fmla="*/ 0 h 57"/>
                <a:gd name="T4" fmla="*/ 39 w 39"/>
                <a:gd name="T5" fmla="*/ 0 h 57"/>
                <a:gd name="T6" fmla="*/ 39 w 39"/>
                <a:gd name="T7" fmla="*/ 13 h 57"/>
                <a:gd name="T8" fmla="*/ 14 w 39"/>
                <a:gd name="T9" fmla="*/ 13 h 57"/>
                <a:gd name="T10" fmla="*/ 14 w 39"/>
                <a:gd name="T11" fmla="*/ 22 h 57"/>
                <a:gd name="T12" fmla="*/ 35 w 39"/>
                <a:gd name="T13" fmla="*/ 22 h 57"/>
                <a:gd name="T14" fmla="*/ 35 w 39"/>
                <a:gd name="T15" fmla="*/ 35 h 57"/>
                <a:gd name="T16" fmla="*/ 14 w 39"/>
                <a:gd name="T17" fmla="*/ 35 h 57"/>
                <a:gd name="T18" fmla="*/ 14 w 39"/>
                <a:gd name="T19" fmla="*/ 45 h 57"/>
                <a:gd name="T20" fmla="*/ 39 w 39"/>
                <a:gd name="T21" fmla="*/ 45 h 57"/>
                <a:gd name="T22" fmla="*/ 39 w 39"/>
                <a:gd name="T23" fmla="*/ 57 h 57"/>
                <a:gd name="T24" fmla="*/ 0 w 39"/>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7">
                  <a:moveTo>
                    <a:pt x="0" y="57"/>
                  </a:moveTo>
                  <a:lnTo>
                    <a:pt x="0" y="0"/>
                  </a:lnTo>
                  <a:lnTo>
                    <a:pt x="39" y="0"/>
                  </a:lnTo>
                  <a:lnTo>
                    <a:pt x="39" y="13"/>
                  </a:lnTo>
                  <a:lnTo>
                    <a:pt x="14" y="13"/>
                  </a:lnTo>
                  <a:lnTo>
                    <a:pt x="14" y="22"/>
                  </a:lnTo>
                  <a:lnTo>
                    <a:pt x="35" y="22"/>
                  </a:lnTo>
                  <a:lnTo>
                    <a:pt x="35" y="35"/>
                  </a:lnTo>
                  <a:lnTo>
                    <a:pt x="14" y="35"/>
                  </a:lnTo>
                  <a:lnTo>
                    <a:pt x="14" y="45"/>
                  </a:lnTo>
                  <a:lnTo>
                    <a:pt x="39" y="45"/>
                  </a:lnTo>
                  <a:lnTo>
                    <a:pt x="39" y="57"/>
                  </a:lnTo>
                  <a:lnTo>
                    <a:pt x="0" y="57"/>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8" name="Freeform 24"/>
            <p:cNvSpPr>
              <a:spLocks noChangeAspect="1" noEditPoints="1"/>
            </p:cNvSpPr>
            <p:nvPr userDrawn="1"/>
          </p:nvSpPr>
          <p:spPr bwMode="auto">
            <a:xfrm>
              <a:off x="714" y="1079"/>
              <a:ext cx="41" cy="57"/>
            </a:xfrm>
            <a:custGeom>
              <a:avLst/>
              <a:gdLst>
                <a:gd name="T0" fmla="*/ 60 w 94"/>
                <a:gd name="T1" fmla="*/ 118 h 118"/>
                <a:gd name="T2" fmla="*/ 39 w 94"/>
                <a:gd name="T3" fmla="*/ 74 h 118"/>
                <a:gd name="T4" fmla="*/ 29 w 94"/>
                <a:gd name="T5" fmla="*/ 74 h 118"/>
                <a:gd name="T6" fmla="*/ 29 w 94"/>
                <a:gd name="T7" fmla="*/ 118 h 118"/>
                <a:gd name="T8" fmla="*/ 0 w 94"/>
                <a:gd name="T9" fmla="*/ 118 h 118"/>
                <a:gd name="T10" fmla="*/ 0 w 94"/>
                <a:gd name="T11" fmla="*/ 0 h 118"/>
                <a:gd name="T12" fmla="*/ 47 w 94"/>
                <a:gd name="T13" fmla="*/ 0 h 118"/>
                <a:gd name="T14" fmla="*/ 87 w 94"/>
                <a:gd name="T15" fmla="*/ 38 h 118"/>
                <a:gd name="T16" fmla="*/ 79 w 94"/>
                <a:gd name="T17" fmla="*/ 61 h 118"/>
                <a:gd name="T18" fmla="*/ 68 w 94"/>
                <a:gd name="T19" fmla="*/ 69 h 118"/>
                <a:gd name="T20" fmla="*/ 94 w 94"/>
                <a:gd name="T21" fmla="*/ 118 h 118"/>
                <a:gd name="T22" fmla="*/ 60 w 94"/>
                <a:gd name="T23" fmla="*/ 118 h 118"/>
                <a:gd name="T24" fmla="*/ 46 w 94"/>
                <a:gd name="T25" fmla="*/ 50 h 118"/>
                <a:gd name="T26" fmla="*/ 58 w 94"/>
                <a:gd name="T27" fmla="*/ 38 h 118"/>
                <a:gd name="T28" fmla="*/ 46 w 94"/>
                <a:gd name="T29" fmla="*/ 26 h 118"/>
                <a:gd name="T30" fmla="*/ 29 w 94"/>
                <a:gd name="T31" fmla="*/ 26 h 118"/>
                <a:gd name="T32" fmla="*/ 29 w 94"/>
                <a:gd name="T33" fmla="*/ 50 h 118"/>
                <a:gd name="T34" fmla="*/ 46 w 94"/>
                <a:gd name="T35" fmla="*/ 5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18">
                  <a:moveTo>
                    <a:pt x="60" y="118"/>
                  </a:moveTo>
                  <a:cubicBezTo>
                    <a:pt x="39" y="74"/>
                    <a:pt x="39" y="74"/>
                    <a:pt x="39" y="74"/>
                  </a:cubicBezTo>
                  <a:cubicBezTo>
                    <a:pt x="29" y="74"/>
                    <a:pt x="29" y="74"/>
                    <a:pt x="29" y="74"/>
                  </a:cubicBezTo>
                  <a:cubicBezTo>
                    <a:pt x="29" y="118"/>
                    <a:pt x="29" y="118"/>
                    <a:pt x="29" y="118"/>
                  </a:cubicBezTo>
                  <a:cubicBezTo>
                    <a:pt x="0" y="118"/>
                    <a:pt x="0" y="118"/>
                    <a:pt x="0" y="118"/>
                  </a:cubicBezTo>
                  <a:cubicBezTo>
                    <a:pt x="0" y="0"/>
                    <a:pt x="0" y="0"/>
                    <a:pt x="0" y="0"/>
                  </a:cubicBezTo>
                  <a:cubicBezTo>
                    <a:pt x="47" y="0"/>
                    <a:pt x="47" y="0"/>
                    <a:pt x="47" y="0"/>
                  </a:cubicBezTo>
                  <a:cubicBezTo>
                    <a:pt x="70" y="0"/>
                    <a:pt x="87" y="16"/>
                    <a:pt x="87" y="38"/>
                  </a:cubicBezTo>
                  <a:cubicBezTo>
                    <a:pt x="87" y="47"/>
                    <a:pt x="84" y="54"/>
                    <a:pt x="79" y="61"/>
                  </a:cubicBezTo>
                  <a:cubicBezTo>
                    <a:pt x="76" y="64"/>
                    <a:pt x="73" y="66"/>
                    <a:pt x="68" y="69"/>
                  </a:cubicBezTo>
                  <a:cubicBezTo>
                    <a:pt x="94" y="118"/>
                    <a:pt x="94" y="118"/>
                    <a:pt x="94" y="118"/>
                  </a:cubicBezTo>
                  <a:lnTo>
                    <a:pt x="60" y="118"/>
                  </a:lnTo>
                  <a:close/>
                  <a:moveTo>
                    <a:pt x="46" y="50"/>
                  </a:moveTo>
                  <a:cubicBezTo>
                    <a:pt x="53" y="50"/>
                    <a:pt x="58" y="45"/>
                    <a:pt x="58" y="38"/>
                  </a:cubicBezTo>
                  <a:cubicBezTo>
                    <a:pt x="58" y="31"/>
                    <a:pt x="53" y="26"/>
                    <a:pt x="46" y="26"/>
                  </a:cubicBezTo>
                  <a:cubicBezTo>
                    <a:pt x="29" y="26"/>
                    <a:pt x="29" y="26"/>
                    <a:pt x="29" y="26"/>
                  </a:cubicBezTo>
                  <a:cubicBezTo>
                    <a:pt x="29" y="50"/>
                    <a:pt x="29" y="50"/>
                    <a:pt x="29" y="50"/>
                  </a:cubicBezTo>
                  <a:lnTo>
                    <a:pt x="46" y="50"/>
                  </a:ln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sp>
          <p:nvSpPr>
            <p:cNvPr id="39" name="Freeform 25"/>
            <p:cNvSpPr>
              <a:spLocks noChangeAspect="1"/>
            </p:cNvSpPr>
            <p:nvPr userDrawn="1"/>
          </p:nvSpPr>
          <p:spPr bwMode="auto">
            <a:xfrm>
              <a:off x="776" y="1079"/>
              <a:ext cx="44" cy="58"/>
            </a:xfrm>
            <a:custGeom>
              <a:avLst/>
              <a:gdLst>
                <a:gd name="T0" fmla="*/ 64 w 91"/>
                <a:gd name="T1" fmla="*/ 27 h 120"/>
                <a:gd name="T2" fmla="*/ 51 w 91"/>
                <a:gd name="T3" fmla="*/ 25 h 120"/>
                <a:gd name="T4" fmla="*/ 34 w 91"/>
                <a:gd name="T5" fmla="*/ 36 h 120"/>
                <a:gd name="T6" fmla="*/ 45 w 91"/>
                <a:gd name="T7" fmla="*/ 45 h 120"/>
                <a:gd name="T8" fmla="*/ 59 w 91"/>
                <a:gd name="T9" fmla="*/ 47 h 120"/>
                <a:gd name="T10" fmla="*/ 91 w 91"/>
                <a:gd name="T11" fmla="*/ 82 h 120"/>
                <a:gd name="T12" fmla="*/ 43 w 91"/>
                <a:gd name="T13" fmla="*/ 120 h 120"/>
                <a:gd name="T14" fmla="*/ 16 w 91"/>
                <a:gd name="T15" fmla="*/ 115 h 120"/>
                <a:gd name="T16" fmla="*/ 0 w 91"/>
                <a:gd name="T17" fmla="*/ 104 h 120"/>
                <a:gd name="T18" fmla="*/ 19 w 91"/>
                <a:gd name="T19" fmla="*/ 86 h 120"/>
                <a:gd name="T20" fmla="*/ 27 w 91"/>
                <a:gd name="T21" fmla="*/ 91 h 120"/>
                <a:gd name="T22" fmla="*/ 45 w 91"/>
                <a:gd name="T23" fmla="*/ 94 h 120"/>
                <a:gd name="T24" fmla="*/ 62 w 91"/>
                <a:gd name="T25" fmla="*/ 83 h 120"/>
                <a:gd name="T26" fmla="*/ 52 w 91"/>
                <a:gd name="T27" fmla="*/ 73 h 120"/>
                <a:gd name="T28" fmla="*/ 38 w 91"/>
                <a:gd name="T29" fmla="*/ 71 h 120"/>
                <a:gd name="T30" fmla="*/ 6 w 91"/>
                <a:gd name="T31" fmla="*/ 38 h 120"/>
                <a:gd name="T32" fmla="*/ 51 w 91"/>
                <a:gd name="T33" fmla="*/ 0 h 120"/>
                <a:gd name="T34" fmla="*/ 75 w 91"/>
                <a:gd name="T35" fmla="*/ 4 h 120"/>
                <a:gd name="T36" fmla="*/ 89 w 91"/>
                <a:gd name="T37" fmla="*/ 14 h 120"/>
                <a:gd name="T38" fmla="*/ 71 w 91"/>
                <a:gd name="T39" fmla="*/ 32 h 120"/>
                <a:gd name="T40" fmla="*/ 64 w 91"/>
                <a:gd name="T41" fmla="*/ 2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0">
                  <a:moveTo>
                    <a:pt x="64" y="27"/>
                  </a:moveTo>
                  <a:cubicBezTo>
                    <a:pt x="60" y="26"/>
                    <a:pt x="56" y="25"/>
                    <a:pt x="51" y="25"/>
                  </a:cubicBezTo>
                  <a:cubicBezTo>
                    <a:pt x="40" y="25"/>
                    <a:pt x="34" y="29"/>
                    <a:pt x="34" y="36"/>
                  </a:cubicBezTo>
                  <a:cubicBezTo>
                    <a:pt x="34" y="41"/>
                    <a:pt x="38" y="44"/>
                    <a:pt x="45" y="45"/>
                  </a:cubicBezTo>
                  <a:cubicBezTo>
                    <a:pt x="59" y="47"/>
                    <a:pt x="59" y="47"/>
                    <a:pt x="59" y="47"/>
                  </a:cubicBezTo>
                  <a:cubicBezTo>
                    <a:pt x="81" y="50"/>
                    <a:pt x="91" y="61"/>
                    <a:pt x="91" y="82"/>
                  </a:cubicBezTo>
                  <a:cubicBezTo>
                    <a:pt x="91" y="106"/>
                    <a:pt x="73" y="120"/>
                    <a:pt x="43" y="120"/>
                  </a:cubicBezTo>
                  <a:cubicBezTo>
                    <a:pt x="33" y="120"/>
                    <a:pt x="24" y="118"/>
                    <a:pt x="16" y="115"/>
                  </a:cubicBezTo>
                  <a:cubicBezTo>
                    <a:pt x="10" y="113"/>
                    <a:pt x="7" y="111"/>
                    <a:pt x="0" y="104"/>
                  </a:cubicBezTo>
                  <a:cubicBezTo>
                    <a:pt x="19" y="86"/>
                    <a:pt x="19" y="86"/>
                    <a:pt x="19" y="86"/>
                  </a:cubicBezTo>
                  <a:cubicBezTo>
                    <a:pt x="22" y="89"/>
                    <a:pt x="24" y="89"/>
                    <a:pt x="27" y="91"/>
                  </a:cubicBezTo>
                  <a:cubicBezTo>
                    <a:pt x="32" y="93"/>
                    <a:pt x="38" y="94"/>
                    <a:pt x="45" y="94"/>
                  </a:cubicBezTo>
                  <a:cubicBezTo>
                    <a:pt x="57" y="94"/>
                    <a:pt x="62" y="90"/>
                    <a:pt x="62" y="83"/>
                  </a:cubicBezTo>
                  <a:cubicBezTo>
                    <a:pt x="62" y="77"/>
                    <a:pt x="59" y="74"/>
                    <a:pt x="52" y="73"/>
                  </a:cubicBezTo>
                  <a:cubicBezTo>
                    <a:pt x="38" y="71"/>
                    <a:pt x="38" y="71"/>
                    <a:pt x="38" y="71"/>
                  </a:cubicBezTo>
                  <a:cubicBezTo>
                    <a:pt x="17" y="68"/>
                    <a:pt x="6" y="57"/>
                    <a:pt x="6" y="38"/>
                  </a:cubicBezTo>
                  <a:cubicBezTo>
                    <a:pt x="6" y="14"/>
                    <a:pt x="23" y="0"/>
                    <a:pt x="51" y="0"/>
                  </a:cubicBezTo>
                  <a:cubicBezTo>
                    <a:pt x="59" y="0"/>
                    <a:pt x="68" y="1"/>
                    <a:pt x="75" y="4"/>
                  </a:cubicBezTo>
                  <a:cubicBezTo>
                    <a:pt x="80" y="6"/>
                    <a:pt x="83" y="8"/>
                    <a:pt x="89" y="14"/>
                  </a:cubicBezTo>
                  <a:cubicBezTo>
                    <a:pt x="71" y="32"/>
                    <a:pt x="71" y="32"/>
                    <a:pt x="71" y="32"/>
                  </a:cubicBezTo>
                  <a:cubicBezTo>
                    <a:pt x="68" y="29"/>
                    <a:pt x="66" y="28"/>
                    <a:pt x="64" y="27"/>
                  </a:cubicBezTo>
                  <a:close/>
                </a:path>
              </a:pathLst>
            </a:custGeom>
            <a:solidFill>
              <a:srgbClr val="FFFFFF"/>
            </a:solidFill>
            <a:ln w="9525">
              <a:noFill/>
              <a:round/>
              <a:headEnd/>
              <a:tailEnd/>
            </a:ln>
          </p:spPr>
          <p:txBody>
            <a:bodyPr lIns="0" tIns="0" rIns="0" bIns="0"/>
            <a:lstStyle/>
            <a:p>
              <a:pPr>
                <a:defRPr/>
              </a:pPr>
              <a:endParaRPr lang="ru-RU">
                <a:solidFill>
                  <a:srgbClr val="000000"/>
                </a:solidFill>
              </a:endParaRPr>
            </a:p>
          </p:txBody>
        </p:sp>
      </p:grpSp>
      <p:pic>
        <p:nvPicPr>
          <p:cNvPr id="40" name="Picture 3" descr="C:\Users\popov\Desktop\airi.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236299" y="331346"/>
            <a:ext cx="889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41" name="Рисунок 40" descr="logo_strategy_KAZ_2.png"/>
          <p:cNvPicPr/>
          <p:nvPr userDrawn="1"/>
        </p:nvPicPr>
        <p:blipFill>
          <a:blip r:embed="rId8" cstate="print"/>
          <a:stretch>
            <a:fillRect/>
          </a:stretch>
        </p:blipFill>
        <p:spPr>
          <a:xfrm>
            <a:off x="2051736" y="752719"/>
            <a:ext cx="3027887" cy="633606"/>
          </a:xfrm>
          <a:prstGeom prst="rect">
            <a:avLst/>
          </a:prstGeom>
        </p:spPr>
      </p:pic>
      <p:pic>
        <p:nvPicPr>
          <p:cNvPr id="42"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697790" y="529325"/>
            <a:ext cx="920324"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49504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Баз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8"/>
          <p:cNvSpPr>
            <a:spLocks noGrp="1"/>
          </p:cNvSpPr>
          <p:nvPr>
            <p:ph type="body" sz="quarter" idx="12" hasCustomPrompt="1"/>
          </p:nvPr>
        </p:nvSpPr>
        <p:spPr>
          <a:xfrm>
            <a:off x="250825" y="6337300"/>
            <a:ext cx="8640000" cy="288000"/>
          </a:xfrm>
        </p:spPr>
        <p:txBody>
          <a:bodyPr lIns="0" tIns="0" rIns="0" bIns="0" anchor="b" anchorCtr="0"/>
          <a:lstStyle>
            <a:lvl1pPr>
              <a:spcBef>
                <a:spcPts val="314"/>
              </a:spcBef>
              <a:defRPr sz="800" baseline="0">
                <a:solidFill>
                  <a:schemeClr val="tx1"/>
                </a:solidFill>
              </a:defRPr>
            </a:lvl1pPr>
          </a:lstStyle>
          <a:p>
            <a:pPr lvl="0"/>
            <a:r>
              <a:rPr lang="ru-RU" dirty="0" smtClean="0"/>
              <a:t>Примечания:</a:t>
            </a:r>
            <a:r>
              <a:rPr lang="ru-RU" dirty="0"/>
              <a:t> </a:t>
            </a:r>
            <a:r>
              <a:rPr lang="ru-RU" dirty="0" smtClean="0"/>
              <a:t>1 –</a:t>
            </a:r>
            <a:br>
              <a:rPr lang="ru-RU" dirty="0" smtClean="0"/>
            </a:br>
            <a:r>
              <a:rPr lang="ru-RU" dirty="0" smtClean="0"/>
              <a:t>Источники:</a:t>
            </a:r>
          </a:p>
        </p:txBody>
      </p:sp>
    </p:spTree>
    <p:extLst>
      <p:ext uri="{BB962C8B-B14F-4D97-AF65-F5344CB8AC3E}">
        <p14:creationId xmlns:p14="http://schemas.microsoft.com/office/powerpoint/2010/main" val="11913186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Текст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11" name="Текст 10"/>
          <p:cNvSpPr>
            <a:spLocks noGrp="1"/>
          </p:cNvSpPr>
          <p:nvPr>
            <p:ph type="body" sz="quarter" idx="12"/>
          </p:nvPr>
        </p:nvSpPr>
        <p:spPr>
          <a:xfrm>
            <a:off x="250825" y="1260000"/>
            <a:ext cx="8640000" cy="5040312"/>
          </a:xfrm>
        </p:spPr>
        <p:txBody>
          <a:bodyPr/>
          <a:lstStyle>
            <a:lvl1pPr>
              <a:spcBef>
                <a:spcPts val="628"/>
              </a:spcBef>
              <a:defRPr sz="1500"/>
            </a:lvl1pPr>
            <a:lvl2pPr>
              <a:spcBef>
                <a:spcPts val="628"/>
              </a:spcBef>
              <a:defRPr sz="1500"/>
            </a:lvl2pPr>
            <a:lvl3pPr>
              <a:defRPr sz="1500"/>
            </a:lvl3pPr>
            <a:lvl4pPr>
              <a:defRPr sz="1500"/>
            </a:lvl4pPr>
            <a:lvl5pPr>
              <a:defRPr sz="15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13"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29498707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Содержание">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80940" name="think-cell Slide" r:id="rId8" imgW="6350000" imgH="6350000" progId="">
                  <p:embed/>
                </p:oleObj>
              </mc:Choice>
              <mc:Fallback>
                <p:oleObj name="think-cell Slide" r:id="rId8" imgW="6350000" imgH="6350000" progId="">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Текст 13"/>
          <p:cNvSpPr>
            <a:spLocks noGrp="1"/>
          </p:cNvSpPr>
          <p:nvPr>
            <p:ph type="body" sz="quarter" idx="13"/>
            <p:custDataLst>
              <p:tags r:id="rId3"/>
            </p:custDataLst>
          </p:nvPr>
        </p:nvSpPr>
        <p:spPr>
          <a:xfrm>
            <a:off x="972000" y="1692000"/>
            <a:ext cx="7200000" cy="432000"/>
          </a:xfrm>
          <a:solidFill>
            <a:schemeClr val="tx2"/>
          </a:solidFill>
          <a:ln>
            <a:solidFill>
              <a:schemeClr val="tx2"/>
            </a:solidFill>
          </a:ln>
        </p:spPr>
        <p:txBody>
          <a:bodyPr anchor="ctr" anchorCtr="0"/>
          <a:lstStyle>
            <a:lvl1pPr>
              <a:defRPr sz="1600">
                <a:solidFill>
                  <a:schemeClr val="tx2"/>
                </a:solidFill>
              </a:defRPr>
            </a:lvl1pPr>
          </a:lstStyle>
          <a:p>
            <a:pPr lvl="0"/>
            <a:r>
              <a:rPr lang="ru-RU" smtClean="0"/>
              <a:t>Образец текста</a:t>
            </a:r>
          </a:p>
        </p:txBody>
      </p:sp>
      <p:sp>
        <p:nvSpPr>
          <p:cNvPr id="2" name="Заголовок 1"/>
          <p:cNvSpPr>
            <a:spLocks noGrp="1"/>
          </p:cNvSpPr>
          <p:nvPr>
            <p:ph type="title" hasCustomPrompt="1"/>
            <p:custDataLst>
              <p:tags r:id="rId4"/>
            </p:custDataLst>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custDataLst>
              <p:tags r:id="rId5"/>
            </p:custDataLst>
          </p:nvPr>
        </p:nvSpPr>
        <p:spPr>
          <a:xfrm>
            <a:off x="250825" y="215900"/>
            <a:ext cx="8642350" cy="215900"/>
          </a:xfrm>
        </p:spPr>
        <p:txBody>
          <a:bodyPr lIns="0" tIns="0" rIns="0" bIns="18843"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10"/>
          <p:cNvSpPr>
            <a:spLocks noGrp="1"/>
          </p:cNvSpPr>
          <p:nvPr>
            <p:ph type="body" sz="quarter" idx="12"/>
            <p:custDataLst>
              <p:tags r:id="rId6"/>
            </p:custDataLst>
          </p:nvPr>
        </p:nvSpPr>
        <p:spPr>
          <a:xfrm>
            <a:off x="1332000" y="1260000"/>
            <a:ext cx="6480000" cy="5040312"/>
          </a:xfrm>
        </p:spPr>
        <p:txBody>
          <a:bodyPr/>
          <a:lstStyle>
            <a:lvl1pPr>
              <a:spcBef>
                <a:spcPts val="1885"/>
              </a:spcBef>
              <a:defRPr sz="1600"/>
            </a:lvl1pPr>
            <a:lvl2pPr marL="0" indent="0">
              <a:spcBef>
                <a:spcPts val="1885"/>
              </a:spcBef>
              <a:buNone/>
              <a:defRPr sz="1600" b="1">
                <a:solidFill>
                  <a:schemeClr val="bg1"/>
                </a:solidFill>
              </a:defRPr>
            </a:lvl2pPr>
            <a:lvl3pPr>
              <a:defRPr sz="1600"/>
            </a:lvl3pPr>
            <a:lvl4pPr>
              <a:defRPr sz="1600"/>
            </a:lvl4pPr>
            <a:lvl5pPr>
              <a:defRPr sz="1600"/>
            </a:lvl5pPr>
          </a:lstStyle>
          <a:p>
            <a:pPr lvl="0"/>
            <a:r>
              <a:rPr lang="ru-RU" smtClean="0"/>
              <a:t>Образец текста</a:t>
            </a:r>
          </a:p>
          <a:p>
            <a:pPr lvl="1"/>
            <a:r>
              <a:rPr lang="ru-RU" smtClean="0"/>
              <a:t>Второй уровень</a:t>
            </a:r>
          </a:p>
        </p:txBody>
      </p:sp>
      <p:sp>
        <p:nvSpPr>
          <p:cNvPr id="16" name="Текст 12"/>
          <p:cNvSpPr>
            <a:spLocks noGrp="1"/>
          </p:cNvSpPr>
          <p:nvPr>
            <p:ph type="body" sz="quarter" idx="14" hasCustomPrompt="1"/>
          </p:nvPr>
        </p:nvSpPr>
        <p:spPr>
          <a:xfrm>
            <a:off x="250825" y="6337300"/>
            <a:ext cx="8640000" cy="288000"/>
          </a:xfrm>
        </p:spPr>
        <p:txBody>
          <a:bodyPr lIns="0" tIns="0" rIns="0" bIns="0" anchor="b" anchorCtr="0"/>
          <a:lstStyle>
            <a:lvl1pPr>
              <a:spcBef>
                <a:spcPts val="314"/>
              </a:spcBef>
              <a:defRPr sz="800" baseline="0"/>
            </a:lvl1pPr>
          </a:lstStyle>
          <a:p>
            <a:pPr lvl="0"/>
            <a:r>
              <a:rPr lang="ru-RU" dirty="0" smtClean="0"/>
              <a:t>Примечания: 1 –</a:t>
            </a:r>
            <a:br>
              <a:rPr lang="ru-RU" dirty="0" smtClean="0"/>
            </a:br>
            <a:r>
              <a:rPr lang="ru-RU" dirty="0" smtClean="0"/>
              <a:t>Источники:</a:t>
            </a:r>
            <a:endParaRPr lang="ru-RU" dirty="0"/>
          </a:p>
        </p:txBody>
      </p:sp>
    </p:spTree>
    <p:extLst>
      <p:ext uri="{BB962C8B-B14F-4D97-AF65-F5344CB8AC3E}">
        <p14:creationId xmlns:p14="http://schemas.microsoft.com/office/powerpoint/2010/main" val="907554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vmlDrawing" Target="../drawings/vmlDrawing85.vml"/><Relationship Id="rId18" Type="http://schemas.openxmlformats.org/officeDocument/2006/relationships/tags" Target="../tags/tag700.xml"/><Relationship Id="rId3" Type="http://schemas.openxmlformats.org/officeDocument/2006/relationships/slideLayout" Target="../slideLayouts/slideLayout109.xml"/><Relationship Id="rId21" Type="http://schemas.openxmlformats.org/officeDocument/2006/relationships/tags" Target="../tags/tag703.xml"/><Relationship Id="rId7" Type="http://schemas.openxmlformats.org/officeDocument/2006/relationships/slideLayout" Target="../slideLayouts/slideLayout113.xml"/><Relationship Id="rId12" Type="http://schemas.openxmlformats.org/officeDocument/2006/relationships/theme" Target="../theme/theme10.xml"/><Relationship Id="rId17" Type="http://schemas.openxmlformats.org/officeDocument/2006/relationships/tags" Target="../tags/tag699.xml"/><Relationship Id="rId2" Type="http://schemas.openxmlformats.org/officeDocument/2006/relationships/slideLayout" Target="../slideLayouts/slideLayout108.xml"/><Relationship Id="rId16" Type="http://schemas.openxmlformats.org/officeDocument/2006/relationships/tags" Target="../tags/tag698.xml"/><Relationship Id="rId20" Type="http://schemas.openxmlformats.org/officeDocument/2006/relationships/tags" Target="../tags/tag70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image" Target="../media/image1.emf"/><Relationship Id="rId5" Type="http://schemas.openxmlformats.org/officeDocument/2006/relationships/slideLayout" Target="../slideLayouts/slideLayout111.xml"/><Relationship Id="rId15" Type="http://schemas.openxmlformats.org/officeDocument/2006/relationships/tags" Target="../tags/tag697.xml"/><Relationship Id="rId23" Type="http://schemas.openxmlformats.org/officeDocument/2006/relationships/oleObject" Target="../embeddings/oleObject85.bin"/><Relationship Id="rId10" Type="http://schemas.openxmlformats.org/officeDocument/2006/relationships/slideLayout" Target="../slideLayouts/slideLayout116.xml"/><Relationship Id="rId19" Type="http://schemas.openxmlformats.org/officeDocument/2006/relationships/tags" Target="../tags/tag701.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ags" Target="../tags/tag696.xml"/><Relationship Id="rId22" Type="http://schemas.openxmlformats.org/officeDocument/2006/relationships/tags" Target="../tags/tag7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vmlDrawing" Target="../drawings/vmlDrawing94.vml"/><Relationship Id="rId18" Type="http://schemas.openxmlformats.org/officeDocument/2006/relationships/tags" Target="../tags/tag780.xml"/><Relationship Id="rId3" Type="http://schemas.openxmlformats.org/officeDocument/2006/relationships/slideLayout" Target="../slideLayouts/slideLayout120.xml"/><Relationship Id="rId21" Type="http://schemas.openxmlformats.org/officeDocument/2006/relationships/tags" Target="../tags/tag783.xml"/><Relationship Id="rId7" Type="http://schemas.openxmlformats.org/officeDocument/2006/relationships/slideLayout" Target="../slideLayouts/slideLayout124.xml"/><Relationship Id="rId12" Type="http://schemas.openxmlformats.org/officeDocument/2006/relationships/theme" Target="../theme/theme11.xml"/><Relationship Id="rId17" Type="http://schemas.openxmlformats.org/officeDocument/2006/relationships/tags" Target="../tags/tag779.xml"/><Relationship Id="rId2" Type="http://schemas.openxmlformats.org/officeDocument/2006/relationships/slideLayout" Target="../slideLayouts/slideLayout119.xml"/><Relationship Id="rId16" Type="http://schemas.openxmlformats.org/officeDocument/2006/relationships/tags" Target="../tags/tag778.xml"/><Relationship Id="rId20" Type="http://schemas.openxmlformats.org/officeDocument/2006/relationships/tags" Target="../tags/tag782.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image" Target="../media/image1.emf"/><Relationship Id="rId5" Type="http://schemas.openxmlformats.org/officeDocument/2006/relationships/slideLayout" Target="../slideLayouts/slideLayout122.xml"/><Relationship Id="rId15" Type="http://schemas.openxmlformats.org/officeDocument/2006/relationships/tags" Target="../tags/tag777.xml"/><Relationship Id="rId23" Type="http://schemas.openxmlformats.org/officeDocument/2006/relationships/oleObject" Target="../embeddings/oleObject94.bin"/><Relationship Id="rId10" Type="http://schemas.openxmlformats.org/officeDocument/2006/relationships/slideLayout" Target="../slideLayouts/slideLayout127.xml"/><Relationship Id="rId19" Type="http://schemas.openxmlformats.org/officeDocument/2006/relationships/tags" Target="../tags/tag781.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ags" Target="../tags/tag776.xml"/><Relationship Id="rId22" Type="http://schemas.openxmlformats.org/officeDocument/2006/relationships/tags" Target="../tags/tag78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vmlDrawing" Target="../drawings/vmlDrawing103.vml"/><Relationship Id="rId18" Type="http://schemas.openxmlformats.org/officeDocument/2006/relationships/tags" Target="../tags/tag860.xml"/><Relationship Id="rId3" Type="http://schemas.openxmlformats.org/officeDocument/2006/relationships/slideLayout" Target="../slideLayouts/slideLayout131.xml"/><Relationship Id="rId21" Type="http://schemas.openxmlformats.org/officeDocument/2006/relationships/tags" Target="../tags/tag863.xml"/><Relationship Id="rId7" Type="http://schemas.openxmlformats.org/officeDocument/2006/relationships/slideLayout" Target="../slideLayouts/slideLayout135.xml"/><Relationship Id="rId12" Type="http://schemas.openxmlformats.org/officeDocument/2006/relationships/theme" Target="../theme/theme12.xml"/><Relationship Id="rId17" Type="http://schemas.openxmlformats.org/officeDocument/2006/relationships/tags" Target="../tags/tag859.xml"/><Relationship Id="rId2" Type="http://schemas.openxmlformats.org/officeDocument/2006/relationships/slideLayout" Target="../slideLayouts/slideLayout130.xml"/><Relationship Id="rId16" Type="http://schemas.openxmlformats.org/officeDocument/2006/relationships/tags" Target="../tags/tag858.xml"/><Relationship Id="rId20" Type="http://schemas.openxmlformats.org/officeDocument/2006/relationships/tags" Target="../tags/tag862.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image" Target="../media/image1.emf"/><Relationship Id="rId5" Type="http://schemas.openxmlformats.org/officeDocument/2006/relationships/slideLayout" Target="../slideLayouts/slideLayout133.xml"/><Relationship Id="rId15" Type="http://schemas.openxmlformats.org/officeDocument/2006/relationships/tags" Target="../tags/tag857.xml"/><Relationship Id="rId23" Type="http://schemas.openxmlformats.org/officeDocument/2006/relationships/oleObject" Target="../embeddings/oleObject103.bin"/><Relationship Id="rId10" Type="http://schemas.openxmlformats.org/officeDocument/2006/relationships/slideLayout" Target="../slideLayouts/slideLayout138.xml"/><Relationship Id="rId19" Type="http://schemas.openxmlformats.org/officeDocument/2006/relationships/tags" Target="../tags/tag861.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ags" Target="../tags/tag856.xml"/><Relationship Id="rId22" Type="http://schemas.openxmlformats.org/officeDocument/2006/relationships/tags" Target="../tags/tag86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oleObject" Target="../embeddings/oleObject112.bin"/><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tags" Target="../tags/tag936.xml"/><Relationship Id="rId2" Type="http://schemas.openxmlformats.org/officeDocument/2006/relationships/slideLayout" Target="../slideLayouts/slideLayout141.xml"/><Relationship Id="rId16" Type="http://schemas.openxmlformats.org/officeDocument/2006/relationships/vmlDrawing" Target="../drawings/vmlDrawing112.v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theme" Target="../theme/theme13.xml"/><Relationship Id="rId10" Type="http://schemas.openxmlformats.org/officeDocument/2006/relationships/slideLayout" Target="../slideLayouts/slideLayout149.xml"/><Relationship Id="rId19" Type="http://schemas.openxmlformats.org/officeDocument/2006/relationships/image" Target="../media/image1.emf"/><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image" Target="../media/image1.emf"/><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oleObject" Target="../embeddings/oleObject124.bin"/><Relationship Id="rId2" Type="http://schemas.openxmlformats.org/officeDocument/2006/relationships/slideLayout" Target="../slideLayouts/slideLayout155.xml"/><Relationship Id="rId16" Type="http://schemas.openxmlformats.org/officeDocument/2006/relationships/tags" Target="../tags/tag1029.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vmlDrawing" Target="../drawings/vmlDrawing124.v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5.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18" Type="http://schemas.openxmlformats.org/officeDocument/2006/relationships/image" Target="../media/image1.emf"/><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oleObject" Target="../embeddings/oleObject135.bin"/><Relationship Id="rId2" Type="http://schemas.openxmlformats.org/officeDocument/2006/relationships/slideLayout" Target="../slideLayouts/slideLayout179.xml"/><Relationship Id="rId16" Type="http://schemas.openxmlformats.org/officeDocument/2006/relationships/tags" Target="../tags/tag1121.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vmlDrawing" Target="../drawings/vmlDrawing135.v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oleObject" Target="../embeddings/oleObject10.bin"/><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79.xml"/><Relationship Id="rId2" Type="http://schemas.openxmlformats.org/officeDocument/2006/relationships/slideLayout" Target="../slideLayouts/slideLayout17.xml"/><Relationship Id="rId16" Type="http://schemas.openxmlformats.org/officeDocument/2006/relationships/vmlDrawing" Target="../drawings/vmlDrawing10.v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image" Target="../media/image1.emf"/><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emf"/><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oleObject" Target="../embeddings/oleObject21.bin"/><Relationship Id="rId2" Type="http://schemas.openxmlformats.org/officeDocument/2006/relationships/slideLayout" Target="../slideLayouts/slideLayout31.xml"/><Relationship Id="rId16" Type="http://schemas.openxmlformats.org/officeDocument/2006/relationships/tags" Target="../tags/tag154.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vmlDrawing" Target="../drawings/vmlDrawing21.v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oleObject" Target="../embeddings/oleObject32.bin"/><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ags" Target="../tags/tag232.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vmlDrawing" Target="../drawings/vmlDrawing32.vml"/><Relationship Id="rId5" Type="http://schemas.openxmlformats.org/officeDocument/2006/relationships/slideLayout" Target="../slideLayouts/slideLayout47.xml"/><Relationship Id="rId10"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vmlDrawing" Target="../drawings/vmlDrawing40.vml"/><Relationship Id="rId18" Type="http://schemas.openxmlformats.org/officeDocument/2006/relationships/tags" Target="../tags/tag300.xml"/><Relationship Id="rId3" Type="http://schemas.openxmlformats.org/officeDocument/2006/relationships/slideLayout" Target="../slideLayouts/slideLayout54.xml"/><Relationship Id="rId21" Type="http://schemas.openxmlformats.org/officeDocument/2006/relationships/tags" Target="../tags/tag303.xml"/><Relationship Id="rId7" Type="http://schemas.openxmlformats.org/officeDocument/2006/relationships/slideLayout" Target="../slideLayouts/slideLayout58.xml"/><Relationship Id="rId12" Type="http://schemas.openxmlformats.org/officeDocument/2006/relationships/theme" Target="../theme/theme5.xml"/><Relationship Id="rId17" Type="http://schemas.openxmlformats.org/officeDocument/2006/relationships/tags" Target="../tags/tag299.xml"/><Relationship Id="rId2" Type="http://schemas.openxmlformats.org/officeDocument/2006/relationships/slideLayout" Target="../slideLayouts/slideLayout53.xml"/><Relationship Id="rId16" Type="http://schemas.openxmlformats.org/officeDocument/2006/relationships/tags" Target="../tags/tag298.xml"/><Relationship Id="rId20" Type="http://schemas.openxmlformats.org/officeDocument/2006/relationships/tags" Target="../tags/tag30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image" Target="../media/image1.emf"/><Relationship Id="rId5" Type="http://schemas.openxmlformats.org/officeDocument/2006/relationships/slideLayout" Target="../slideLayouts/slideLayout56.xml"/><Relationship Id="rId15" Type="http://schemas.openxmlformats.org/officeDocument/2006/relationships/tags" Target="../tags/tag297.xml"/><Relationship Id="rId23" Type="http://schemas.openxmlformats.org/officeDocument/2006/relationships/oleObject" Target="../embeddings/oleObject40.bin"/><Relationship Id="rId10" Type="http://schemas.openxmlformats.org/officeDocument/2006/relationships/slideLayout" Target="../slideLayouts/slideLayout61.xml"/><Relationship Id="rId19" Type="http://schemas.openxmlformats.org/officeDocument/2006/relationships/tags" Target="../tags/tag30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ags" Target="../tags/tag296.xml"/><Relationship Id="rId22" Type="http://schemas.openxmlformats.org/officeDocument/2006/relationships/tags" Target="../tags/tag30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vmlDrawing" Target="../drawings/vmlDrawing49.vml"/><Relationship Id="rId18" Type="http://schemas.openxmlformats.org/officeDocument/2006/relationships/tags" Target="../tags/tag380.xml"/><Relationship Id="rId3" Type="http://schemas.openxmlformats.org/officeDocument/2006/relationships/slideLayout" Target="../slideLayouts/slideLayout65.xml"/><Relationship Id="rId21" Type="http://schemas.openxmlformats.org/officeDocument/2006/relationships/tags" Target="../tags/tag383.xml"/><Relationship Id="rId7" Type="http://schemas.openxmlformats.org/officeDocument/2006/relationships/slideLayout" Target="../slideLayouts/slideLayout69.xml"/><Relationship Id="rId12" Type="http://schemas.openxmlformats.org/officeDocument/2006/relationships/theme" Target="../theme/theme6.xml"/><Relationship Id="rId17" Type="http://schemas.openxmlformats.org/officeDocument/2006/relationships/tags" Target="../tags/tag379.xml"/><Relationship Id="rId2" Type="http://schemas.openxmlformats.org/officeDocument/2006/relationships/slideLayout" Target="../slideLayouts/slideLayout64.xml"/><Relationship Id="rId16" Type="http://schemas.openxmlformats.org/officeDocument/2006/relationships/tags" Target="../tags/tag378.xml"/><Relationship Id="rId20" Type="http://schemas.openxmlformats.org/officeDocument/2006/relationships/tags" Target="../tags/tag3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image" Target="../media/image1.emf"/><Relationship Id="rId5" Type="http://schemas.openxmlformats.org/officeDocument/2006/relationships/slideLayout" Target="../slideLayouts/slideLayout67.xml"/><Relationship Id="rId15" Type="http://schemas.openxmlformats.org/officeDocument/2006/relationships/tags" Target="../tags/tag377.xml"/><Relationship Id="rId23" Type="http://schemas.openxmlformats.org/officeDocument/2006/relationships/oleObject" Target="../embeddings/oleObject49.bin"/><Relationship Id="rId10" Type="http://schemas.openxmlformats.org/officeDocument/2006/relationships/slideLayout" Target="../slideLayouts/slideLayout72.xml"/><Relationship Id="rId19" Type="http://schemas.openxmlformats.org/officeDocument/2006/relationships/tags" Target="../tags/tag3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ags" Target="../tags/tag376.xml"/><Relationship Id="rId22" Type="http://schemas.openxmlformats.org/officeDocument/2006/relationships/tags" Target="../tags/tag3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vmlDrawing" Target="../drawings/vmlDrawing58.vml"/><Relationship Id="rId18" Type="http://schemas.openxmlformats.org/officeDocument/2006/relationships/tags" Target="../tags/tag460.xml"/><Relationship Id="rId3" Type="http://schemas.openxmlformats.org/officeDocument/2006/relationships/slideLayout" Target="../slideLayouts/slideLayout76.xml"/><Relationship Id="rId21" Type="http://schemas.openxmlformats.org/officeDocument/2006/relationships/tags" Target="../tags/tag463.xml"/><Relationship Id="rId7" Type="http://schemas.openxmlformats.org/officeDocument/2006/relationships/slideLayout" Target="../slideLayouts/slideLayout80.xml"/><Relationship Id="rId12" Type="http://schemas.openxmlformats.org/officeDocument/2006/relationships/theme" Target="../theme/theme7.xml"/><Relationship Id="rId17" Type="http://schemas.openxmlformats.org/officeDocument/2006/relationships/tags" Target="../tags/tag459.xml"/><Relationship Id="rId2" Type="http://schemas.openxmlformats.org/officeDocument/2006/relationships/slideLayout" Target="../slideLayouts/slideLayout75.xml"/><Relationship Id="rId16" Type="http://schemas.openxmlformats.org/officeDocument/2006/relationships/tags" Target="../tags/tag458.xml"/><Relationship Id="rId20" Type="http://schemas.openxmlformats.org/officeDocument/2006/relationships/tags" Target="../tags/tag46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image" Target="../media/image1.emf"/><Relationship Id="rId5" Type="http://schemas.openxmlformats.org/officeDocument/2006/relationships/slideLayout" Target="../slideLayouts/slideLayout78.xml"/><Relationship Id="rId15" Type="http://schemas.openxmlformats.org/officeDocument/2006/relationships/tags" Target="../tags/tag457.xml"/><Relationship Id="rId23" Type="http://schemas.openxmlformats.org/officeDocument/2006/relationships/oleObject" Target="../embeddings/oleObject58.bin"/><Relationship Id="rId10" Type="http://schemas.openxmlformats.org/officeDocument/2006/relationships/slideLayout" Target="../slideLayouts/slideLayout83.xml"/><Relationship Id="rId19" Type="http://schemas.openxmlformats.org/officeDocument/2006/relationships/tags" Target="../tags/tag461.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ags" Target="../tags/tag456.xml"/><Relationship Id="rId22" Type="http://schemas.openxmlformats.org/officeDocument/2006/relationships/tags" Target="../tags/tag4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vmlDrawing" Target="../drawings/vmlDrawing67.vml"/><Relationship Id="rId18" Type="http://schemas.openxmlformats.org/officeDocument/2006/relationships/tags" Target="../tags/tag540.xml"/><Relationship Id="rId3" Type="http://schemas.openxmlformats.org/officeDocument/2006/relationships/slideLayout" Target="../slideLayouts/slideLayout87.xml"/><Relationship Id="rId21" Type="http://schemas.openxmlformats.org/officeDocument/2006/relationships/tags" Target="../tags/tag543.xml"/><Relationship Id="rId7" Type="http://schemas.openxmlformats.org/officeDocument/2006/relationships/slideLayout" Target="../slideLayouts/slideLayout91.xml"/><Relationship Id="rId12" Type="http://schemas.openxmlformats.org/officeDocument/2006/relationships/theme" Target="../theme/theme8.xml"/><Relationship Id="rId17" Type="http://schemas.openxmlformats.org/officeDocument/2006/relationships/tags" Target="../tags/tag539.xml"/><Relationship Id="rId2" Type="http://schemas.openxmlformats.org/officeDocument/2006/relationships/slideLayout" Target="../slideLayouts/slideLayout86.xml"/><Relationship Id="rId16" Type="http://schemas.openxmlformats.org/officeDocument/2006/relationships/tags" Target="../tags/tag538.xml"/><Relationship Id="rId20" Type="http://schemas.openxmlformats.org/officeDocument/2006/relationships/tags" Target="../tags/tag542.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image" Target="../media/image1.emf"/><Relationship Id="rId5" Type="http://schemas.openxmlformats.org/officeDocument/2006/relationships/slideLayout" Target="../slideLayouts/slideLayout89.xml"/><Relationship Id="rId15" Type="http://schemas.openxmlformats.org/officeDocument/2006/relationships/tags" Target="../tags/tag537.xml"/><Relationship Id="rId23" Type="http://schemas.openxmlformats.org/officeDocument/2006/relationships/oleObject" Target="../embeddings/oleObject67.bin"/><Relationship Id="rId10" Type="http://schemas.openxmlformats.org/officeDocument/2006/relationships/slideLayout" Target="../slideLayouts/slideLayout94.xml"/><Relationship Id="rId19" Type="http://schemas.openxmlformats.org/officeDocument/2006/relationships/tags" Target="../tags/tag541.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ags" Target="../tags/tag536.xml"/><Relationship Id="rId22" Type="http://schemas.openxmlformats.org/officeDocument/2006/relationships/tags" Target="../tags/tag5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vmlDrawing" Target="../drawings/vmlDrawing76.vml"/><Relationship Id="rId18" Type="http://schemas.openxmlformats.org/officeDocument/2006/relationships/tags" Target="../tags/tag620.xml"/><Relationship Id="rId3" Type="http://schemas.openxmlformats.org/officeDocument/2006/relationships/slideLayout" Target="../slideLayouts/slideLayout98.xml"/><Relationship Id="rId21" Type="http://schemas.openxmlformats.org/officeDocument/2006/relationships/tags" Target="../tags/tag623.xml"/><Relationship Id="rId7" Type="http://schemas.openxmlformats.org/officeDocument/2006/relationships/slideLayout" Target="../slideLayouts/slideLayout102.xml"/><Relationship Id="rId12" Type="http://schemas.openxmlformats.org/officeDocument/2006/relationships/theme" Target="../theme/theme9.xml"/><Relationship Id="rId17" Type="http://schemas.openxmlformats.org/officeDocument/2006/relationships/tags" Target="../tags/tag619.xml"/><Relationship Id="rId2" Type="http://schemas.openxmlformats.org/officeDocument/2006/relationships/slideLayout" Target="../slideLayouts/slideLayout97.xml"/><Relationship Id="rId16" Type="http://schemas.openxmlformats.org/officeDocument/2006/relationships/tags" Target="../tags/tag618.xml"/><Relationship Id="rId20" Type="http://schemas.openxmlformats.org/officeDocument/2006/relationships/tags" Target="../tags/tag622.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image" Target="../media/image1.emf"/><Relationship Id="rId5" Type="http://schemas.openxmlformats.org/officeDocument/2006/relationships/slideLayout" Target="../slideLayouts/slideLayout100.xml"/><Relationship Id="rId15" Type="http://schemas.openxmlformats.org/officeDocument/2006/relationships/tags" Target="../tags/tag617.xml"/><Relationship Id="rId23" Type="http://schemas.openxmlformats.org/officeDocument/2006/relationships/oleObject" Target="../embeddings/oleObject76.bin"/><Relationship Id="rId10" Type="http://schemas.openxmlformats.org/officeDocument/2006/relationships/slideLayout" Target="../slideLayouts/slideLayout105.xml"/><Relationship Id="rId19" Type="http://schemas.openxmlformats.org/officeDocument/2006/relationships/tags" Target="../tags/tag621.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tags" Target="../tags/tag616.xml"/><Relationship Id="rId22" Type="http://schemas.openxmlformats.org/officeDocument/2006/relationships/tags" Target="../tags/tag6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8"/>
            </p:custDataLst>
            <p:extLst>
              <p:ext uri="{D42A27DB-BD31-4B8C-83A1-F6EECF244321}">
                <p14:modId xmlns:p14="http://schemas.microsoft.com/office/powerpoint/2010/main" val="1929105791"/>
              </p:ext>
            </p:ext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2094" name="think-cell Slide" r:id="rId19" imgW="6350000" imgH="6350000" progId="">
                  <p:embed/>
                </p:oleObj>
              </mc:Choice>
              <mc:Fallback>
                <p:oleObj name="think-cell Slide" r:id="rId19" imgW="6350000" imgH="6350000" progId="">
                  <p:embed/>
                  <p:pic>
                    <p:nvPicPr>
                      <p:cNvPr id="0" name="Picture 3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50"/>
          <p:cNvSpPr>
            <a:spLocks noChangeAspect="1"/>
          </p:cNvSpPr>
          <p:nvPr/>
        </p:nvSpPr>
        <p:spPr bwMode="auto">
          <a:xfrm>
            <a:off x="8712204" y="6642100"/>
            <a:ext cx="431800" cy="215900"/>
          </a:xfrm>
          <a:custGeom>
            <a:avLst/>
            <a:gdLst>
              <a:gd name="T0" fmla="*/ 358783 w 10000"/>
              <a:gd name="T1" fmla="*/ 0 h 10000"/>
              <a:gd name="T2" fmla="*/ 0 w 10000"/>
              <a:gd name="T3" fmla="*/ 0 h 10000"/>
              <a:gd name="T4" fmla="*/ 0 w 10000"/>
              <a:gd name="T5" fmla="*/ 215900 h 10000"/>
              <a:gd name="T6" fmla="*/ 358783 w 10000"/>
              <a:gd name="T7" fmla="*/ 215900 h 10000"/>
              <a:gd name="T8" fmla="*/ 431800 w 10000"/>
              <a:gd name="T9" fmla="*/ 107950 h 10000"/>
              <a:gd name="T10" fmla="*/ 358783 w 10000"/>
              <a:gd name="T11" fmla="*/ 0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0">
                <a:moveTo>
                  <a:pt x="8309" y="0"/>
                </a:moveTo>
                <a:lnTo>
                  <a:pt x="0" y="0"/>
                </a:lnTo>
                <a:lnTo>
                  <a:pt x="0" y="10000"/>
                </a:lnTo>
                <a:lnTo>
                  <a:pt x="8309" y="10000"/>
                </a:lnTo>
                <a:lnTo>
                  <a:pt x="10000" y="5000"/>
                </a:lnTo>
                <a:lnTo>
                  <a:pt x="8309" y="0"/>
                </a:lnTo>
                <a:close/>
              </a:path>
            </a:pathLst>
          </a:custGeom>
          <a:solidFill>
            <a:schemeClr val="bg2"/>
          </a:solidFill>
          <a:ln w="9525" cap="flat" cmpd="sng">
            <a:noFill/>
            <a:prstDash val="solid"/>
            <a:round/>
            <a:headEnd type="none" w="med" len="med"/>
            <a:tailEnd type="none" w="med" len="med"/>
          </a:ln>
        </p:spPr>
        <p:txBody>
          <a:bodyPr lIns="100260" tIns="50130" rIns="100260" bIns="50130"/>
          <a:lstStyle/>
          <a:p>
            <a:pPr>
              <a:defRPr/>
            </a:pPr>
            <a:endParaRPr lang="ru-RU">
              <a:solidFill>
                <a:srgbClr val="000000"/>
              </a:solidFill>
            </a:endParaRPr>
          </a:p>
        </p:txBody>
      </p:sp>
      <p:sp>
        <p:nvSpPr>
          <p:cNvPr id="10" name="Rectangle 28"/>
          <p:cNvSpPr>
            <a:spLocks noChangeArrowheads="1"/>
          </p:cNvSpPr>
          <p:nvPr/>
        </p:nvSpPr>
        <p:spPr bwMode="auto">
          <a:xfrm>
            <a:off x="13" y="6642100"/>
            <a:ext cx="8640762" cy="215900"/>
          </a:xfrm>
          <a:prstGeom prst="rect">
            <a:avLst/>
          </a:prstGeom>
          <a:solidFill>
            <a:schemeClr val="tx2"/>
          </a:solidFill>
          <a:ln w="9525">
            <a:noFill/>
            <a:miter lim="800000"/>
            <a:headEnd/>
            <a:tailEnd/>
          </a:ln>
        </p:spPr>
        <p:txBody>
          <a:bodyPr wrap="none" lIns="100260" tIns="50130" rIns="100260" bIns="50130" anchor="ctr"/>
          <a:lstStyle/>
          <a:p>
            <a:pPr>
              <a:defRPr/>
            </a:pPr>
            <a:endParaRPr lang="ru-RU">
              <a:solidFill>
                <a:srgbClr val="000000"/>
              </a:solidFill>
            </a:endParaRPr>
          </a:p>
        </p:txBody>
      </p:sp>
      <p:sp>
        <p:nvSpPr>
          <p:cNvPr id="11" name="Freeform 50"/>
          <p:cNvSpPr>
            <a:spLocks/>
          </p:cNvSpPr>
          <p:nvPr/>
        </p:nvSpPr>
        <p:spPr bwMode="auto">
          <a:xfrm>
            <a:off x="1" y="215901"/>
            <a:ext cx="215900" cy="216116"/>
          </a:xfrm>
          <a:custGeom>
            <a:avLst/>
            <a:gdLst>
              <a:gd name="T0" fmla="*/ 2263291 w 10000"/>
              <a:gd name="T1" fmla="*/ 0 h 10000"/>
              <a:gd name="T2" fmla="*/ 0 w 10000"/>
              <a:gd name="T3" fmla="*/ 0 h 10000"/>
              <a:gd name="T4" fmla="*/ 0 w 10000"/>
              <a:gd name="T5" fmla="*/ 18662400 h 10000"/>
              <a:gd name="T6" fmla="*/ 2263291 w 10000"/>
              <a:gd name="T7" fmla="*/ 18662400 h 10000"/>
              <a:gd name="T8" fmla="*/ 4665600 w 10000"/>
              <a:gd name="T9" fmla="*/ 9331200 h 10000"/>
              <a:gd name="T10" fmla="*/ 2263291 w 10000"/>
              <a:gd name="T11" fmla="*/ 0 h 10000"/>
              <a:gd name="T12" fmla="*/ 0 60000 65536"/>
              <a:gd name="T13" fmla="*/ 0 60000 65536"/>
              <a:gd name="T14" fmla="*/ 0 60000 65536"/>
              <a:gd name="T15" fmla="*/ 0 60000 65536"/>
              <a:gd name="T16" fmla="*/ 0 60000 65536"/>
              <a:gd name="T17" fmla="*/ 0 60000 65536"/>
              <a:gd name="connsiteX0" fmla="*/ 4851 w 10000"/>
              <a:gd name="connsiteY0" fmla="*/ 0 h 10000"/>
              <a:gd name="connsiteX1" fmla="*/ 0 w 10000"/>
              <a:gd name="connsiteY1" fmla="*/ 0 h 10000"/>
              <a:gd name="connsiteX2" fmla="*/ 0 w 10000"/>
              <a:gd name="connsiteY2" fmla="*/ 10000 h 10000"/>
              <a:gd name="connsiteX3" fmla="*/ 10000 w 10000"/>
              <a:gd name="connsiteY3" fmla="*/ 5000 h 10000"/>
              <a:gd name="connsiteX4" fmla="*/ 4851 w 10000"/>
              <a:gd name="connsiteY4" fmla="*/ 0 h 10000"/>
              <a:gd name="connsiteX0" fmla="*/ 4851 w 10000"/>
              <a:gd name="connsiteY0" fmla="*/ 0 h 5005"/>
              <a:gd name="connsiteX1" fmla="*/ 0 w 10000"/>
              <a:gd name="connsiteY1" fmla="*/ 0 h 5005"/>
              <a:gd name="connsiteX2" fmla="*/ 0 w 10000"/>
              <a:gd name="connsiteY2" fmla="*/ 5005 h 5005"/>
              <a:gd name="connsiteX3" fmla="*/ 10000 w 10000"/>
              <a:gd name="connsiteY3" fmla="*/ 5000 h 5005"/>
              <a:gd name="connsiteX4" fmla="*/ 4851 w 10000"/>
              <a:gd name="connsiteY4" fmla="*/ 0 h 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005">
                <a:moveTo>
                  <a:pt x="4851" y="0"/>
                </a:moveTo>
                <a:lnTo>
                  <a:pt x="0" y="0"/>
                </a:lnTo>
                <a:lnTo>
                  <a:pt x="0" y="5005"/>
                </a:lnTo>
                <a:lnTo>
                  <a:pt x="10000" y="5000"/>
                </a:lnTo>
                <a:lnTo>
                  <a:pt x="4851" y="0"/>
                </a:lnTo>
                <a:close/>
              </a:path>
            </a:pathLst>
          </a:custGeom>
          <a:solidFill>
            <a:schemeClr val="tx2"/>
          </a:solidFill>
          <a:ln w="9525">
            <a:noFill/>
            <a:round/>
            <a:headEnd/>
            <a:tailEnd/>
          </a:ln>
        </p:spPr>
        <p:txBody>
          <a:bodyPr lIns="0" tIns="0" rIns="0" bIns="0"/>
          <a:lstStyle/>
          <a:p>
            <a:pPr>
              <a:defRPr/>
            </a:pPr>
            <a:endParaRPr lang="ru-RU">
              <a:solidFill>
                <a:srgbClr val="000000"/>
              </a:solidFill>
            </a:endParaRPr>
          </a:p>
        </p:txBody>
      </p:sp>
      <p:sp>
        <p:nvSpPr>
          <p:cNvPr id="12" name="Freeform 50"/>
          <p:cNvSpPr>
            <a:spLocks/>
          </p:cNvSpPr>
          <p:nvPr/>
        </p:nvSpPr>
        <p:spPr bwMode="auto">
          <a:xfrm>
            <a:off x="1" y="431800"/>
            <a:ext cx="215900" cy="215900"/>
          </a:xfrm>
          <a:custGeom>
            <a:avLst/>
            <a:gdLst>
              <a:gd name="T0" fmla="*/ 4665600 w 10000"/>
              <a:gd name="T1" fmla="*/ 0 h 5000"/>
              <a:gd name="T2" fmla="*/ 0 w 10000"/>
              <a:gd name="T3" fmla="*/ 13046 h 5000"/>
              <a:gd name="T4" fmla="*/ 0 w 10000"/>
              <a:gd name="T5" fmla="*/ 9331200 h 5000"/>
              <a:gd name="T6" fmla="*/ 2263291 w 10000"/>
              <a:gd name="T7" fmla="*/ 9331200 h 5000"/>
              <a:gd name="T8" fmla="*/ 4665600 w 10000"/>
              <a:gd name="T9" fmla="*/ 0 h 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5000">
                <a:moveTo>
                  <a:pt x="10000" y="0"/>
                </a:moveTo>
                <a:lnTo>
                  <a:pt x="0" y="7"/>
                </a:lnTo>
                <a:lnTo>
                  <a:pt x="0" y="5000"/>
                </a:lnTo>
                <a:lnTo>
                  <a:pt x="4851" y="5000"/>
                </a:lnTo>
                <a:lnTo>
                  <a:pt x="10000"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3" name="Текст 2"/>
          <p:cNvSpPr>
            <a:spLocks noGrp="1"/>
          </p:cNvSpPr>
          <p:nvPr>
            <p:ph type="body" idx="1"/>
          </p:nvPr>
        </p:nvSpPr>
        <p:spPr>
          <a:xfrm>
            <a:off x="250825" y="1260015"/>
            <a:ext cx="8640000" cy="5040311"/>
          </a:xfrm>
          <a:prstGeom prst="rect">
            <a:avLst/>
          </a:prstGeom>
        </p:spPr>
        <p:txBody>
          <a:bodyPr vert="horz" lIns="75365" tIns="75365" rIns="75365" bIns="75365"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6"/>
          <p:cNvSpPr>
            <a:spLocks noGrp="1"/>
          </p:cNvSpPr>
          <p:nvPr>
            <p:ph type="title"/>
          </p:nvPr>
        </p:nvSpPr>
        <p:spPr>
          <a:xfrm>
            <a:off x="250825" y="431800"/>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13" name="TextBox 12"/>
          <p:cNvSpPr txBox="1"/>
          <p:nvPr/>
        </p:nvSpPr>
        <p:spPr>
          <a:xfrm>
            <a:off x="252000" y="6688526"/>
            <a:ext cx="3600000" cy="123111"/>
          </a:xfrm>
          <a:prstGeom prst="rect">
            <a:avLst/>
          </a:prstGeom>
          <a:noFill/>
        </p:spPr>
        <p:txBody>
          <a:bodyPr wrap="none" lIns="0" tIns="0" rIns="0" bIns="0" rtlCol="0">
            <a:noAutofit/>
          </a:bodyPr>
          <a:lstStyle/>
          <a:p>
            <a:r>
              <a:rPr lang="ru-RU" sz="800" dirty="0" smtClean="0">
                <a:solidFill>
                  <a:srgbClr val="FFFFFF"/>
                </a:solidFill>
                <a:cs typeface="Arial" pitchFamily="34" charset="0"/>
              </a:rPr>
              <a:t> </a:t>
            </a:r>
          </a:p>
        </p:txBody>
      </p:sp>
      <p:cxnSp>
        <p:nvCxnSpPr>
          <p:cNvPr id="14" name="Прямая соединительная линия 13"/>
          <p:cNvCxnSpPr/>
          <p:nvPr/>
        </p:nvCxnSpPr>
        <p:spPr>
          <a:xfrm>
            <a:off x="215901" y="431800"/>
            <a:ext cx="89281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8828496" y="6675530"/>
            <a:ext cx="157095" cy="153888"/>
          </a:xfrm>
          <a:prstGeom prst="rect">
            <a:avLst/>
          </a:prstGeom>
        </p:spPr>
        <p:txBody>
          <a:bodyPr wrap="none" lIns="0" tIns="0" rIns="0" bIns="0" anchor="ctr" anchorCtr="1">
            <a:spAutoFit/>
          </a:bodyPr>
          <a:lstStyle/>
          <a:p>
            <a:pPr marL="0" marR="0" lvl="0" indent="0" algn="ctr" defTabSz="957127" eaLnBrk="1" fontAlgn="auto" latinLnBrk="0" hangingPunct="1">
              <a:lnSpc>
                <a:spcPct val="100000"/>
              </a:lnSpc>
              <a:spcBef>
                <a:spcPts val="0"/>
              </a:spcBef>
              <a:spcAft>
                <a:spcPts val="0"/>
              </a:spcAft>
              <a:buClrTx/>
              <a:buSzTx/>
              <a:buFontTx/>
              <a:buNone/>
              <a:tabLst/>
              <a:defRPr/>
            </a:pPr>
            <a:fld id="{8088333F-969B-4E2E-A6DA-00108481B495}" type="slidenum">
              <a:rPr kumimoji="0" lang="ru-RU" sz="1000" b="1" i="0" u="none" strike="noStrike" kern="1200" cap="none" spc="0" normalizeH="0" baseline="0" noProof="0" smtClean="0">
                <a:ln>
                  <a:noFill/>
                </a:ln>
                <a:solidFill>
                  <a:srgbClr val="FFFFFF"/>
                </a:solidFill>
                <a:effectLst/>
                <a:uLnTx/>
                <a:uFillTx/>
                <a:latin typeface="Arial"/>
                <a:ea typeface="+mn-ea"/>
                <a:cs typeface="+mn-cs"/>
              </a:rPr>
              <a:pPr marL="0" marR="0" lvl="0" indent="0" algn="ctr" defTabSz="957127" eaLnBrk="1" fontAlgn="auto" latinLnBrk="0" hangingPunct="1">
                <a:lnSpc>
                  <a:spcPct val="100000"/>
                </a:lnSpc>
                <a:spcBef>
                  <a:spcPts val="0"/>
                </a:spcBef>
                <a:spcAft>
                  <a:spcPts val="0"/>
                </a:spcAft>
                <a:buClrTx/>
                <a:buSzTx/>
                <a:buFontTx/>
                <a:buNone/>
                <a:tabLst/>
                <a:defRPr/>
              </a:pPr>
              <a:t>‹#›</a:t>
            </a:fld>
            <a:endParaRPr kumimoji="0" lang="ru-RU" sz="1000" b="1" i="0" u="none" strike="noStrike" kern="0" cap="none" spc="0" normalizeH="0" baseline="0" noProof="0" dirty="0" smtClean="0">
              <a:ln>
                <a:noFill/>
              </a:ln>
              <a:solidFill>
                <a:sysClr val="windowText" lastClr="000000"/>
              </a:solidFill>
              <a:effectLst/>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txStyles>
    <p:titleStyle>
      <a:lvl1pPr algn="l" defTabSz="957127" rtl="0" eaLnBrk="1" latinLnBrk="0" hangingPunct="1">
        <a:spcBef>
          <a:spcPct val="0"/>
        </a:spcBef>
        <a:buNone/>
        <a:defRPr sz="1900" kern="1200">
          <a:solidFill>
            <a:schemeClr val="bg2"/>
          </a:solidFill>
          <a:latin typeface="+mj-lt"/>
          <a:ea typeface="+mj-ea"/>
          <a:cs typeface="+mj-cs"/>
        </a:defRPr>
      </a:lvl1pPr>
    </p:titleStyle>
    <p:bodyStyle>
      <a:lvl1pPr marL="0" indent="0" algn="l" defTabSz="957127" rtl="0" eaLnBrk="1" latinLnBrk="0" hangingPunct="1">
        <a:spcBef>
          <a:spcPts val="628"/>
        </a:spcBef>
        <a:buClr>
          <a:schemeClr val="tx2"/>
        </a:buClr>
        <a:buFont typeface="Arial" pitchFamily="34" charset="0"/>
        <a:buNone/>
        <a:defRPr sz="1300" kern="1200">
          <a:solidFill>
            <a:schemeClr val="tx1"/>
          </a:solidFill>
          <a:latin typeface="+mn-lt"/>
          <a:ea typeface="+mn-ea"/>
          <a:cs typeface="+mn-cs"/>
        </a:defRPr>
      </a:lvl1pPr>
      <a:lvl2pPr marL="188410" indent="-188410" algn="l" defTabSz="957127" rtl="0" eaLnBrk="1" latinLnBrk="0" hangingPunct="1">
        <a:spcBef>
          <a:spcPts val="314"/>
        </a:spcBef>
        <a:buClr>
          <a:schemeClr val="tx2"/>
        </a:buClr>
        <a:buFont typeface="Wingdings" pitchFamily="2" charset="2"/>
        <a:buChar char="§"/>
        <a:defRPr sz="1300" kern="1200">
          <a:solidFill>
            <a:schemeClr val="tx1"/>
          </a:solidFill>
          <a:latin typeface="+mn-lt"/>
          <a:ea typeface="+mn-ea"/>
          <a:cs typeface="+mn-cs"/>
        </a:defRPr>
      </a:lvl2pPr>
      <a:lvl3pPr marL="37682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3pPr>
      <a:lvl4pPr marL="56523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4pPr>
      <a:lvl5pPr marL="753642"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5pPr>
      <a:lvl6pPr marL="2632094"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657"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19"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782"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127" rtl="0" eaLnBrk="1" latinLnBrk="0" hangingPunct="1">
        <a:defRPr sz="1900" kern="1200">
          <a:solidFill>
            <a:schemeClr val="tx1"/>
          </a:solidFill>
          <a:latin typeface="+mn-lt"/>
          <a:ea typeface="+mn-ea"/>
          <a:cs typeface="+mn-cs"/>
        </a:defRPr>
      </a:lvl1pPr>
      <a:lvl2pPr marL="478564" algn="l" defTabSz="957127" rtl="0" eaLnBrk="1" latinLnBrk="0" hangingPunct="1">
        <a:defRPr sz="1900" kern="1200">
          <a:solidFill>
            <a:schemeClr val="tx1"/>
          </a:solidFill>
          <a:latin typeface="+mn-lt"/>
          <a:ea typeface="+mn-ea"/>
          <a:cs typeface="+mn-cs"/>
        </a:defRPr>
      </a:lvl2pPr>
      <a:lvl3pPr marL="957127" algn="l" defTabSz="957127" rtl="0" eaLnBrk="1" latinLnBrk="0" hangingPunct="1">
        <a:defRPr sz="1900" kern="1200">
          <a:solidFill>
            <a:schemeClr val="tx1"/>
          </a:solidFill>
          <a:latin typeface="+mn-lt"/>
          <a:ea typeface="+mn-ea"/>
          <a:cs typeface="+mn-cs"/>
        </a:defRPr>
      </a:lvl3pPr>
      <a:lvl4pPr marL="1435688" algn="l" defTabSz="957127" rtl="0" eaLnBrk="1" latinLnBrk="0" hangingPunct="1">
        <a:defRPr sz="1900" kern="1200">
          <a:solidFill>
            <a:schemeClr val="tx1"/>
          </a:solidFill>
          <a:latin typeface="+mn-lt"/>
          <a:ea typeface="+mn-ea"/>
          <a:cs typeface="+mn-cs"/>
        </a:defRPr>
      </a:lvl4pPr>
      <a:lvl5pPr marL="1914251" algn="l" defTabSz="957127" rtl="0" eaLnBrk="1" latinLnBrk="0" hangingPunct="1">
        <a:defRPr sz="1900" kern="1200">
          <a:solidFill>
            <a:schemeClr val="tx1"/>
          </a:solidFill>
          <a:latin typeface="+mn-lt"/>
          <a:ea typeface="+mn-ea"/>
          <a:cs typeface="+mn-cs"/>
        </a:defRPr>
      </a:lvl5pPr>
      <a:lvl6pPr marL="2392812" algn="l" defTabSz="957127" rtl="0" eaLnBrk="1" latinLnBrk="0" hangingPunct="1">
        <a:defRPr sz="1900" kern="1200">
          <a:solidFill>
            <a:schemeClr val="tx1"/>
          </a:solidFill>
          <a:latin typeface="+mn-lt"/>
          <a:ea typeface="+mn-ea"/>
          <a:cs typeface="+mn-cs"/>
        </a:defRPr>
      </a:lvl6pPr>
      <a:lvl7pPr marL="2871375" algn="l" defTabSz="957127" rtl="0" eaLnBrk="1" latinLnBrk="0" hangingPunct="1">
        <a:defRPr sz="1900" kern="1200">
          <a:solidFill>
            <a:schemeClr val="tx1"/>
          </a:solidFill>
          <a:latin typeface="+mn-lt"/>
          <a:ea typeface="+mn-ea"/>
          <a:cs typeface="+mn-cs"/>
        </a:defRPr>
      </a:lvl7pPr>
      <a:lvl8pPr marL="3349937" algn="l" defTabSz="957127" rtl="0" eaLnBrk="1" latinLnBrk="0" hangingPunct="1">
        <a:defRPr sz="1900" kern="1200">
          <a:solidFill>
            <a:schemeClr val="tx1"/>
          </a:solidFill>
          <a:latin typeface="+mn-lt"/>
          <a:ea typeface="+mn-ea"/>
          <a:cs typeface="+mn-cs"/>
        </a:defRPr>
      </a:lvl8pPr>
      <a:lvl9pPr marL="3828500" algn="l" defTabSz="957127"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4"/>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88109" name="think-cell Slide" r:id="rId23" imgW="6350000" imgH="6350000" progId="">
                  <p:embed/>
                </p:oleObj>
              </mc:Choice>
              <mc:Fallback>
                <p:oleObj name="think-cell Slide" r:id="rId23" imgW="6350000" imgH="6350000" progId="">
                  <p:embed/>
                  <p:pic>
                    <p:nvPicPr>
                      <p:cNvPr id="0" name="Picture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50"/>
          <p:cNvSpPr>
            <a:spLocks noChangeAspect="1"/>
          </p:cNvSpPr>
          <p:nvPr>
            <p:custDataLst>
              <p:tags r:id="rId15"/>
            </p:custDataLst>
          </p:nvPr>
        </p:nvSpPr>
        <p:spPr bwMode="auto">
          <a:xfrm>
            <a:off x="8712202" y="6642100"/>
            <a:ext cx="431800" cy="215900"/>
          </a:xfrm>
          <a:custGeom>
            <a:avLst/>
            <a:gdLst>
              <a:gd name="T0" fmla="*/ 358783 w 10000"/>
              <a:gd name="T1" fmla="*/ 0 h 10000"/>
              <a:gd name="T2" fmla="*/ 0 w 10000"/>
              <a:gd name="T3" fmla="*/ 0 h 10000"/>
              <a:gd name="T4" fmla="*/ 0 w 10000"/>
              <a:gd name="T5" fmla="*/ 215900 h 10000"/>
              <a:gd name="T6" fmla="*/ 358783 w 10000"/>
              <a:gd name="T7" fmla="*/ 215900 h 10000"/>
              <a:gd name="T8" fmla="*/ 431800 w 10000"/>
              <a:gd name="T9" fmla="*/ 107950 h 10000"/>
              <a:gd name="T10" fmla="*/ 358783 w 10000"/>
              <a:gd name="T11" fmla="*/ 0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0">
                <a:moveTo>
                  <a:pt x="8309" y="0"/>
                </a:moveTo>
                <a:lnTo>
                  <a:pt x="0" y="0"/>
                </a:lnTo>
                <a:lnTo>
                  <a:pt x="0" y="10000"/>
                </a:lnTo>
                <a:lnTo>
                  <a:pt x="8309" y="10000"/>
                </a:lnTo>
                <a:lnTo>
                  <a:pt x="10000" y="5000"/>
                </a:lnTo>
                <a:lnTo>
                  <a:pt x="8309" y="0"/>
                </a:lnTo>
                <a:close/>
              </a:path>
            </a:pathLst>
          </a:custGeom>
          <a:solidFill>
            <a:schemeClr val="bg2"/>
          </a:solidFill>
          <a:ln w="9525" cap="flat" cmpd="sng">
            <a:noFill/>
            <a:prstDash val="solid"/>
            <a:round/>
            <a:headEnd type="none" w="med" len="med"/>
            <a:tailEnd type="none" w="med" len="med"/>
          </a:ln>
        </p:spPr>
        <p:txBody>
          <a:bodyPr lIns="100260" tIns="50130" rIns="100260" bIns="50130"/>
          <a:lstStyle/>
          <a:p>
            <a:pPr>
              <a:defRPr/>
            </a:pPr>
            <a:endParaRPr lang="ru-RU">
              <a:solidFill>
                <a:srgbClr val="000000"/>
              </a:solidFill>
            </a:endParaRPr>
          </a:p>
        </p:txBody>
      </p:sp>
      <p:sp>
        <p:nvSpPr>
          <p:cNvPr id="10" name="Rectangle 28"/>
          <p:cNvSpPr>
            <a:spLocks noChangeArrowheads="1"/>
          </p:cNvSpPr>
          <p:nvPr>
            <p:custDataLst>
              <p:tags r:id="rId16"/>
            </p:custDataLst>
          </p:nvPr>
        </p:nvSpPr>
        <p:spPr bwMode="auto">
          <a:xfrm>
            <a:off x="4" y="6642100"/>
            <a:ext cx="8640762" cy="215900"/>
          </a:xfrm>
          <a:prstGeom prst="rect">
            <a:avLst/>
          </a:prstGeom>
          <a:solidFill>
            <a:schemeClr val="tx2"/>
          </a:solidFill>
          <a:ln w="9525">
            <a:noFill/>
            <a:miter lim="800000"/>
            <a:headEnd/>
            <a:tailEnd/>
          </a:ln>
        </p:spPr>
        <p:txBody>
          <a:bodyPr wrap="none" lIns="100260" tIns="50130" rIns="100260" bIns="50130" anchor="ctr"/>
          <a:lstStyle/>
          <a:p>
            <a:pPr>
              <a:defRPr/>
            </a:pPr>
            <a:endParaRPr lang="ru-RU">
              <a:solidFill>
                <a:srgbClr val="000000"/>
              </a:solidFill>
            </a:endParaRPr>
          </a:p>
        </p:txBody>
      </p:sp>
      <p:sp>
        <p:nvSpPr>
          <p:cNvPr id="11" name="Freeform 50"/>
          <p:cNvSpPr>
            <a:spLocks/>
          </p:cNvSpPr>
          <p:nvPr>
            <p:custDataLst>
              <p:tags r:id="rId17"/>
            </p:custDataLst>
          </p:nvPr>
        </p:nvSpPr>
        <p:spPr bwMode="auto">
          <a:xfrm>
            <a:off x="0" y="215900"/>
            <a:ext cx="215900" cy="216116"/>
          </a:xfrm>
          <a:custGeom>
            <a:avLst/>
            <a:gdLst>
              <a:gd name="T0" fmla="*/ 2263291 w 10000"/>
              <a:gd name="T1" fmla="*/ 0 h 10000"/>
              <a:gd name="T2" fmla="*/ 0 w 10000"/>
              <a:gd name="T3" fmla="*/ 0 h 10000"/>
              <a:gd name="T4" fmla="*/ 0 w 10000"/>
              <a:gd name="T5" fmla="*/ 18662400 h 10000"/>
              <a:gd name="T6" fmla="*/ 2263291 w 10000"/>
              <a:gd name="T7" fmla="*/ 18662400 h 10000"/>
              <a:gd name="T8" fmla="*/ 4665600 w 10000"/>
              <a:gd name="T9" fmla="*/ 9331200 h 10000"/>
              <a:gd name="T10" fmla="*/ 2263291 w 10000"/>
              <a:gd name="T11" fmla="*/ 0 h 10000"/>
              <a:gd name="T12" fmla="*/ 0 60000 65536"/>
              <a:gd name="T13" fmla="*/ 0 60000 65536"/>
              <a:gd name="T14" fmla="*/ 0 60000 65536"/>
              <a:gd name="T15" fmla="*/ 0 60000 65536"/>
              <a:gd name="T16" fmla="*/ 0 60000 65536"/>
              <a:gd name="T17" fmla="*/ 0 60000 65536"/>
              <a:gd name="connsiteX0" fmla="*/ 4851 w 10000"/>
              <a:gd name="connsiteY0" fmla="*/ 0 h 10000"/>
              <a:gd name="connsiteX1" fmla="*/ 0 w 10000"/>
              <a:gd name="connsiteY1" fmla="*/ 0 h 10000"/>
              <a:gd name="connsiteX2" fmla="*/ 0 w 10000"/>
              <a:gd name="connsiteY2" fmla="*/ 10000 h 10000"/>
              <a:gd name="connsiteX3" fmla="*/ 10000 w 10000"/>
              <a:gd name="connsiteY3" fmla="*/ 5000 h 10000"/>
              <a:gd name="connsiteX4" fmla="*/ 4851 w 10000"/>
              <a:gd name="connsiteY4" fmla="*/ 0 h 10000"/>
              <a:gd name="connsiteX0" fmla="*/ 4851 w 10000"/>
              <a:gd name="connsiteY0" fmla="*/ 0 h 5005"/>
              <a:gd name="connsiteX1" fmla="*/ 0 w 10000"/>
              <a:gd name="connsiteY1" fmla="*/ 0 h 5005"/>
              <a:gd name="connsiteX2" fmla="*/ 0 w 10000"/>
              <a:gd name="connsiteY2" fmla="*/ 5005 h 5005"/>
              <a:gd name="connsiteX3" fmla="*/ 10000 w 10000"/>
              <a:gd name="connsiteY3" fmla="*/ 5000 h 5005"/>
              <a:gd name="connsiteX4" fmla="*/ 4851 w 10000"/>
              <a:gd name="connsiteY4" fmla="*/ 0 h 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005">
                <a:moveTo>
                  <a:pt x="4851" y="0"/>
                </a:moveTo>
                <a:lnTo>
                  <a:pt x="0" y="0"/>
                </a:lnTo>
                <a:lnTo>
                  <a:pt x="0" y="5005"/>
                </a:lnTo>
                <a:lnTo>
                  <a:pt x="10000" y="5000"/>
                </a:lnTo>
                <a:lnTo>
                  <a:pt x="4851" y="0"/>
                </a:lnTo>
                <a:close/>
              </a:path>
            </a:pathLst>
          </a:custGeom>
          <a:solidFill>
            <a:schemeClr val="tx2"/>
          </a:solidFill>
          <a:ln w="9525">
            <a:noFill/>
            <a:round/>
            <a:headEnd/>
            <a:tailEnd/>
          </a:ln>
        </p:spPr>
        <p:txBody>
          <a:bodyPr lIns="0" tIns="0" rIns="0" bIns="0"/>
          <a:lstStyle/>
          <a:p>
            <a:pPr>
              <a:defRPr/>
            </a:pPr>
            <a:endParaRPr lang="ru-RU">
              <a:solidFill>
                <a:srgbClr val="000000"/>
              </a:solidFill>
            </a:endParaRPr>
          </a:p>
        </p:txBody>
      </p:sp>
      <p:sp>
        <p:nvSpPr>
          <p:cNvPr id="12" name="Freeform 50"/>
          <p:cNvSpPr>
            <a:spLocks/>
          </p:cNvSpPr>
          <p:nvPr>
            <p:custDataLst>
              <p:tags r:id="rId18"/>
            </p:custDataLst>
          </p:nvPr>
        </p:nvSpPr>
        <p:spPr bwMode="auto">
          <a:xfrm>
            <a:off x="0" y="431800"/>
            <a:ext cx="215900" cy="215900"/>
          </a:xfrm>
          <a:custGeom>
            <a:avLst/>
            <a:gdLst>
              <a:gd name="T0" fmla="*/ 4665600 w 10000"/>
              <a:gd name="T1" fmla="*/ 0 h 5000"/>
              <a:gd name="T2" fmla="*/ 0 w 10000"/>
              <a:gd name="T3" fmla="*/ 13046 h 5000"/>
              <a:gd name="T4" fmla="*/ 0 w 10000"/>
              <a:gd name="T5" fmla="*/ 9331200 h 5000"/>
              <a:gd name="T6" fmla="*/ 2263291 w 10000"/>
              <a:gd name="T7" fmla="*/ 9331200 h 5000"/>
              <a:gd name="T8" fmla="*/ 4665600 w 10000"/>
              <a:gd name="T9" fmla="*/ 0 h 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5000">
                <a:moveTo>
                  <a:pt x="10000" y="0"/>
                </a:moveTo>
                <a:lnTo>
                  <a:pt x="0" y="7"/>
                </a:lnTo>
                <a:lnTo>
                  <a:pt x="0" y="5000"/>
                </a:lnTo>
                <a:lnTo>
                  <a:pt x="4851" y="5000"/>
                </a:lnTo>
                <a:lnTo>
                  <a:pt x="10000"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3" name="Текст 2"/>
          <p:cNvSpPr>
            <a:spLocks noGrp="1"/>
          </p:cNvSpPr>
          <p:nvPr>
            <p:ph type="body" idx="1"/>
            <p:custDataLst>
              <p:tags r:id="rId19"/>
            </p:custDataLst>
          </p:nvPr>
        </p:nvSpPr>
        <p:spPr>
          <a:xfrm>
            <a:off x="250825" y="1260015"/>
            <a:ext cx="8640000" cy="5040311"/>
          </a:xfrm>
          <a:prstGeom prst="rect">
            <a:avLst/>
          </a:prstGeom>
        </p:spPr>
        <p:txBody>
          <a:bodyPr vert="horz" lIns="75365" tIns="75365" rIns="75365" bIns="75365"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6"/>
          <p:cNvSpPr>
            <a:spLocks noGrp="1"/>
          </p:cNvSpPr>
          <p:nvPr>
            <p:ph type="title"/>
            <p:custDataLst>
              <p:tags r:id="rId20"/>
            </p:custDataLst>
          </p:nvPr>
        </p:nvSpPr>
        <p:spPr>
          <a:xfrm>
            <a:off x="250825" y="431800"/>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13" name="TextBox 12"/>
          <p:cNvSpPr txBox="1"/>
          <p:nvPr>
            <p:custDataLst>
              <p:tags r:id="rId21"/>
            </p:custDataLst>
          </p:nvPr>
        </p:nvSpPr>
        <p:spPr>
          <a:xfrm>
            <a:off x="252000" y="6688527"/>
            <a:ext cx="3600000" cy="123111"/>
          </a:xfrm>
          <a:prstGeom prst="rect">
            <a:avLst/>
          </a:prstGeom>
          <a:noFill/>
        </p:spPr>
        <p:txBody>
          <a:bodyPr wrap="none" lIns="0" tIns="0" rIns="0" bIns="0" rtlCol="0">
            <a:noAutofit/>
          </a:bodyPr>
          <a:lstStyle/>
          <a:p>
            <a:r>
              <a:rPr lang="ru-RU" sz="800" dirty="0" smtClean="0">
                <a:solidFill>
                  <a:srgbClr val="FFFFFF"/>
                </a:solidFill>
                <a:cs typeface="Arial" pitchFamily="34" charset="0"/>
              </a:rPr>
              <a:t>Конфиденциально</a:t>
            </a:r>
          </a:p>
        </p:txBody>
      </p:sp>
      <p:cxnSp>
        <p:nvCxnSpPr>
          <p:cNvPr id="14" name="Прямая соединительная линия 13"/>
          <p:cNvCxnSpPr/>
          <p:nvPr>
            <p:custDataLst>
              <p:tags r:id="rId22"/>
            </p:custDataLst>
          </p:nvPr>
        </p:nvCxnSpPr>
        <p:spPr>
          <a:xfrm>
            <a:off x="215900" y="431800"/>
            <a:ext cx="89281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8828505" y="6675530"/>
            <a:ext cx="157095" cy="153888"/>
          </a:xfrm>
          <a:prstGeom prst="rect">
            <a:avLst/>
          </a:prstGeom>
        </p:spPr>
        <p:txBody>
          <a:bodyPr wrap="none" lIns="0" tIns="0" rIns="0" bIns="0" anchor="ctr" anchorCtr="1">
            <a:spAutoFit/>
          </a:bodyPr>
          <a:lstStyle/>
          <a:p>
            <a:pPr algn="ctr">
              <a:defRPr/>
            </a:pPr>
            <a:fld id="{8088333F-969B-4E2E-A6DA-00108481B495}" type="slidenum">
              <a:rPr lang="ru-RU" sz="1000" b="1" smtClean="0">
                <a:solidFill>
                  <a:srgbClr val="FFFFFF"/>
                </a:solidFill>
              </a:rPr>
              <a:pPr algn="ctr">
                <a:defRPr/>
              </a:pPr>
              <a:t>‹#›</a:t>
            </a:fld>
            <a:endParaRPr lang="ru-RU" sz="1000" b="1" kern="0" dirty="0" smtClean="0">
              <a:solidFill>
                <a:sysClr val="windowText" lastClr="000000"/>
              </a:solidFill>
            </a:endParaRPr>
          </a:p>
        </p:txBody>
      </p:sp>
    </p:spTree>
    <p:extLst>
      <p:ext uri="{BB962C8B-B14F-4D97-AF65-F5344CB8AC3E}">
        <p14:creationId xmlns:p14="http://schemas.microsoft.com/office/powerpoint/2010/main" val="390674140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p:txStyles>
    <p:titleStyle>
      <a:lvl1pPr algn="l" defTabSz="957127" rtl="0" eaLnBrk="1" latinLnBrk="0" hangingPunct="1">
        <a:spcBef>
          <a:spcPct val="0"/>
        </a:spcBef>
        <a:buNone/>
        <a:defRPr sz="1900" kern="1200">
          <a:solidFill>
            <a:schemeClr val="bg2"/>
          </a:solidFill>
          <a:latin typeface="+mj-lt"/>
          <a:ea typeface="+mj-ea"/>
          <a:cs typeface="+mj-cs"/>
        </a:defRPr>
      </a:lvl1pPr>
    </p:titleStyle>
    <p:bodyStyle>
      <a:lvl1pPr marL="0" indent="0" algn="l" defTabSz="957127" rtl="0" eaLnBrk="1" latinLnBrk="0" hangingPunct="1">
        <a:spcBef>
          <a:spcPts val="628"/>
        </a:spcBef>
        <a:buClr>
          <a:schemeClr val="tx2"/>
        </a:buClr>
        <a:buFont typeface="Arial" pitchFamily="34" charset="0"/>
        <a:buNone/>
        <a:defRPr sz="1300" kern="1200">
          <a:solidFill>
            <a:schemeClr val="tx1"/>
          </a:solidFill>
          <a:latin typeface="+mn-lt"/>
          <a:ea typeface="+mn-ea"/>
          <a:cs typeface="+mn-cs"/>
        </a:defRPr>
      </a:lvl1pPr>
      <a:lvl2pPr marL="188410" indent="-188410" algn="l" defTabSz="957127" rtl="0" eaLnBrk="1" latinLnBrk="0" hangingPunct="1">
        <a:spcBef>
          <a:spcPts val="314"/>
        </a:spcBef>
        <a:buClr>
          <a:schemeClr val="tx2"/>
        </a:buClr>
        <a:buFont typeface="Wingdings" pitchFamily="2" charset="2"/>
        <a:buChar char="§"/>
        <a:defRPr sz="1300" kern="1200">
          <a:solidFill>
            <a:schemeClr val="tx1"/>
          </a:solidFill>
          <a:latin typeface="+mn-lt"/>
          <a:ea typeface="+mn-ea"/>
          <a:cs typeface="+mn-cs"/>
        </a:defRPr>
      </a:lvl2pPr>
      <a:lvl3pPr marL="37682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3pPr>
      <a:lvl4pPr marL="56523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4pPr>
      <a:lvl5pPr marL="753642"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5pPr>
      <a:lvl6pPr marL="2632094"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657"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19"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782"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127" rtl="0" eaLnBrk="1" latinLnBrk="0" hangingPunct="1">
        <a:defRPr sz="1900" kern="1200">
          <a:solidFill>
            <a:schemeClr val="tx1"/>
          </a:solidFill>
          <a:latin typeface="+mn-lt"/>
          <a:ea typeface="+mn-ea"/>
          <a:cs typeface="+mn-cs"/>
        </a:defRPr>
      </a:lvl1pPr>
      <a:lvl2pPr marL="478564" algn="l" defTabSz="957127" rtl="0" eaLnBrk="1" latinLnBrk="0" hangingPunct="1">
        <a:defRPr sz="1900" kern="1200">
          <a:solidFill>
            <a:schemeClr val="tx1"/>
          </a:solidFill>
          <a:latin typeface="+mn-lt"/>
          <a:ea typeface="+mn-ea"/>
          <a:cs typeface="+mn-cs"/>
        </a:defRPr>
      </a:lvl2pPr>
      <a:lvl3pPr marL="957127" algn="l" defTabSz="957127" rtl="0" eaLnBrk="1" latinLnBrk="0" hangingPunct="1">
        <a:defRPr sz="1900" kern="1200">
          <a:solidFill>
            <a:schemeClr val="tx1"/>
          </a:solidFill>
          <a:latin typeface="+mn-lt"/>
          <a:ea typeface="+mn-ea"/>
          <a:cs typeface="+mn-cs"/>
        </a:defRPr>
      </a:lvl3pPr>
      <a:lvl4pPr marL="1435688" algn="l" defTabSz="957127" rtl="0" eaLnBrk="1" latinLnBrk="0" hangingPunct="1">
        <a:defRPr sz="1900" kern="1200">
          <a:solidFill>
            <a:schemeClr val="tx1"/>
          </a:solidFill>
          <a:latin typeface="+mn-lt"/>
          <a:ea typeface="+mn-ea"/>
          <a:cs typeface="+mn-cs"/>
        </a:defRPr>
      </a:lvl4pPr>
      <a:lvl5pPr marL="1914251" algn="l" defTabSz="957127" rtl="0" eaLnBrk="1" latinLnBrk="0" hangingPunct="1">
        <a:defRPr sz="1900" kern="1200">
          <a:solidFill>
            <a:schemeClr val="tx1"/>
          </a:solidFill>
          <a:latin typeface="+mn-lt"/>
          <a:ea typeface="+mn-ea"/>
          <a:cs typeface="+mn-cs"/>
        </a:defRPr>
      </a:lvl5pPr>
      <a:lvl6pPr marL="2392812" algn="l" defTabSz="957127" rtl="0" eaLnBrk="1" latinLnBrk="0" hangingPunct="1">
        <a:defRPr sz="1900" kern="1200">
          <a:solidFill>
            <a:schemeClr val="tx1"/>
          </a:solidFill>
          <a:latin typeface="+mn-lt"/>
          <a:ea typeface="+mn-ea"/>
          <a:cs typeface="+mn-cs"/>
        </a:defRPr>
      </a:lvl6pPr>
      <a:lvl7pPr marL="2871375" algn="l" defTabSz="957127" rtl="0" eaLnBrk="1" latinLnBrk="0" hangingPunct="1">
        <a:defRPr sz="1900" kern="1200">
          <a:solidFill>
            <a:schemeClr val="tx1"/>
          </a:solidFill>
          <a:latin typeface="+mn-lt"/>
          <a:ea typeface="+mn-ea"/>
          <a:cs typeface="+mn-cs"/>
        </a:defRPr>
      </a:lvl7pPr>
      <a:lvl8pPr marL="3349937" algn="l" defTabSz="957127" rtl="0" eaLnBrk="1" latinLnBrk="0" hangingPunct="1">
        <a:defRPr sz="1900" kern="1200">
          <a:solidFill>
            <a:schemeClr val="tx1"/>
          </a:solidFill>
          <a:latin typeface="+mn-lt"/>
          <a:ea typeface="+mn-ea"/>
          <a:cs typeface="+mn-cs"/>
        </a:defRPr>
      </a:lvl8pPr>
      <a:lvl9pPr marL="3828500" algn="l" defTabSz="957127"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4"/>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97325" name="think-cell Slide" r:id="rId23" imgW="6350000" imgH="6350000" progId="">
                  <p:embed/>
                </p:oleObj>
              </mc:Choice>
              <mc:Fallback>
                <p:oleObj name="think-cell Slide" r:id="rId23" imgW="6350000" imgH="6350000" progId="">
                  <p:embed/>
                  <p:pic>
                    <p:nvPicPr>
                      <p:cNvPr id="0" name="Picture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50"/>
          <p:cNvSpPr>
            <a:spLocks noChangeAspect="1"/>
          </p:cNvSpPr>
          <p:nvPr>
            <p:custDataLst>
              <p:tags r:id="rId15"/>
            </p:custDataLst>
          </p:nvPr>
        </p:nvSpPr>
        <p:spPr bwMode="auto">
          <a:xfrm>
            <a:off x="8712202" y="6642100"/>
            <a:ext cx="431800" cy="215900"/>
          </a:xfrm>
          <a:custGeom>
            <a:avLst/>
            <a:gdLst>
              <a:gd name="T0" fmla="*/ 358783 w 10000"/>
              <a:gd name="T1" fmla="*/ 0 h 10000"/>
              <a:gd name="T2" fmla="*/ 0 w 10000"/>
              <a:gd name="T3" fmla="*/ 0 h 10000"/>
              <a:gd name="T4" fmla="*/ 0 w 10000"/>
              <a:gd name="T5" fmla="*/ 215900 h 10000"/>
              <a:gd name="T6" fmla="*/ 358783 w 10000"/>
              <a:gd name="T7" fmla="*/ 215900 h 10000"/>
              <a:gd name="T8" fmla="*/ 431800 w 10000"/>
              <a:gd name="T9" fmla="*/ 107950 h 10000"/>
              <a:gd name="T10" fmla="*/ 358783 w 10000"/>
              <a:gd name="T11" fmla="*/ 0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0">
                <a:moveTo>
                  <a:pt x="8309" y="0"/>
                </a:moveTo>
                <a:lnTo>
                  <a:pt x="0" y="0"/>
                </a:lnTo>
                <a:lnTo>
                  <a:pt x="0" y="10000"/>
                </a:lnTo>
                <a:lnTo>
                  <a:pt x="8309" y="10000"/>
                </a:lnTo>
                <a:lnTo>
                  <a:pt x="10000" y="5000"/>
                </a:lnTo>
                <a:lnTo>
                  <a:pt x="8309" y="0"/>
                </a:lnTo>
                <a:close/>
              </a:path>
            </a:pathLst>
          </a:custGeom>
          <a:solidFill>
            <a:schemeClr val="bg2"/>
          </a:solidFill>
          <a:ln w="9525" cap="flat" cmpd="sng">
            <a:noFill/>
            <a:prstDash val="solid"/>
            <a:round/>
            <a:headEnd type="none" w="med" len="med"/>
            <a:tailEnd type="none" w="med" len="med"/>
          </a:ln>
        </p:spPr>
        <p:txBody>
          <a:bodyPr lIns="100260" tIns="50130" rIns="100260" bIns="50130"/>
          <a:lstStyle/>
          <a:p>
            <a:pPr>
              <a:defRPr/>
            </a:pPr>
            <a:endParaRPr lang="ru-RU">
              <a:solidFill>
                <a:srgbClr val="000000"/>
              </a:solidFill>
            </a:endParaRPr>
          </a:p>
        </p:txBody>
      </p:sp>
      <p:sp>
        <p:nvSpPr>
          <p:cNvPr id="10" name="Rectangle 28"/>
          <p:cNvSpPr>
            <a:spLocks noChangeArrowheads="1"/>
          </p:cNvSpPr>
          <p:nvPr>
            <p:custDataLst>
              <p:tags r:id="rId16"/>
            </p:custDataLst>
          </p:nvPr>
        </p:nvSpPr>
        <p:spPr bwMode="auto">
          <a:xfrm>
            <a:off x="4" y="6642100"/>
            <a:ext cx="8640762" cy="215900"/>
          </a:xfrm>
          <a:prstGeom prst="rect">
            <a:avLst/>
          </a:prstGeom>
          <a:solidFill>
            <a:schemeClr val="tx2"/>
          </a:solidFill>
          <a:ln w="9525">
            <a:noFill/>
            <a:miter lim="800000"/>
            <a:headEnd/>
            <a:tailEnd/>
          </a:ln>
        </p:spPr>
        <p:txBody>
          <a:bodyPr wrap="none" lIns="100260" tIns="50130" rIns="100260" bIns="50130" anchor="ctr"/>
          <a:lstStyle/>
          <a:p>
            <a:pPr>
              <a:defRPr/>
            </a:pPr>
            <a:endParaRPr lang="ru-RU">
              <a:solidFill>
                <a:srgbClr val="000000"/>
              </a:solidFill>
            </a:endParaRPr>
          </a:p>
        </p:txBody>
      </p:sp>
      <p:sp>
        <p:nvSpPr>
          <p:cNvPr id="11" name="Freeform 50"/>
          <p:cNvSpPr>
            <a:spLocks/>
          </p:cNvSpPr>
          <p:nvPr>
            <p:custDataLst>
              <p:tags r:id="rId17"/>
            </p:custDataLst>
          </p:nvPr>
        </p:nvSpPr>
        <p:spPr bwMode="auto">
          <a:xfrm>
            <a:off x="0" y="215900"/>
            <a:ext cx="215900" cy="216116"/>
          </a:xfrm>
          <a:custGeom>
            <a:avLst/>
            <a:gdLst>
              <a:gd name="T0" fmla="*/ 2263291 w 10000"/>
              <a:gd name="T1" fmla="*/ 0 h 10000"/>
              <a:gd name="T2" fmla="*/ 0 w 10000"/>
              <a:gd name="T3" fmla="*/ 0 h 10000"/>
              <a:gd name="T4" fmla="*/ 0 w 10000"/>
              <a:gd name="T5" fmla="*/ 18662400 h 10000"/>
              <a:gd name="T6" fmla="*/ 2263291 w 10000"/>
              <a:gd name="T7" fmla="*/ 18662400 h 10000"/>
              <a:gd name="T8" fmla="*/ 4665600 w 10000"/>
              <a:gd name="T9" fmla="*/ 9331200 h 10000"/>
              <a:gd name="T10" fmla="*/ 2263291 w 10000"/>
              <a:gd name="T11" fmla="*/ 0 h 10000"/>
              <a:gd name="T12" fmla="*/ 0 60000 65536"/>
              <a:gd name="T13" fmla="*/ 0 60000 65536"/>
              <a:gd name="T14" fmla="*/ 0 60000 65536"/>
              <a:gd name="T15" fmla="*/ 0 60000 65536"/>
              <a:gd name="T16" fmla="*/ 0 60000 65536"/>
              <a:gd name="T17" fmla="*/ 0 60000 65536"/>
              <a:gd name="connsiteX0" fmla="*/ 4851 w 10000"/>
              <a:gd name="connsiteY0" fmla="*/ 0 h 10000"/>
              <a:gd name="connsiteX1" fmla="*/ 0 w 10000"/>
              <a:gd name="connsiteY1" fmla="*/ 0 h 10000"/>
              <a:gd name="connsiteX2" fmla="*/ 0 w 10000"/>
              <a:gd name="connsiteY2" fmla="*/ 10000 h 10000"/>
              <a:gd name="connsiteX3" fmla="*/ 10000 w 10000"/>
              <a:gd name="connsiteY3" fmla="*/ 5000 h 10000"/>
              <a:gd name="connsiteX4" fmla="*/ 4851 w 10000"/>
              <a:gd name="connsiteY4" fmla="*/ 0 h 10000"/>
              <a:gd name="connsiteX0" fmla="*/ 4851 w 10000"/>
              <a:gd name="connsiteY0" fmla="*/ 0 h 5005"/>
              <a:gd name="connsiteX1" fmla="*/ 0 w 10000"/>
              <a:gd name="connsiteY1" fmla="*/ 0 h 5005"/>
              <a:gd name="connsiteX2" fmla="*/ 0 w 10000"/>
              <a:gd name="connsiteY2" fmla="*/ 5005 h 5005"/>
              <a:gd name="connsiteX3" fmla="*/ 10000 w 10000"/>
              <a:gd name="connsiteY3" fmla="*/ 5000 h 5005"/>
              <a:gd name="connsiteX4" fmla="*/ 4851 w 10000"/>
              <a:gd name="connsiteY4" fmla="*/ 0 h 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005">
                <a:moveTo>
                  <a:pt x="4851" y="0"/>
                </a:moveTo>
                <a:lnTo>
                  <a:pt x="0" y="0"/>
                </a:lnTo>
                <a:lnTo>
                  <a:pt x="0" y="5005"/>
                </a:lnTo>
                <a:lnTo>
                  <a:pt x="10000" y="5000"/>
                </a:lnTo>
                <a:lnTo>
                  <a:pt x="4851" y="0"/>
                </a:lnTo>
                <a:close/>
              </a:path>
            </a:pathLst>
          </a:custGeom>
          <a:solidFill>
            <a:schemeClr val="tx2"/>
          </a:solidFill>
          <a:ln w="9525">
            <a:noFill/>
            <a:round/>
            <a:headEnd/>
            <a:tailEnd/>
          </a:ln>
        </p:spPr>
        <p:txBody>
          <a:bodyPr lIns="0" tIns="0" rIns="0" bIns="0"/>
          <a:lstStyle/>
          <a:p>
            <a:pPr>
              <a:defRPr/>
            </a:pPr>
            <a:endParaRPr lang="ru-RU">
              <a:solidFill>
                <a:srgbClr val="000000"/>
              </a:solidFill>
            </a:endParaRPr>
          </a:p>
        </p:txBody>
      </p:sp>
      <p:sp>
        <p:nvSpPr>
          <p:cNvPr id="12" name="Freeform 50"/>
          <p:cNvSpPr>
            <a:spLocks/>
          </p:cNvSpPr>
          <p:nvPr>
            <p:custDataLst>
              <p:tags r:id="rId18"/>
            </p:custDataLst>
          </p:nvPr>
        </p:nvSpPr>
        <p:spPr bwMode="auto">
          <a:xfrm>
            <a:off x="0" y="431800"/>
            <a:ext cx="215900" cy="215900"/>
          </a:xfrm>
          <a:custGeom>
            <a:avLst/>
            <a:gdLst>
              <a:gd name="T0" fmla="*/ 4665600 w 10000"/>
              <a:gd name="T1" fmla="*/ 0 h 5000"/>
              <a:gd name="T2" fmla="*/ 0 w 10000"/>
              <a:gd name="T3" fmla="*/ 13046 h 5000"/>
              <a:gd name="T4" fmla="*/ 0 w 10000"/>
              <a:gd name="T5" fmla="*/ 9331200 h 5000"/>
              <a:gd name="T6" fmla="*/ 2263291 w 10000"/>
              <a:gd name="T7" fmla="*/ 9331200 h 5000"/>
              <a:gd name="T8" fmla="*/ 4665600 w 10000"/>
              <a:gd name="T9" fmla="*/ 0 h 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5000">
                <a:moveTo>
                  <a:pt x="10000" y="0"/>
                </a:moveTo>
                <a:lnTo>
                  <a:pt x="0" y="7"/>
                </a:lnTo>
                <a:lnTo>
                  <a:pt x="0" y="5000"/>
                </a:lnTo>
                <a:lnTo>
                  <a:pt x="4851" y="5000"/>
                </a:lnTo>
                <a:lnTo>
                  <a:pt x="10000"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3" name="Текст 2"/>
          <p:cNvSpPr>
            <a:spLocks noGrp="1"/>
          </p:cNvSpPr>
          <p:nvPr>
            <p:ph type="body" idx="1"/>
            <p:custDataLst>
              <p:tags r:id="rId19"/>
            </p:custDataLst>
          </p:nvPr>
        </p:nvSpPr>
        <p:spPr>
          <a:xfrm>
            <a:off x="250825" y="1260015"/>
            <a:ext cx="8640000" cy="5040311"/>
          </a:xfrm>
          <a:prstGeom prst="rect">
            <a:avLst/>
          </a:prstGeom>
        </p:spPr>
        <p:txBody>
          <a:bodyPr vert="horz" lIns="75365" tIns="75365" rIns="75365" bIns="75365"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6"/>
          <p:cNvSpPr>
            <a:spLocks noGrp="1"/>
          </p:cNvSpPr>
          <p:nvPr>
            <p:ph type="title"/>
            <p:custDataLst>
              <p:tags r:id="rId20"/>
            </p:custDataLst>
          </p:nvPr>
        </p:nvSpPr>
        <p:spPr>
          <a:xfrm>
            <a:off x="250825" y="431800"/>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13" name="TextBox 12"/>
          <p:cNvSpPr txBox="1"/>
          <p:nvPr>
            <p:custDataLst>
              <p:tags r:id="rId21"/>
            </p:custDataLst>
          </p:nvPr>
        </p:nvSpPr>
        <p:spPr>
          <a:xfrm>
            <a:off x="252000" y="6688529"/>
            <a:ext cx="3600000" cy="123111"/>
          </a:xfrm>
          <a:prstGeom prst="rect">
            <a:avLst/>
          </a:prstGeom>
          <a:noFill/>
        </p:spPr>
        <p:txBody>
          <a:bodyPr wrap="none" lIns="0" tIns="0" rIns="0" bIns="0" rtlCol="0">
            <a:noAutofit/>
          </a:bodyPr>
          <a:lstStyle/>
          <a:p>
            <a:r>
              <a:rPr lang="ru-RU" sz="800" dirty="0" smtClean="0">
                <a:solidFill>
                  <a:srgbClr val="FFFFFF"/>
                </a:solidFill>
                <a:cs typeface="Arial" pitchFamily="34" charset="0"/>
              </a:rPr>
              <a:t>Конфиденциально</a:t>
            </a:r>
          </a:p>
        </p:txBody>
      </p:sp>
      <p:cxnSp>
        <p:nvCxnSpPr>
          <p:cNvPr id="14" name="Прямая соединительная линия 13"/>
          <p:cNvCxnSpPr/>
          <p:nvPr>
            <p:custDataLst>
              <p:tags r:id="rId22"/>
            </p:custDataLst>
          </p:nvPr>
        </p:nvCxnSpPr>
        <p:spPr>
          <a:xfrm>
            <a:off x="215900" y="431800"/>
            <a:ext cx="89281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8828506" y="6675530"/>
            <a:ext cx="157095" cy="153888"/>
          </a:xfrm>
          <a:prstGeom prst="rect">
            <a:avLst/>
          </a:prstGeom>
        </p:spPr>
        <p:txBody>
          <a:bodyPr wrap="none" lIns="0" tIns="0" rIns="0" bIns="0" anchor="ctr" anchorCtr="1">
            <a:spAutoFit/>
          </a:bodyPr>
          <a:lstStyle/>
          <a:p>
            <a:pPr algn="ctr">
              <a:defRPr/>
            </a:pPr>
            <a:fld id="{8088333F-969B-4E2E-A6DA-00108481B495}" type="slidenum">
              <a:rPr lang="ru-RU" sz="1000" b="1" smtClean="0">
                <a:solidFill>
                  <a:srgbClr val="FFFFFF"/>
                </a:solidFill>
              </a:rPr>
              <a:pPr algn="ctr">
                <a:defRPr/>
              </a:pPr>
              <a:t>‹#›</a:t>
            </a:fld>
            <a:endParaRPr lang="ru-RU" sz="1000" b="1" kern="0" dirty="0" smtClean="0">
              <a:solidFill>
                <a:sysClr val="windowText" lastClr="000000"/>
              </a:solidFill>
            </a:endParaRPr>
          </a:p>
        </p:txBody>
      </p:sp>
    </p:spTree>
    <p:extLst>
      <p:ext uri="{BB962C8B-B14F-4D97-AF65-F5344CB8AC3E}">
        <p14:creationId xmlns:p14="http://schemas.microsoft.com/office/powerpoint/2010/main" val="241723226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sldNum="0" hdr="0" ftr="0"/>
  <p:txStyles>
    <p:titleStyle>
      <a:lvl1pPr algn="l" defTabSz="957127" rtl="0" eaLnBrk="1" latinLnBrk="0" hangingPunct="1">
        <a:spcBef>
          <a:spcPct val="0"/>
        </a:spcBef>
        <a:buNone/>
        <a:defRPr sz="1900" kern="1200">
          <a:solidFill>
            <a:schemeClr val="bg2"/>
          </a:solidFill>
          <a:latin typeface="+mj-lt"/>
          <a:ea typeface="+mj-ea"/>
          <a:cs typeface="+mj-cs"/>
        </a:defRPr>
      </a:lvl1pPr>
    </p:titleStyle>
    <p:bodyStyle>
      <a:lvl1pPr marL="0" indent="0" algn="l" defTabSz="957127" rtl="0" eaLnBrk="1" latinLnBrk="0" hangingPunct="1">
        <a:spcBef>
          <a:spcPts val="628"/>
        </a:spcBef>
        <a:buClr>
          <a:schemeClr val="tx2"/>
        </a:buClr>
        <a:buFont typeface="Arial" pitchFamily="34" charset="0"/>
        <a:buNone/>
        <a:defRPr sz="1300" kern="1200">
          <a:solidFill>
            <a:schemeClr val="tx1"/>
          </a:solidFill>
          <a:latin typeface="+mn-lt"/>
          <a:ea typeface="+mn-ea"/>
          <a:cs typeface="+mn-cs"/>
        </a:defRPr>
      </a:lvl1pPr>
      <a:lvl2pPr marL="188410" indent="-188410" algn="l" defTabSz="957127" rtl="0" eaLnBrk="1" latinLnBrk="0" hangingPunct="1">
        <a:spcBef>
          <a:spcPts val="314"/>
        </a:spcBef>
        <a:buClr>
          <a:schemeClr val="tx2"/>
        </a:buClr>
        <a:buFont typeface="Wingdings" pitchFamily="2" charset="2"/>
        <a:buChar char="§"/>
        <a:defRPr sz="1300" kern="1200">
          <a:solidFill>
            <a:schemeClr val="tx1"/>
          </a:solidFill>
          <a:latin typeface="+mn-lt"/>
          <a:ea typeface="+mn-ea"/>
          <a:cs typeface="+mn-cs"/>
        </a:defRPr>
      </a:lvl2pPr>
      <a:lvl3pPr marL="37682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3pPr>
      <a:lvl4pPr marL="56523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4pPr>
      <a:lvl5pPr marL="753642"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5pPr>
      <a:lvl6pPr marL="2632094"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657"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19"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782"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127" rtl="0" eaLnBrk="1" latinLnBrk="0" hangingPunct="1">
        <a:defRPr sz="1900" kern="1200">
          <a:solidFill>
            <a:schemeClr val="tx1"/>
          </a:solidFill>
          <a:latin typeface="+mn-lt"/>
          <a:ea typeface="+mn-ea"/>
          <a:cs typeface="+mn-cs"/>
        </a:defRPr>
      </a:lvl1pPr>
      <a:lvl2pPr marL="478564" algn="l" defTabSz="957127" rtl="0" eaLnBrk="1" latinLnBrk="0" hangingPunct="1">
        <a:defRPr sz="1900" kern="1200">
          <a:solidFill>
            <a:schemeClr val="tx1"/>
          </a:solidFill>
          <a:latin typeface="+mn-lt"/>
          <a:ea typeface="+mn-ea"/>
          <a:cs typeface="+mn-cs"/>
        </a:defRPr>
      </a:lvl2pPr>
      <a:lvl3pPr marL="957127" algn="l" defTabSz="957127" rtl="0" eaLnBrk="1" latinLnBrk="0" hangingPunct="1">
        <a:defRPr sz="1900" kern="1200">
          <a:solidFill>
            <a:schemeClr val="tx1"/>
          </a:solidFill>
          <a:latin typeface="+mn-lt"/>
          <a:ea typeface="+mn-ea"/>
          <a:cs typeface="+mn-cs"/>
        </a:defRPr>
      </a:lvl3pPr>
      <a:lvl4pPr marL="1435688" algn="l" defTabSz="957127" rtl="0" eaLnBrk="1" latinLnBrk="0" hangingPunct="1">
        <a:defRPr sz="1900" kern="1200">
          <a:solidFill>
            <a:schemeClr val="tx1"/>
          </a:solidFill>
          <a:latin typeface="+mn-lt"/>
          <a:ea typeface="+mn-ea"/>
          <a:cs typeface="+mn-cs"/>
        </a:defRPr>
      </a:lvl4pPr>
      <a:lvl5pPr marL="1914251" algn="l" defTabSz="957127" rtl="0" eaLnBrk="1" latinLnBrk="0" hangingPunct="1">
        <a:defRPr sz="1900" kern="1200">
          <a:solidFill>
            <a:schemeClr val="tx1"/>
          </a:solidFill>
          <a:latin typeface="+mn-lt"/>
          <a:ea typeface="+mn-ea"/>
          <a:cs typeface="+mn-cs"/>
        </a:defRPr>
      </a:lvl5pPr>
      <a:lvl6pPr marL="2392812" algn="l" defTabSz="957127" rtl="0" eaLnBrk="1" latinLnBrk="0" hangingPunct="1">
        <a:defRPr sz="1900" kern="1200">
          <a:solidFill>
            <a:schemeClr val="tx1"/>
          </a:solidFill>
          <a:latin typeface="+mn-lt"/>
          <a:ea typeface="+mn-ea"/>
          <a:cs typeface="+mn-cs"/>
        </a:defRPr>
      </a:lvl6pPr>
      <a:lvl7pPr marL="2871375" algn="l" defTabSz="957127" rtl="0" eaLnBrk="1" latinLnBrk="0" hangingPunct="1">
        <a:defRPr sz="1900" kern="1200">
          <a:solidFill>
            <a:schemeClr val="tx1"/>
          </a:solidFill>
          <a:latin typeface="+mn-lt"/>
          <a:ea typeface="+mn-ea"/>
          <a:cs typeface="+mn-cs"/>
        </a:defRPr>
      </a:lvl7pPr>
      <a:lvl8pPr marL="3349937" algn="l" defTabSz="957127" rtl="0" eaLnBrk="1" latinLnBrk="0" hangingPunct="1">
        <a:defRPr sz="1900" kern="1200">
          <a:solidFill>
            <a:schemeClr val="tx1"/>
          </a:solidFill>
          <a:latin typeface="+mn-lt"/>
          <a:ea typeface="+mn-ea"/>
          <a:cs typeface="+mn-cs"/>
        </a:defRPr>
      </a:lvl8pPr>
      <a:lvl9pPr marL="3828500" algn="l" defTabSz="957127"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4"/>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106541" name="think-cell Slide" r:id="rId23" imgW="6350000" imgH="6350000" progId="">
                  <p:embed/>
                </p:oleObj>
              </mc:Choice>
              <mc:Fallback>
                <p:oleObj name="think-cell Slide" r:id="rId23" imgW="6350000" imgH="6350000" progId="">
                  <p:embed/>
                  <p:pic>
                    <p:nvPicPr>
                      <p:cNvPr id="0" name="Picture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50"/>
          <p:cNvSpPr>
            <a:spLocks noChangeAspect="1"/>
          </p:cNvSpPr>
          <p:nvPr>
            <p:custDataLst>
              <p:tags r:id="rId15"/>
            </p:custDataLst>
          </p:nvPr>
        </p:nvSpPr>
        <p:spPr bwMode="auto">
          <a:xfrm>
            <a:off x="8712202" y="6642100"/>
            <a:ext cx="431800" cy="215900"/>
          </a:xfrm>
          <a:custGeom>
            <a:avLst/>
            <a:gdLst>
              <a:gd name="T0" fmla="*/ 358783 w 10000"/>
              <a:gd name="T1" fmla="*/ 0 h 10000"/>
              <a:gd name="T2" fmla="*/ 0 w 10000"/>
              <a:gd name="T3" fmla="*/ 0 h 10000"/>
              <a:gd name="T4" fmla="*/ 0 w 10000"/>
              <a:gd name="T5" fmla="*/ 215900 h 10000"/>
              <a:gd name="T6" fmla="*/ 358783 w 10000"/>
              <a:gd name="T7" fmla="*/ 215900 h 10000"/>
              <a:gd name="T8" fmla="*/ 431800 w 10000"/>
              <a:gd name="T9" fmla="*/ 107950 h 10000"/>
              <a:gd name="T10" fmla="*/ 358783 w 10000"/>
              <a:gd name="T11" fmla="*/ 0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0">
                <a:moveTo>
                  <a:pt x="8309" y="0"/>
                </a:moveTo>
                <a:lnTo>
                  <a:pt x="0" y="0"/>
                </a:lnTo>
                <a:lnTo>
                  <a:pt x="0" y="10000"/>
                </a:lnTo>
                <a:lnTo>
                  <a:pt x="8309" y="10000"/>
                </a:lnTo>
                <a:lnTo>
                  <a:pt x="10000" y="5000"/>
                </a:lnTo>
                <a:lnTo>
                  <a:pt x="8309" y="0"/>
                </a:lnTo>
                <a:close/>
              </a:path>
            </a:pathLst>
          </a:custGeom>
          <a:solidFill>
            <a:schemeClr val="bg2"/>
          </a:solidFill>
          <a:ln w="9525" cap="flat" cmpd="sng">
            <a:noFill/>
            <a:prstDash val="solid"/>
            <a:round/>
            <a:headEnd type="none" w="med" len="med"/>
            <a:tailEnd type="none" w="med" len="med"/>
          </a:ln>
        </p:spPr>
        <p:txBody>
          <a:bodyPr lIns="100260" tIns="50130" rIns="100260" bIns="50130"/>
          <a:lstStyle/>
          <a:p>
            <a:pPr>
              <a:defRPr/>
            </a:pPr>
            <a:endParaRPr lang="ru-RU">
              <a:solidFill>
                <a:srgbClr val="000000"/>
              </a:solidFill>
            </a:endParaRPr>
          </a:p>
        </p:txBody>
      </p:sp>
      <p:sp>
        <p:nvSpPr>
          <p:cNvPr id="10" name="Rectangle 28"/>
          <p:cNvSpPr>
            <a:spLocks noChangeArrowheads="1"/>
          </p:cNvSpPr>
          <p:nvPr>
            <p:custDataLst>
              <p:tags r:id="rId16"/>
            </p:custDataLst>
          </p:nvPr>
        </p:nvSpPr>
        <p:spPr bwMode="auto">
          <a:xfrm>
            <a:off x="4" y="6642100"/>
            <a:ext cx="8640762" cy="215900"/>
          </a:xfrm>
          <a:prstGeom prst="rect">
            <a:avLst/>
          </a:prstGeom>
          <a:solidFill>
            <a:schemeClr val="tx2"/>
          </a:solidFill>
          <a:ln w="9525">
            <a:noFill/>
            <a:miter lim="800000"/>
            <a:headEnd/>
            <a:tailEnd/>
          </a:ln>
        </p:spPr>
        <p:txBody>
          <a:bodyPr wrap="none" lIns="100260" tIns="50130" rIns="100260" bIns="50130" anchor="ctr"/>
          <a:lstStyle/>
          <a:p>
            <a:pPr>
              <a:defRPr/>
            </a:pPr>
            <a:endParaRPr lang="ru-RU">
              <a:solidFill>
                <a:srgbClr val="000000"/>
              </a:solidFill>
            </a:endParaRPr>
          </a:p>
        </p:txBody>
      </p:sp>
      <p:sp>
        <p:nvSpPr>
          <p:cNvPr id="11" name="Freeform 50"/>
          <p:cNvSpPr>
            <a:spLocks/>
          </p:cNvSpPr>
          <p:nvPr>
            <p:custDataLst>
              <p:tags r:id="rId17"/>
            </p:custDataLst>
          </p:nvPr>
        </p:nvSpPr>
        <p:spPr bwMode="auto">
          <a:xfrm>
            <a:off x="0" y="215900"/>
            <a:ext cx="215900" cy="216116"/>
          </a:xfrm>
          <a:custGeom>
            <a:avLst/>
            <a:gdLst>
              <a:gd name="T0" fmla="*/ 2263291 w 10000"/>
              <a:gd name="T1" fmla="*/ 0 h 10000"/>
              <a:gd name="T2" fmla="*/ 0 w 10000"/>
              <a:gd name="T3" fmla="*/ 0 h 10000"/>
              <a:gd name="T4" fmla="*/ 0 w 10000"/>
              <a:gd name="T5" fmla="*/ 18662400 h 10000"/>
              <a:gd name="T6" fmla="*/ 2263291 w 10000"/>
              <a:gd name="T7" fmla="*/ 18662400 h 10000"/>
              <a:gd name="T8" fmla="*/ 4665600 w 10000"/>
              <a:gd name="T9" fmla="*/ 9331200 h 10000"/>
              <a:gd name="T10" fmla="*/ 2263291 w 10000"/>
              <a:gd name="T11" fmla="*/ 0 h 10000"/>
              <a:gd name="T12" fmla="*/ 0 60000 65536"/>
              <a:gd name="T13" fmla="*/ 0 60000 65536"/>
              <a:gd name="T14" fmla="*/ 0 60000 65536"/>
              <a:gd name="T15" fmla="*/ 0 60000 65536"/>
              <a:gd name="T16" fmla="*/ 0 60000 65536"/>
              <a:gd name="T17" fmla="*/ 0 60000 65536"/>
              <a:gd name="connsiteX0" fmla="*/ 4851 w 10000"/>
              <a:gd name="connsiteY0" fmla="*/ 0 h 10000"/>
              <a:gd name="connsiteX1" fmla="*/ 0 w 10000"/>
              <a:gd name="connsiteY1" fmla="*/ 0 h 10000"/>
              <a:gd name="connsiteX2" fmla="*/ 0 w 10000"/>
              <a:gd name="connsiteY2" fmla="*/ 10000 h 10000"/>
              <a:gd name="connsiteX3" fmla="*/ 10000 w 10000"/>
              <a:gd name="connsiteY3" fmla="*/ 5000 h 10000"/>
              <a:gd name="connsiteX4" fmla="*/ 4851 w 10000"/>
              <a:gd name="connsiteY4" fmla="*/ 0 h 10000"/>
              <a:gd name="connsiteX0" fmla="*/ 4851 w 10000"/>
              <a:gd name="connsiteY0" fmla="*/ 0 h 5005"/>
              <a:gd name="connsiteX1" fmla="*/ 0 w 10000"/>
              <a:gd name="connsiteY1" fmla="*/ 0 h 5005"/>
              <a:gd name="connsiteX2" fmla="*/ 0 w 10000"/>
              <a:gd name="connsiteY2" fmla="*/ 5005 h 5005"/>
              <a:gd name="connsiteX3" fmla="*/ 10000 w 10000"/>
              <a:gd name="connsiteY3" fmla="*/ 5000 h 5005"/>
              <a:gd name="connsiteX4" fmla="*/ 4851 w 10000"/>
              <a:gd name="connsiteY4" fmla="*/ 0 h 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005">
                <a:moveTo>
                  <a:pt x="4851" y="0"/>
                </a:moveTo>
                <a:lnTo>
                  <a:pt x="0" y="0"/>
                </a:lnTo>
                <a:lnTo>
                  <a:pt x="0" y="5005"/>
                </a:lnTo>
                <a:lnTo>
                  <a:pt x="10000" y="5000"/>
                </a:lnTo>
                <a:lnTo>
                  <a:pt x="4851" y="0"/>
                </a:lnTo>
                <a:close/>
              </a:path>
            </a:pathLst>
          </a:custGeom>
          <a:solidFill>
            <a:schemeClr val="tx2"/>
          </a:solidFill>
          <a:ln w="9525">
            <a:noFill/>
            <a:round/>
            <a:headEnd/>
            <a:tailEnd/>
          </a:ln>
        </p:spPr>
        <p:txBody>
          <a:bodyPr lIns="0" tIns="0" rIns="0" bIns="0"/>
          <a:lstStyle/>
          <a:p>
            <a:pPr>
              <a:defRPr/>
            </a:pPr>
            <a:endParaRPr lang="ru-RU">
              <a:solidFill>
                <a:srgbClr val="000000"/>
              </a:solidFill>
            </a:endParaRPr>
          </a:p>
        </p:txBody>
      </p:sp>
      <p:sp>
        <p:nvSpPr>
          <p:cNvPr id="12" name="Freeform 50"/>
          <p:cNvSpPr>
            <a:spLocks/>
          </p:cNvSpPr>
          <p:nvPr>
            <p:custDataLst>
              <p:tags r:id="rId18"/>
            </p:custDataLst>
          </p:nvPr>
        </p:nvSpPr>
        <p:spPr bwMode="auto">
          <a:xfrm>
            <a:off x="0" y="431800"/>
            <a:ext cx="215900" cy="215900"/>
          </a:xfrm>
          <a:custGeom>
            <a:avLst/>
            <a:gdLst>
              <a:gd name="T0" fmla="*/ 4665600 w 10000"/>
              <a:gd name="T1" fmla="*/ 0 h 5000"/>
              <a:gd name="T2" fmla="*/ 0 w 10000"/>
              <a:gd name="T3" fmla="*/ 13046 h 5000"/>
              <a:gd name="T4" fmla="*/ 0 w 10000"/>
              <a:gd name="T5" fmla="*/ 9331200 h 5000"/>
              <a:gd name="T6" fmla="*/ 2263291 w 10000"/>
              <a:gd name="T7" fmla="*/ 9331200 h 5000"/>
              <a:gd name="T8" fmla="*/ 4665600 w 10000"/>
              <a:gd name="T9" fmla="*/ 0 h 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5000">
                <a:moveTo>
                  <a:pt x="10000" y="0"/>
                </a:moveTo>
                <a:lnTo>
                  <a:pt x="0" y="7"/>
                </a:lnTo>
                <a:lnTo>
                  <a:pt x="0" y="5000"/>
                </a:lnTo>
                <a:lnTo>
                  <a:pt x="4851" y="5000"/>
                </a:lnTo>
                <a:lnTo>
                  <a:pt x="10000"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3" name="Текст 2"/>
          <p:cNvSpPr>
            <a:spLocks noGrp="1"/>
          </p:cNvSpPr>
          <p:nvPr>
            <p:ph type="body" idx="1"/>
            <p:custDataLst>
              <p:tags r:id="rId19"/>
            </p:custDataLst>
          </p:nvPr>
        </p:nvSpPr>
        <p:spPr>
          <a:xfrm>
            <a:off x="250825" y="1260015"/>
            <a:ext cx="8640000" cy="5040311"/>
          </a:xfrm>
          <a:prstGeom prst="rect">
            <a:avLst/>
          </a:prstGeom>
        </p:spPr>
        <p:txBody>
          <a:bodyPr vert="horz" lIns="75365" tIns="75365" rIns="75365" bIns="75365"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6"/>
          <p:cNvSpPr>
            <a:spLocks noGrp="1"/>
          </p:cNvSpPr>
          <p:nvPr>
            <p:ph type="title"/>
            <p:custDataLst>
              <p:tags r:id="rId20"/>
            </p:custDataLst>
          </p:nvPr>
        </p:nvSpPr>
        <p:spPr>
          <a:xfrm>
            <a:off x="250825" y="431800"/>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13" name="TextBox 12"/>
          <p:cNvSpPr txBox="1"/>
          <p:nvPr>
            <p:custDataLst>
              <p:tags r:id="rId21"/>
            </p:custDataLst>
          </p:nvPr>
        </p:nvSpPr>
        <p:spPr>
          <a:xfrm>
            <a:off x="252000" y="6688531"/>
            <a:ext cx="3600000" cy="123111"/>
          </a:xfrm>
          <a:prstGeom prst="rect">
            <a:avLst/>
          </a:prstGeom>
          <a:noFill/>
        </p:spPr>
        <p:txBody>
          <a:bodyPr wrap="none" lIns="0" tIns="0" rIns="0" bIns="0" rtlCol="0">
            <a:noAutofit/>
          </a:bodyPr>
          <a:lstStyle/>
          <a:p>
            <a:r>
              <a:rPr lang="ru-RU" sz="800" dirty="0" smtClean="0">
                <a:solidFill>
                  <a:srgbClr val="FFFFFF"/>
                </a:solidFill>
                <a:cs typeface="Arial" pitchFamily="34" charset="0"/>
              </a:rPr>
              <a:t>Конфиденциально</a:t>
            </a:r>
          </a:p>
        </p:txBody>
      </p:sp>
      <p:cxnSp>
        <p:nvCxnSpPr>
          <p:cNvPr id="14" name="Прямая соединительная линия 13"/>
          <p:cNvCxnSpPr/>
          <p:nvPr>
            <p:custDataLst>
              <p:tags r:id="rId22"/>
            </p:custDataLst>
          </p:nvPr>
        </p:nvCxnSpPr>
        <p:spPr>
          <a:xfrm>
            <a:off x="215900" y="431800"/>
            <a:ext cx="89281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8828507" y="6675530"/>
            <a:ext cx="157095" cy="153888"/>
          </a:xfrm>
          <a:prstGeom prst="rect">
            <a:avLst/>
          </a:prstGeom>
        </p:spPr>
        <p:txBody>
          <a:bodyPr wrap="none" lIns="0" tIns="0" rIns="0" bIns="0" anchor="ctr" anchorCtr="1">
            <a:spAutoFit/>
          </a:bodyPr>
          <a:lstStyle/>
          <a:p>
            <a:pPr algn="ctr">
              <a:defRPr/>
            </a:pPr>
            <a:fld id="{8088333F-969B-4E2E-A6DA-00108481B495}" type="slidenum">
              <a:rPr lang="ru-RU" sz="1000" b="1" smtClean="0">
                <a:solidFill>
                  <a:srgbClr val="FFFFFF"/>
                </a:solidFill>
              </a:rPr>
              <a:pPr algn="ctr">
                <a:defRPr/>
              </a:pPr>
              <a:t>‹#›</a:t>
            </a:fld>
            <a:endParaRPr lang="ru-RU" sz="1000" b="1" kern="0" dirty="0" smtClean="0">
              <a:solidFill>
                <a:sysClr val="windowText" lastClr="000000"/>
              </a:solidFill>
            </a:endParaRPr>
          </a:p>
        </p:txBody>
      </p:sp>
    </p:spTree>
    <p:extLst>
      <p:ext uri="{BB962C8B-B14F-4D97-AF65-F5344CB8AC3E}">
        <p14:creationId xmlns:p14="http://schemas.microsoft.com/office/powerpoint/2010/main" val="24997387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sldNum="0" hdr="0" ftr="0"/>
  <p:txStyles>
    <p:titleStyle>
      <a:lvl1pPr algn="l" defTabSz="957127" rtl="0" eaLnBrk="1" latinLnBrk="0" hangingPunct="1">
        <a:spcBef>
          <a:spcPct val="0"/>
        </a:spcBef>
        <a:buNone/>
        <a:defRPr sz="1900" kern="1200">
          <a:solidFill>
            <a:schemeClr val="bg2"/>
          </a:solidFill>
          <a:latin typeface="+mj-lt"/>
          <a:ea typeface="+mj-ea"/>
          <a:cs typeface="+mj-cs"/>
        </a:defRPr>
      </a:lvl1pPr>
    </p:titleStyle>
    <p:bodyStyle>
      <a:lvl1pPr marL="0" indent="0" algn="l" defTabSz="957127" rtl="0" eaLnBrk="1" latinLnBrk="0" hangingPunct="1">
        <a:spcBef>
          <a:spcPts val="628"/>
        </a:spcBef>
        <a:buClr>
          <a:schemeClr val="tx2"/>
        </a:buClr>
        <a:buFont typeface="Arial" pitchFamily="34" charset="0"/>
        <a:buNone/>
        <a:defRPr sz="1300" kern="1200">
          <a:solidFill>
            <a:schemeClr val="tx1"/>
          </a:solidFill>
          <a:latin typeface="+mn-lt"/>
          <a:ea typeface="+mn-ea"/>
          <a:cs typeface="+mn-cs"/>
        </a:defRPr>
      </a:lvl1pPr>
      <a:lvl2pPr marL="188410" indent="-188410" algn="l" defTabSz="957127" rtl="0" eaLnBrk="1" latinLnBrk="0" hangingPunct="1">
        <a:spcBef>
          <a:spcPts val="314"/>
        </a:spcBef>
        <a:buClr>
          <a:schemeClr val="tx2"/>
        </a:buClr>
        <a:buFont typeface="Wingdings" pitchFamily="2" charset="2"/>
        <a:buChar char="§"/>
        <a:defRPr sz="1300" kern="1200">
          <a:solidFill>
            <a:schemeClr val="tx1"/>
          </a:solidFill>
          <a:latin typeface="+mn-lt"/>
          <a:ea typeface="+mn-ea"/>
          <a:cs typeface="+mn-cs"/>
        </a:defRPr>
      </a:lvl2pPr>
      <a:lvl3pPr marL="37682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3pPr>
      <a:lvl4pPr marL="56523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4pPr>
      <a:lvl5pPr marL="753642"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5pPr>
      <a:lvl6pPr marL="2632094"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657"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19"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782"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127" rtl="0" eaLnBrk="1" latinLnBrk="0" hangingPunct="1">
        <a:defRPr sz="1900" kern="1200">
          <a:solidFill>
            <a:schemeClr val="tx1"/>
          </a:solidFill>
          <a:latin typeface="+mn-lt"/>
          <a:ea typeface="+mn-ea"/>
          <a:cs typeface="+mn-cs"/>
        </a:defRPr>
      </a:lvl1pPr>
      <a:lvl2pPr marL="478564" algn="l" defTabSz="957127" rtl="0" eaLnBrk="1" latinLnBrk="0" hangingPunct="1">
        <a:defRPr sz="1900" kern="1200">
          <a:solidFill>
            <a:schemeClr val="tx1"/>
          </a:solidFill>
          <a:latin typeface="+mn-lt"/>
          <a:ea typeface="+mn-ea"/>
          <a:cs typeface="+mn-cs"/>
        </a:defRPr>
      </a:lvl2pPr>
      <a:lvl3pPr marL="957127" algn="l" defTabSz="957127" rtl="0" eaLnBrk="1" latinLnBrk="0" hangingPunct="1">
        <a:defRPr sz="1900" kern="1200">
          <a:solidFill>
            <a:schemeClr val="tx1"/>
          </a:solidFill>
          <a:latin typeface="+mn-lt"/>
          <a:ea typeface="+mn-ea"/>
          <a:cs typeface="+mn-cs"/>
        </a:defRPr>
      </a:lvl3pPr>
      <a:lvl4pPr marL="1435688" algn="l" defTabSz="957127" rtl="0" eaLnBrk="1" latinLnBrk="0" hangingPunct="1">
        <a:defRPr sz="1900" kern="1200">
          <a:solidFill>
            <a:schemeClr val="tx1"/>
          </a:solidFill>
          <a:latin typeface="+mn-lt"/>
          <a:ea typeface="+mn-ea"/>
          <a:cs typeface="+mn-cs"/>
        </a:defRPr>
      </a:lvl4pPr>
      <a:lvl5pPr marL="1914251" algn="l" defTabSz="957127" rtl="0" eaLnBrk="1" latinLnBrk="0" hangingPunct="1">
        <a:defRPr sz="1900" kern="1200">
          <a:solidFill>
            <a:schemeClr val="tx1"/>
          </a:solidFill>
          <a:latin typeface="+mn-lt"/>
          <a:ea typeface="+mn-ea"/>
          <a:cs typeface="+mn-cs"/>
        </a:defRPr>
      </a:lvl5pPr>
      <a:lvl6pPr marL="2392812" algn="l" defTabSz="957127" rtl="0" eaLnBrk="1" latinLnBrk="0" hangingPunct="1">
        <a:defRPr sz="1900" kern="1200">
          <a:solidFill>
            <a:schemeClr val="tx1"/>
          </a:solidFill>
          <a:latin typeface="+mn-lt"/>
          <a:ea typeface="+mn-ea"/>
          <a:cs typeface="+mn-cs"/>
        </a:defRPr>
      </a:lvl6pPr>
      <a:lvl7pPr marL="2871375" algn="l" defTabSz="957127" rtl="0" eaLnBrk="1" latinLnBrk="0" hangingPunct="1">
        <a:defRPr sz="1900" kern="1200">
          <a:solidFill>
            <a:schemeClr val="tx1"/>
          </a:solidFill>
          <a:latin typeface="+mn-lt"/>
          <a:ea typeface="+mn-ea"/>
          <a:cs typeface="+mn-cs"/>
        </a:defRPr>
      </a:lvl7pPr>
      <a:lvl8pPr marL="3349937" algn="l" defTabSz="957127" rtl="0" eaLnBrk="1" latinLnBrk="0" hangingPunct="1">
        <a:defRPr sz="1900" kern="1200">
          <a:solidFill>
            <a:schemeClr val="tx1"/>
          </a:solidFill>
          <a:latin typeface="+mn-lt"/>
          <a:ea typeface="+mn-ea"/>
          <a:cs typeface="+mn-cs"/>
        </a:defRPr>
      </a:lvl8pPr>
      <a:lvl9pPr marL="3828500" algn="l" defTabSz="957127"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7"/>
            </p:custDataLst>
            <p:extLst>
              <p:ext uri="{D42A27DB-BD31-4B8C-83A1-F6EECF244321}">
                <p14:modId xmlns:p14="http://schemas.microsoft.com/office/powerpoint/2010/main" val="3351290221"/>
              </p:ext>
            </p:ext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15757" name="think-cell Slide" r:id="rId18" imgW="6350000" imgH="6350000" progId="">
                  <p:embed/>
                </p:oleObj>
              </mc:Choice>
              <mc:Fallback>
                <p:oleObj name="think-cell Slide" r:id="rId18" imgW="6350000" imgH="6350000" progId="">
                  <p:embed/>
                  <p:pic>
                    <p:nvPicPr>
                      <p:cNvPr id="0" name="Picture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50"/>
          <p:cNvSpPr>
            <a:spLocks noChangeAspect="1"/>
          </p:cNvSpPr>
          <p:nvPr/>
        </p:nvSpPr>
        <p:spPr bwMode="auto">
          <a:xfrm>
            <a:off x="8712204" y="6642100"/>
            <a:ext cx="431800" cy="215900"/>
          </a:xfrm>
          <a:custGeom>
            <a:avLst/>
            <a:gdLst>
              <a:gd name="T0" fmla="*/ 358783 w 10000"/>
              <a:gd name="T1" fmla="*/ 0 h 10000"/>
              <a:gd name="T2" fmla="*/ 0 w 10000"/>
              <a:gd name="T3" fmla="*/ 0 h 10000"/>
              <a:gd name="T4" fmla="*/ 0 w 10000"/>
              <a:gd name="T5" fmla="*/ 215900 h 10000"/>
              <a:gd name="T6" fmla="*/ 358783 w 10000"/>
              <a:gd name="T7" fmla="*/ 215900 h 10000"/>
              <a:gd name="T8" fmla="*/ 431800 w 10000"/>
              <a:gd name="T9" fmla="*/ 107950 h 10000"/>
              <a:gd name="T10" fmla="*/ 358783 w 10000"/>
              <a:gd name="T11" fmla="*/ 0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0">
                <a:moveTo>
                  <a:pt x="8309" y="0"/>
                </a:moveTo>
                <a:lnTo>
                  <a:pt x="0" y="0"/>
                </a:lnTo>
                <a:lnTo>
                  <a:pt x="0" y="10000"/>
                </a:lnTo>
                <a:lnTo>
                  <a:pt x="8309" y="10000"/>
                </a:lnTo>
                <a:lnTo>
                  <a:pt x="10000" y="5000"/>
                </a:lnTo>
                <a:lnTo>
                  <a:pt x="8309" y="0"/>
                </a:lnTo>
                <a:close/>
              </a:path>
            </a:pathLst>
          </a:custGeom>
          <a:solidFill>
            <a:schemeClr val="bg2"/>
          </a:solidFill>
          <a:ln w="9525" cap="flat" cmpd="sng">
            <a:noFill/>
            <a:prstDash val="solid"/>
            <a:round/>
            <a:headEnd type="none" w="med" len="med"/>
            <a:tailEnd type="none" w="med" len="med"/>
          </a:ln>
        </p:spPr>
        <p:txBody>
          <a:bodyPr lIns="100260" tIns="50130" rIns="100260" bIns="50130"/>
          <a:lstStyle/>
          <a:p>
            <a:pPr>
              <a:defRPr/>
            </a:pPr>
            <a:endParaRPr lang="ru-RU">
              <a:solidFill>
                <a:srgbClr val="000000"/>
              </a:solidFill>
              <a:latin typeface="Arial"/>
            </a:endParaRPr>
          </a:p>
        </p:txBody>
      </p:sp>
      <p:sp>
        <p:nvSpPr>
          <p:cNvPr id="10" name="Rectangle 28"/>
          <p:cNvSpPr>
            <a:spLocks noChangeArrowheads="1"/>
          </p:cNvSpPr>
          <p:nvPr/>
        </p:nvSpPr>
        <p:spPr bwMode="auto">
          <a:xfrm>
            <a:off x="12" y="6642100"/>
            <a:ext cx="8640762" cy="215900"/>
          </a:xfrm>
          <a:prstGeom prst="rect">
            <a:avLst/>
          </a:prstGeom>
          <a:solidFill>
            <a:schemeClr val="tx2"/>
          </a:solidFill>
          <a:ln w="9525">
            <a:noFill/>
            <a:miter lim="800000"/>
            <a:headEnd/>
            <a:tailEnd/>
          </a:ln>
        </p:spPr>
        <p:txBody>
          <a:bodyPr wrap="none" lIns="100260" tIns="50130" rIns="100260" bIns="50130" anchor="ctr"/>
          <a:lstStyle/>
          <a:p>
            <a:pPr>
              <a:defRPr/>
            </a:pPr>
            <a:endParaRPr lang="ru-RU">
              <a:solidFill>
                <a:srgbClr val="000000"/>
              </a:solidFill>
              <a:latin typeface="Arial"/>
            </a:endParaRPr>
          </a:p>
        </p:txBody>
      </p:sp>
      <p:sp>
        <p:nvSpPr>
          <p:cNvPr id="11" name="Freeform 50"/>
          <p:cNvSpPr>
            <a:spLocks/>
          </p:cNvSpPr>
          <p:nvPr/>
        </p:nvSpPr>
        <p:spPr bwMode="auto">
          <a:xfrm>
            <a:off x="1" y="215901"/>
            <a:ext cx="215900" cy="216116"/>
          </a:xfrm>
          <a:custGeom>
            <a:avLst/>
            <a:gdLst>
              <a:gd name="T0" fmla="*/ 2263291 w 10000"/>
              <a:gd name="T1" fmla="*/ 0 h 10000"/>
              <a:gd name="T2" fmla="*/ 0 w 10000"/>
              <a:gd name="T3" fmla="*/ 0 h 10000"/>
              <a:gd name="T4" fmla="*/ 0 w 10000"/>
              <a:gd name="T5" fmla="*/ 18662400 h 10000"/>
              <a:gd name="T6" fmla="*/ 2263291 w 10000"/>
              <a:gd name="T7" fmla="*/ 18662400 h 10000"/>
              <a:gd name="T8" fmla="*/ 4665600 w 10000"/>
              <a:gd name="T9" fmla="*/ 9331200 h 10000"/>
              <a:gd name="T10" fmla="*/ 2263291 w 10000"/>
              <a:gd name="T11" fmla="*/ 0 h 10000"/>
              <a:gd name="T12" fmla="*/ 0 60000 65536"/>
              <a:gd name="T13" fmla="*/ 0 60000 65536"/>
              <a:gd name="T14" fmla="*/ 0 60000 65536"/>
              <a:gd name="T15" fmla="*/ 0 60000 65536"/>
              <a:gd name="T16" fmla="*/ 0 60000 65536"/>
              <a:gd name="T17" fmla="*/ 0 60000 65536"/>
              <a:gd name="connsiteX0" fmla="*/ 4851 w 10000"/>
              <a:gd name="connsiteY0" fmla="*/ 0 h 10000"/>
              <a:gd name="connsiteX1" fmla="*/ 0 w 10000"/>
              <a:gd name="connsiteY1" fmla="*/ 0 h 10000"/>
              <a:gd name="connsiteX2" fmla="*/ 0 w 10000"/>
              <a:gd name="connsiteY2" fmla="*/ 10000 h 10000"/>
              <a:gd name="connsiteX3" fmla="*/ 10000 w 10000"/>
              <a:gd name="connsiteY3" fmla="*/ 5000 h 10000"/>
              <a:gd name="connsiteX4" fmla="*/ 4851 w 10000"/>
              <a:gd name="connsiteY4" fmla="*/ 0 h 10000"/>
              <a:gd name="connsiteX0" fmla="*/ 4851 w 10000"/>
              <a:gd name="connsiteY0" fmla="*/ 0 h 5005"/>
              <a:gd name="connsiteX1" fmla="*/ 0 w 10000"/>
              <a:gd name="connsiteY1" fmla="*/ 0 h 5005"/>
              <a:gd name="connsiteX2" fmla="*/ 0 w 10000"/>
              <a:gd name="connsiteY2" fmla="*/ 5005 h 5005"/>
              <a:gd name="connsiteX3" fmla="*/ 10000 w 10000"/>
              <a:gd name="connsiteY3" fmla="*/ 5000 h 5005"/>
              <a:gd name="connsiteX4" fmla="*/ 4851 w 10000"/>
              <a:gd name="connsiteY4" fmla="*/ 0 h 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005">
                <a:moveTo>
                  <a:pt x="4851" y="0"/>
                </a:moveTo>
                <a:lnTo>
                  <a:pt x="0" y="0"/>
                </a:lnTo>
                <a:lnTo>
                  <a:pt x="0" y="5005"/>
                </a:lnTo>
                <a:lnTo>
                  <a:pt x="10000" y="5000"/>
                </a:lnTo>
                <a:lnTo>
                  <a:pt x="4851" y="0"/>
                </a:lnTo>
                <a:close/>
              </a:path>
            </a:pathLst>
          </a:custGeom>
          <a:solidFill>
            <a:schemeClr val="tx2"/>
          </a:solidFill>
          <a:ln w="9525">
            <a:noFill/>
            <a:round/>
            <a:headEnd/>
            <a:tailEnd/>
          </a:ln>
        </p:spPr>
        <p:txBody>
          <a:bodyPr lIns="0" tIns="0" rIns="0" bIns="0"/>
          <a:lstStyle/>
          <a:p>
            <a:pPr>
              <a:defRPr/>
            </a:pPr>
            <a:endParaRPr lang="ru-RU">
              <a:solidFill>
                <a:srgbClr val="000000"/>
              </a:solidFill>
              <a:latin typeface="Arial"/>
            </a:endParaRPr>
          </a:p>
        </p:txBody>
      </p:sp>
      <p:sp>
        <p:nvSpPr>
          <p:cNvPr id="12" name="Freeform 50"/>
          <p:cNvSpPr>
            <a:spLocks/>
          </p:cNvSpPr>
          <p:nvPr/>
        </p:nvSpPr>
        <p:spPr bwMode="auto">
          <a:xfrm>
            <a:off x="1" y="431800"/>
            <a:ext cx="215900" cy="215900"/>
          </a:xfrm>
          <a:custGeom>
            <a:avLst/>
            <a:gdLst>
              <a:gd name="T0" fmla="*/ 4665600 w 10000"/>
              <a:gd name="T1" fmla="*/ 0 h 5000"/>
              <a:gd name="T2" fmla="*/ 0 w 10000"/>
              <a:gd name="T3" fmla="*/ 13046 h 5000"/>
              <a:gd name="T4" fmla="*/ 0 w 10000"/>
              <a:gd name="T5" fmla="*/ 9331200 h 5000"/>
              <a:gd name="T6" fmla="*/ 2263291 w 10000"/>
              <a:gd name="T7" fmla="*/ 9331200 h 5000"/>
              <a:gd name="T8" fmla="*/ 4665600 w 10000"/>
              <a:gd name="T9" fmla="*/ 0 h 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5000">
                <a:moveTo>
                  <a:pt x="10000" y="0"/>
                </a:moveTo>
                <a:lnTo>
                  <a:pt x="0" y="7"/>
                </a:lnTo>
                <a:lnTo>
                  <a:pt x="0" y="5000"/>
                </a:lnTo>
                <a:lnTo>
                  <a:pt x="4851" y="5000"/>
                </a:lnTo>
                <a:lnTo>
                  <a:pt x="10000" y="0"/>
                </a:lnTo>
                <a:close/>
              </a:path>
            </a:pathLst>
          </a:custGeom>
          <a:solidFill>
            <a:schemeClr val="bg2"/>
          </a:solidFill>
          <a:ln w="9525">
            <a:noFill/>
            <a:round/>
            <a:headEnd/>
            <a:tailEnd/>
          </a:ln>
        </p:spPr>
        <p:txBody>
          <a:bodyPr lIns="0" tIns="0" rIns="0" bIns="0"/>
          <a:lstStyle/>
          <a:p>
            <a:pPr>
              <a:defRPr/>
            </a:pPr>
            <a:endParaRPr lang="ru-RU">
              <a:solidFill>
                <a:srgbClr val="000000"/>
              </a:solidFill>
              <a:latin typeface="Arial"/>
            </a:endParaRPr>
          </a:p>
        </p:txBody>
      </p:sp>
      <p:sp>
        <p:nvSpPr>
          <p:cNvPr id="3" name="Текст 2"/>
          <p:cNvSpPr>
            <a:spLocks noGrp="1"/>
          </p:cNvSpPr>
          <p:nvPr>
            <p:ph type="body" idx="1"/>
          </p:nvPr>
        </p:nvSpPr>
        <p:spPr>
          <a:xfrm>
            <a:off x="250825" y="1260015"/>
            <a:ext cx="8640000" cy="5040311"/>
          </a:xfrm>
          <a:prstGeom prst="rect">
            <a:avLst/>
          </a:prstGeom>
        </p:spPr>
        <p:txBody>
          <a:bodyPr vert="horz" lIns="75365" tIns="75365" rIns="75365" bIns="75365"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6"/>
          <p:cNvSpPr>
            <a:spLocks noGrp="1"/>
          </p:cNvSpPr>
          <p:nvPr>
            <p:ph type="title"/>
          </p:nvPr>
        </p:nvSpPr>
        <p:spPr>
          <a:xfrm>
            <a:off x="250825" y="431800"/>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13" name="TextBox 12"/>
          <p:cNvSpPr txBox="1"/>
          <p:nvPr/>
        </p:nvSpPr>
        <p:spPr>
          <a:xfrm>
            <a:off x="252000" y="6688548"/>
            <a:ext cx="3600000" cy="123111"/>
          </a:xfrm>
          <a:prstGeom prst="rect">
            <a:avLst/>
          </a:prstGeom>
          <a:noFill/>
        </p:spPr>
        <p:txBody>
          <a:bodyPr wrap="none" lIns="0" tIns="0" rIns="0" bIns="0" rtlCol="0">
            <a:noAutofit/>
          </a:bodyPr>
          <a:lstStyle/>
          <a:p>
            <a:r>
              <a:rPr lang="ru-RU" sz="800" dirty="0" smtClean="0">
                <a:solidFill>
                  <a:srgbClr val="FFFFFF"/>
                </a:solidFill>
                <a:latin typeface="Arial"/>
                <a:cs typeface="Arial" pitchFamily="34" charset="0"/>
              </a:rPr>
              <a:t> </a:t>
            </a:r>
          </a:p>
        </p:txBody>
      </p:sp>
      <p:cxnSp>
        <p:nvCxnSpPr>
          <p:cNvPr id="14" name="Прямая соединительная линия 13"/>
          <p:cNvCxnSpPr/>
          <p:nvPr/>
        </p:nvCxnSpPr>
        <p:spPr>
          <a:xfrm>
            <a:off x="215901" y="431800"/>
            <a:ext cx="89281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8828508" y="6675530"/>
            <a:ext cx="157095" cy="153888"/>
          </a:xfrm>
          <a:prstGeom prst="rect">
            <a:avLst/>
          </a:prstGeom>
        </p:spPr>
        <p:txBody>
          <a:bodyPr wrap="none" lIns="0" tIns="0" rIns="0" bIns="0" anchor="ctr" anchorCtr="1">
            <a:spAutoFit/>
          </a:bodyPr>
          <a:lstStyle/>
          <a:p>
            <a:pPr algn="ctr">
              <a:defRPr/>
            </a:pPr>
            <a:fld id="{8088333F-969B-4E2E-A6DA-00108481B495}" type="slidenum">
              <a:rPr lang="ru-RU" sz="1000" b="1" smtClean="0">
                <a:solidFill>
                  <a:srgbClr val="FFFFFF"/>
                </a:solidFill>
                <a:latin typeface="Arial"/>
              </a:rPr>
              <a:pPr algn="ctr">
                <a:defRPr/>
              </a:pPr>
              <a:t>‹#›</a:t>
            </a:fld>
            <a:endParaRPr lang="ru-RU" sz="1000" b="1" kern="0" dirty="0" smtClean="0">
              <a:solidFill>
                <a:sysClr val="windowText" lastClr="000000"/>
              </a:solidFill>
              <a:latin typeface="Arial"/>
            </a:endParaRPr>
          </a:p>
        </p:txBody>
      </p:sp>
    </p:spTree>
    <p:extLst>
      <p:ext uri="{BB962C8B-B14F-4D97-AF65-F5344CB8AC3E}">
        <p14:creationId xmlns:p14="http://schemas.microsoft.com/office/powerpoint/2010/main" val="389575062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Lst>
  <p:hf hdr="0" ftr="0" dt="0"/>
  <p:txStyles>
    <p:titleStyle>
      <a:lvl1pPr algn="l" defTabSz="957127" rtl="0" eaLnBrk="1" latinLnBrk="0" hangingPunct="1">
        <a:spcBef>
          <a:spcPct val="0"/>
        </a:spcBef>
        <a:buNone/>
        <a:defRPr sz="1900" kern="1200">
          <a:solidFill>
            <a:schemeClr val="bg2"/>
          </a:solidFill>
          <a:latin typeface="+mj-lt"/>
          <a:ea typeface="+mj-ea"/>
          <a:cs typeface="+mj-cs"/>
        </a:defRPr>
      </a:lvl1pPr>
    </p:titleStyle>
    <p:bodyStyle>
      <a:lvl1pPr marL="0" indent="0" algn="l" defTabSz="957127" rtl="0" eaLnBrk="1" latinLnBrk="0" hangingPunct="1">
        <a:spcBef>
          <a:spcPts val="628"/>
        </a:spcBef>
        <a:buClr>
          <a:schemeClr val="tx2"/>
        </a:buClr>
        <a:buFont typeface="Arial" pitchFamily="34" charset="0"/>
        <a:buNone/>
        <a:defRPr sz="1300" kern="1200">
          <a:solidFill>
            <a:schemeClr val="tx1"/>
          </a:solidFill>
          <a:latin typeface="+mn-lt"/>
          <a:ea typeface="+mn-ea"/>
          <a:cs typeface="+mn-cs"/>
        </a:defRPr>
      </a:lvl1pPr>
      <a:lvl2pPr marL="188410" indent="-188410" algn="l" defTabSz="957127" rtl="0" eaLnBrk="1" latinLnBrk="0" hangingPunct="1">
        <a:spcBef>
          <a:spcPts val="314"/>
        </a:spcBef>
        <a:buClr>
          <a:schemeClr val="tx2"/>
        </a:buClr>
        <a:buFont typeface="Wingdings" pitchFamily="2" charset="2"/>
        <a:buChar char="§"/>
        <a:defRPr sz="1300" kern="1200">
          <a:solidFill>
            <a:schemeClr val="tx1"/>
          </a:solidFill>
          <a:latin typeface="+mn-lt"/>
          <a:ea typeface="+mn-ea"/>
          <a:cs typeface="+mn-cs"/>
        </a:defRPr>
      </a:lvl2pPr>
      <a:lvl3pPr marL="37682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3pPr>
      <a:lvl4pPr marL="56523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4pPr>
      <a:lvl5pPr marL="753642"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5pPr>
      <a:lvl6pPr marL="2632094"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657"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19"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782"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127" rtl="0" eaLnBrk="1" latinLnBrk="0" hangingPunct="1">
        <a:defRPr sz="1900" kern="1200">
          <a:solidFill>
            <a:schemeClr val="tx1"/>
          </a:solidFill>
          <a:latin typeface="+mn-lt"/>
          <a:ea typeface="+mn-ea"/>
          <a:cs typeface="+mn-cs"/>
        </a:defRPr>
      </a:lvl1pPr>
      <a:lvl2pPr marL="478564" algn="l" defTabSz="957127" rtl="0" eaLnBrk="1" latinLnBrk="0" hangingPunct="1">
        <a:defRPr sz="1900" kern="1200">
          <a:solidFill>
            <a:schemeClr val="tx1"/>
          </a:solidFill>
          <a:latin typeface="+mn-lt"/>
          <a:ea typeface="+mn-ea"/>
          <a:cs typeface="+mn-cs"/>
        </a:defRPr>
      </a:lvl2pPr>
      <a:lvl3pPr marL="957127" algn="l" defTabSz="957127" rtl="0" eaLnBrk="1" latinLnBrk="0" hangingPunct="1">
        <a:defRPr sz="1900" kern="1200">
          <a:solidFill>
            <a:schemeClr val="tx1"/>
          </a:solidFill>
          <a:latin typeface="+mn-lt"/>
          <a:ea typeface="+mn-ea"/>
          <a:cs typeface="+mn-cs"/>
        </a:defRPr>
      </a:lvl3pPr>
      <a:lvl4pPr marL="1435688" algn="l" defTabSz="957127" rtl="0" eaLnBrk="1" latinLnBrk="0" hangingPunct="1">
        <a:defRPr sz="1900" kern="1200">
          <a:solidFill>
            <a:schemeClr val="tx1"/>
          </a:solidFill>
          <a:latin typeface="+mn-lt"/>
          <a:ea typeface="+mn-ea"/>
          <a:cs typeface="+mn-cs"/>
        </a:defRPr>
      </a:lvl4pPr>
      <a:lvl5pPr marL="1914251" algn="l" defTabSz="957127" rtl="0" eaLnBrk="1" latinLnBrk="0" hangingPunct="1">
        <a:defRPr sz="1900" kern="1200">
          <a:solidFill>
            <a:schemeClr val="tx1"/>
          </a:solidFill>
          <a:latin typeface="+mn-lt"/>
          <a:ea typeface="+mn-ea"/>
          <a:cs typeface="+mn-cs"/>
        </a:defRPr>
      </a:lvl5pPr>
      <a:lvl6pPr marL="2392812" algn="l" defTabSz="957127" rtl="0" eaLnBrk="1" latinLnBrk="0" hangingPunct="1">
        <a:defRPr sz="1900" kern="1200">
          <a:solidFill>
            <a:schemeClr val="tx1"/>
          </a:solidFill>
          <a:latin typeface="+mn-lt"/>
          <a:ea typeface="+mn-ea"/>
          <a:cs typeface="+mn-cs"/>
        </a:defRPr>
      </a:lvl6pPr>
      <a:lvl7pPr marL="2871375" algn="l" defTabSz="957127" rtl="0" eaLnBrk="1" latinLnBrk="0" hangingPunct="1">
        <a:defRPr sz="1900" kern="1200">
          <a:solidFill>
            <a:schemeClr val="tx1"/>
          </a:solidFill>
          <a:latin typeface="+mn-lt"/>
          <a:ea typeface="+mn-ea"/>
          <a:cs typeface="+mn-cs"/>
        </a:defRPr>
      </a:lvl7pPr>
      <a:lvl8pPr marL="3349937" algn="l" defTabSz="957127" rtl="0" eaLnBrk="1" latinLnBrk="0" hangingPunct="1">
        <a:defRPr sz="1900" kern="1200">
          <a:solidFill>
            <a:schemeClr val="tx1"/>
          </a:solidFill>
          <a:latin typeface="+mn-lt"/>
          <a:ea typeface="+mn-ea"/>
          <a:cs typeface="+mn-cs"/>
        </a:defRPr>
      </a:lvl8pPr>
      <a:lvl9pPr marL="3828500" algn="l" defTabSz="957127"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6"/>
            </p:custDataLst>
            <p:extLst>
              <p:ext uri="{D42A27DB-BD31-4B8C-83A1-F6EECF244321}">
                <p14:modId xmlns:p14="http://schemas.microsoft.com/office/powerpoint/2010/main" val="2549035104"/>
              </p:ext>
            </p:ext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28045" name="think-cell Slide" r:id="rId17" imgW="6350000" imgH="6350000" progId="">
                  <p:embed/>
                </p:oleObj>
              </mc:Choice>
              <mc:Fallback>
                <p:oleObj name="think-cell Slide" r:id="rId17" imgW="6350000" imgH="6350000" progId="">
                  <p:embed/>
                  <p:pic>
                    <p:nvPicPr>
                      <p:cNvPr id="0" name="Picture 3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50"/>
          <p:cNvSpPr>
            <a:spLocks noChangeAspect="1"/>
          </p:cNvSpPr>
          <p:nvPr/>
        </p:nvSpPr>
        <p:spPr bwMode="auto">
          <a:xfrm>
            <a:off x="8712204" y="6642100"/>
            <a:ext cx="431800" cy="215900"/>
          </a:xfrm>
          <a:custGeom>
            <a:avLst/>
            <a:gdLst>
              <a:gd name="T0" fmla="*/ 358783 w 10000"/>
              <a:gd name="T1" fmla="*/ 0 h 10000"/>
              <a:gd name="T2" fmla="*/ 0 w 10000"/>
              <a:gd name="T3" fmla="*/ 0 h 10000"/>
              <a:gd name="T4" fmla="*/ 0 w 10000"/>
              <a:gd name="T5" fmla="*/ 215900 h 10000"/>
              <a:gd name="T6" fmla="*/ 358783 w 10000"/>
              <a:gd name="T7" fmla="*/ 215900 h 10000"/>
              <a:gd name="T8" fmla="*/ 431800 w 10000"/>
              <a:gd name="T9" fmla="*/ 107950 h 10000"/>
              <a:gd name="T10" fmla="*/ 358783 w 10000"/>
              <a:gd name="T11" fmla="*/ 0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0">
                <a:moveTo>
                  <a:pt x="8309" y="0"/>
                </a:moveTo>
                <a:lnTo>
                  <a:pt x="0" y="0"/>
                </a:lnTo>
                <a:lnTo>
                  <a:pt x="0" y="10000"/>
                </a:lnTo>
                <a:lnTo>
                  <a:pt x="8309" y="10000"/>
                </a:lnTo>
                <a:lnTo>
                  <a:pt x="10000" y="5000"/>
                </a:lnTo>
                <a:lnTo>
                  <a:pt x="8309" y="0"/>
                </a:lnTo>
                <a:close/>
              </a:path>
            </a:pathLst>
          </a:custGeom>
          <a:solidFill>
            <a:schemeClr val="bg2"/>
          </a:solidFill>
          <a:ln w="9525" cap="flat" cmpd="sng">
            <a:noFill/>
            <a:prstDash val="solid"/>
            <a:round/>
            <a:headEnd type="none" w="med" len="med"/>
            <a:tailEnd type="none" w="med" len="med"/>
          </a:ln>
        </p:spPr>
        <p:txBody>
          <a:bodyPr lIns="100260" tIns="50130" rIns="100260" bIns="50130"/>
          <a:lstStyle/>
          <a:p>
            <a:pPr>
              <a:defRPr/>
            </a:pPr>
            <a:endParaRPr lang="ru-RU">
              <a:solidFill>
                <a:srgbClr val="000000"/>
              </a:solidFill>
              <a:latin typeface="Arial"/>
            </a:endParaRPr>
          </a:p>
        </p:txBody>
      </p:sp>
      <p:sp>
        <p:nvSpPr>
          <p:cNvPr id="10" name="Rectangle 28"/>
          <p:cNvSpPr>
            <a:spLocks noChangeArrowheads="1"/>
          </p:cNvSpPr>
          <p:nvPr/>
        </p:nvSpPr>
        <p:spPr bwMode="auto">
          <a:xfrm>
            <a:off x="12" y="6642100"/>
            <a:ext cx="8640762" cy="215900"/>
          </a:xfrm>
          <a:prstGeom prst="rect">
            <a:avLst/>
          </a:prstGeom>
          <a:solidFill>
            <a:schemeClr val="tx2"/>
          </a:solidFill>
          <a:ln w="9525">
            <a:noFill/>
            <a:miter lim="800000"/>
            <a:headEnd/>
            <a:tailEnd/>
          </a:ln>
        </p:spPr>
        <p:txBody>
          <a:bodyPr wrap="none" lIns="100260" tIns="50130" rIns="100260" bIns="50130" anchor="ctr"/>
          <a:lstStyle/>
          <a:p>
            <a:pPr>
              <a:defRPr/>
            </a:pPr>
            <a:endParaRPr lang="ru-RU">
              <a:solidFill>
                <a:srgbClr val="000000"/>
              </a:solidFill>
              <a:latin typeface="Arial"/>
            </a:endParaRPr>
          </a:p>
        </p:txBody>
      </p:sp>
      <p:sp>
        <p:nvSpPr>
          <p:cNvPr id="11" name="Freeform 50"/>
          <p:cNvSpPr>
            <a:spLocks/>
          </p:cNvSpPr>
          <p:nvPr/>
        </p:nvSpPr>
        <p:spPr bwMode="auto">
          <a:xfrm>
            <a:off x="1" y="215901"/>
            <a:ext cx="215900" cy="216116"/>
          </a:xfrm>
          <a:custGeom>
            <a:avLst/>
            <a:gdLst>
              <a:gd name="T0" fmla="*/ 2263291 w 10000"/>
              <a:gd name="T1" fmla="*/ 0 h 10000"/>
              <a:gd name="T2" fmla="*/ 0 w 10000"/>
              <a:gd name="T3" fmla="*/ 0 h 10000"/>
              <a:gd name="T4" fmla="*/ 0 w 10000"/>
              <a:gd name="T5" fmla="*/ 18662400 h 10000"/>
              <a:gd name="T6" fmla="*/ 2263291 w 10000"/>
              <a:gd name="T7" fmla="*/ 18662400 h 10000"/>
              <a:gd name="T8" fmla="*/ 4665600 w 10000"/>
              <a:gd name="T9" fmla="*/ 9331200 h 10000"/>
              <a:gd name="T10" fmla="*/ 2263291 w 10000"/>
              <a:gd name="T11" fmla="*/ 0 h 10000"/>
              <a:gd name="T12" fmla="*/ 0 60000 65536"/>
              <a:gd name="T13" fmla="*/ 0 60000 65536"/>
              <a:gd name="T14" fmla="*/ 0 60000 65536"/>
              <a:gd name="T15" fmla="*/ 0 60000 65536"/>
              <a:gd name="T16" fmla="*/ 0 60000 65536"/>
              <a:gd name="T17" fmla="*/ 0 60000 65536"/>
              <a:gd name="connsiteX0" fmla="*/ 4851 w 10000"/>
              <a:gd name="connsiteY0" fmla="*/ 0 h 10000"/>
              <a:gd name="connsiteX1" fmla="*/ 0 w 10000"/>
              <a:gd name="connsiteY1" fmla="*/ 0 h 10000"/>
              <a:gd name="connsiteX2" fmla="*/ 0 w 10000"/>
              <a:gd name="connsiteY2" fmla="*/ 10000 h 10000"/>
              <a:gd name="connsiteX3" fmla="*/ 10000 w 10000"/>
              <a:gd name="connsiteY3" fmla="*/ 5000 h 10000"/>
              <a:gd name="connsiteX4" fmla="*/ 4851 w 10000"/>
              <a:gd name="connsiteY4" fmla="*/ 0 h 10000"/>
              <a:gd name="connsiteX0" fmla="*/ 4851 w 10000"/>
              <a:gd name="connsiteY0" fmla="*/ 0 h 5005"/>
              <a:gd name="connsiteX1" fmla="*/ 0 w 10000"/>
              <a:gd name="connsiteY1" fmla="*/ 0 h 5005"/>
              <a:gd name="connsiteX2" fmla="*/ 0 w 10000"/>
              <a:gd name="connsiteY2" fmla="*/ 5005 h 5005"/>
              <a:gd name="connsiteX3" fmla="*/ 10000 w 10000"/>
              <a:gd name="connsiteY3" fmla="*/ 5000 h 5005"/>
              <a:gd name="connsiteX4" fmla="*/ 4851 w 10000"/>
              <a:gd name="connsiteY4" fmla="*/ 0 h 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005">
                <a:moveTo>
                  <a:pt x="4851" y="0"/>
                </a:moveTo>
                <a:lnTo>
                  <a:pt x="0" y="0"/>
                </a:lnTo>
                <a:lnTo>
                  <a:pt x="0" y="5005"/>
                </a:lnTo>
                <a:lnTo>
                  <a:pt x="10000" y="5000"/>
                </a:lnTo>
                <a:lnTo>
                  <a:pt x="4851" y="0"/>
                </a:lnTo>
                <a:close/>
              </a:path>
            </a:pathLst>
          </a:custGeom>
          <a:solidFill>
            <a:schemeClr val="tx2"/>
          </a:solidFill>
          <a:ln w="9525">
            <a:noFill/>
            <a:round/>
            <a:headEnd/>
            <a:tailEnd/>
          </a:ln>
        </p:spPr>
        <p:txBody>
          <a:bodyPr lIns="0" tIns="0" rIns="0" bIns="0"/>
          <a:lstStyle/>
          <a:p>
            <a:pPr>
              <a:defRPr/>
            </a:pPr>
            <a:endParaRPr lang="ru-RU">
              <a:solidFill>
                <a:srgbClr val="000000"/>
              </a:solidFill>
              <a:latin typeface="Arial"/>
            </a:endParaRPr>
          </a:p>
        </p:txBody>
      </p:sp>
      <p:sp>
        <p:nvSpPr>
          <p:cNvPr id="12" name="Freeform 50"/>
          <p:cNvSpPr>
            <a:spLocks/>
          </p:cNvSpPr>
          <p:nvPr/>
        </p:nvSpPr>
        <p:spPr bwMode="auto">
          <a:xfrm>
            <a:off x="1" y="431800"/>
            <a:ext cx="215900" cy="215900"/>
          </a:xfrm>
          <a:custGeom>
            <a:avLst/>
            <a:gdLst>
              <a:gd name="T0" fmla="*/ 4665600 w 10000"/>
              <a:gd name="T1" fmla="*/ 0 h 5000"/>
              <a:gd name="T2" fmla="*/ 0 w 10000"/>
              <a:gd name="T3" fmla="*/ 13046 h 5000"/>
              <a:gd name="T4" fmla="*/ 0 w 10000"/>
              <a:gd name="T5" fmla="*/ 9331200 h 5000"/>
              <a:gd name="T6" fmla="*/ 2263291 w 10000"/>
              <a:gd name="T7" fmla="*/ 9331200 h 5000"/>
              <a:gd name="T8" fmla="*/ 4665600 w 10000"/>
              <a:gd name="T9" fmla="*/ 0 h 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5000">
                <a:moveTo>
                  <a:pt x="10000" y="0"/>
                </a:moveTo>
                <a:lnTo>
                  <a:pt x="0" y="7"/>
                </a:lnTo>
                <a:lnTo>
                  <a:pt x="0" y="5000"/>
                </a:lnTo>
                <a:lnTo>
                  <a:pt x="4851" y="5000"/>
                </a:lnTo>
                <a:lnTo>
                  <a:pt x="10000" y="0"/>
                </a:lnTo>
                <a:close/>
              </a:path>
            </a:pathLst>
          </a:custGeom>
          <a:solidFill>
            <a:schemeClr val="bg2"/>
          </a:solidFill>
          <a:ln w="9525">
            <a:noFill/>
            <a:round/>
            <a:headEnd/>
            <a:tailEnd/>
          </a:ln>
        </p:spPr>
        <p:txBody>
          <a:bodyPr lIns="0" tIns="0" rIns="0" bIns="0"/>
          <a:lstStyle/>
          <a:p>
            <a:pPr>
              <a:defRPr/>
            </a:pPr>
            <a:endParaRPr lang="ru-RU">
              <a:solidFill>
                <a:srgbClr val="000000"/>
              </a:solidFill>
              <a:latin typeface="Arial"/>
            </a:endParaRPr>
          </a:p>
        </p:txBody>
      </p:sp>
      <p:sp>
        <p:nvSpPr>
          <p:cNvPr id="3" name="Текст 2"/>
          <p:cNvSpPr>
            <a:spLocks noGrp="1"/>
          </p:cNvSpPr>
          <p:nvPr>
            <p:ph type="body" idx="1"/>
          </p:nvPr>
        </p:nvSpPr>
        <p:spPr>
          <a:xfrm>
            <a:off x="250825" y="1260015"/>
            <a:ext cx="8640000" cy="5040311"/>
          </a:xfrm>
          <a:prstGeom prst="rect">
            <a:avLst/>
          </a:prstGeom>
        </p:spPr>
        <p:txBody>
          <a:bodyPr vert="horz" lIns="75365" tIns="75365" rIns="75365" bIns="75365"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6"/>
          <p:cNvSpPr>
            <a:spLocks noGrp="1"/>
          </p:cNvSpPr>
          <p:nvPr>
            <p:ph type="title"/>
          </p:nvPr>
        </p:nvSpPr>
        <p:spPr>
          <a:xfrm>
            <a:off x="250825" y="431800"/>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13" name="TextBox 12"/>
          <p:cNvSpPr txBox="1"/>
          <p:nvPr/>
        </p:nvSpPr>
        <p:spPr>
          <a:xfrm>
            <a:off x="252000" y="6688550"/>
            <a:ext cx="3600000" cy="123111"/>
          </a:xfrm>
          <a:prstGeom prst="rect">
            <a:avLst/>
          </a:prstGeom>
          <a:noFill/>
        </p:spPr>
        <p:txBody>
          <a:bodyPr wrap="none" lIns="0" tIns="0" rIns="0" bIns="0" rtlCol="0">
            <a:noAutofit/>
          </a:bodyPr>
          <a:lstStyle/>
          <a:p>
            <a:r>
              <a:rPr lang="ru-RU" sz="800" dirty="0" smtClean="0">
                <a:solidFill>
                  <a:srgbClr val="FFFFFF"/>
                </a:solidFill>
                <a:latin typeface="Arial"/>
                <a:cs typeface="Arial" pitchFamily="34" charset="0"/>
              </a:rPr>
              <a:t> </a:t>
            </a:r>
          </a:p>
        </p:txBody>
      </p:sp>
      <p:cxnSp>
        <p:nvCxnSpPr>
          <p:cNvPr id="14" name="Прямая соединительная линия 13"/>
          <p:cNvCxnSpPr/>
          <p:nvPr/>
        </p:nvCxnSpPr>
        <p:spPr>
          <a:xfrm>
            <a:off x="215901" y="431800"/>
            <a:ext cx="89281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8828509" y="6675530"/>
            <a:ext cx="157095" cy="153888"/>
          </a:xfrm>
          <a:prstGeom prst="rect">
            <a:avLst/>
          </a:prstGeom>
        </p:spPr>
        <p:txBody>
          <a:bodyPr wrap="none" lIns="0" tIns="0" rIns="0" bIns="0" anchor="ctr" anchorCtr="1">
            <a:spAutoFit/>
          </a:bodyPr>
          <a:lstStyle/>
          <a:p>
            <a:pPr algn="ctr">
              <a:defRPr/>
            </a:pPr>
            <a:fld id="{8088333F-969B-4E2E-A6DA-00108481B495}" type="slidenum">
              <a:rPr lang="ru-RU" sz="1000" b="1" smtClean="0">
                <a:solidFill>
                  <a:srgbClr val="FFFFFF"/>
                </a:solidFill>
                <a:latin typeface="Arial"/>
              </a:rPr>
              <a:pPr algn="ctr">
                <a:defRPr/>
              </a:pPr>
              <a:t>‹#›</a:t>
            </a:fld>
            <a:endParaRPr lang="ru-RU" sz="1000" b="1" kern="0" dirty="0" smtClean="0">
              <a:solidFill>
                <a:sysClr val="windowText" lastClr="000000"/>
              </a:solidFill>
              <a:latin typeface="Arial"/>
            </a:endParaRPr>
          </a:p>
        </p:txBody>
      </p:sp>
    </p:spTree>
    <p:extLst>
      <p:ext uri="{BB962C8B-B14F-4D97-AF65-F5344CB8AC3E}">
        <p14:creationId xmlns:p14="http://schemas.microsoft.com/office/powerpoint/2010/main" val="270477783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hdr="0" ftr="0" dt="0"/>
  <p:txStyles>
    <p:titleStyle>
      <a:lvl1pPr algn="l" defTabSz="957127" rtl="0" eaLnBrk="1" latinLnBrk="0" hangingPunct="1">
        <a:spcBef>
          <a:spcPct val="0"/>
        </a:spcBef>
        <a:buNone/>
        <a:defRPr sz="1900" kern="1200">
          <a:solidFill>
            <a:schemeClr val="bg2"/>
          </a:solidFill>
          <a:latin typeface="+mj-lt"/>
          <a:ea typeface="+mj-ea"/>
          <a:cs typeface="+mj-cs"/>
        </a:defRPr>
      </a:lvl1pPr>
    </p:titleStyle>
    <p:bodyStyle>
      <a:lvl1pPr marL="0" indent="0" algn="l" defTabSz="957127" rtl="0" eaLnBrk="1" latinLnBrk="0" hangingPunct="1">
        <a:spcBef>
          <a:spcPts val="628"/>
        </a:spcBef>
        <a:buClr>
          <a:schemeClr val="tx2"/>
        </a:buClr>
        <a:buFont typeface="Arial" pitchFamily="34" charset="0"/>
        <a:buNone/>
        <a:defRPr sz="1300" kern="1200">
          <a:solidFill>
            <a:schemeClr val="tx1"/>
          </a:solidFill>
          <a:latin typeface="+mn-lt"/>
          <a:ea typeface="+mn-ea"/>
          <a:cs typeface="+mn-cs"/>
        </a:defRPr>
      </a:lvl1pPr>
      <a:lvl2pPr marL="188410" indent="-188410" algn="l" defTabSz="957127" rtl="0" eaLnBrk="1" latinLnBrk="0" hangingPunct="1">
        <a:spcBef>
          <a:spcPts val="314"/>
        </a:spcBef>
        <a:buClr>
          <a:schemeClr val="tx2"/>
        </a:buClr>
        <a:buFont typeface="Wingdings" pitchFamily="2" charset="2"/>
        <a:buChar char="§"/>
        <a:defRPr sz="1300" kern="1200">
          <a:solidFill>
            <a:schemeClr val="tx1"/>
          </a:solidFill>
          <a:latin typeface="+mn-lt"/>
          <a:ea typeface="+mn-ea"/>
          <a:cs typeface="+mn-cs"/>
        </a:defRPr>
      </a:lvl2pPr>
      <a:lvl3pPr marL="37682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3pPr>
      <a:lvl4pPr marL="56523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4pPr>
      <a:lvl5pPr marL="753642"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5pPr>
      <a:lvl6pPr marL="2632094"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657"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19"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782"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127" rtl="0" eaLnBrk="1" latinLnBrk="0" hangingPunct="1">
        <a:defRPr sz="1900" kern="1200">
          <a:solidFill>
            <a:schemeClr val="tx1"/>
          </a:solidFill>
          <a:latin typeface="+mn-lt"/>
          <a:ea typeface="+mn-ea"/>
          <a:cs typeface="+mn-cs"/>
        </a:defRPr>
      </a:lvl1pPr>
      <a:lvl2pPr marL="478564" algn="l" defTabSz="957127" rtl="0" eaLnBrk="1" latinLnBrk="0" hangingPunct="1">
        <a:defRPr sz="1900" kern="1200">
          <a:solidFill>
            <a:schemeClr val="tx1"/>
          </a:solidFill>
          <a:latin typeface="+mn-lt"/>
          <a:ea typeface="+mn-ea"/>
          <a:cs typeface="+mn-cs"/>
        </a:defRPr>
      </a:lvl2pPr>
      <a:lvl3pPr marL="957127" algn="l" defTabSz="957127" rtl="0" eaLnBrk="1" latinLnBrk="0" hangingPunct="1">
        <a:defRPr sz="1900" kern="1200">
          <a:solidFill>
            <a:schemeClr val="tx1"/>
          </a:solidFill>
          <a:latin typeface="+mn-lt"/>
          <a:ea typeface="+mn-ea"/>
          <a:cs typeface="+mn-cs"/>
        </a:defRPr>
      </a:lvl3pPr>
      <a:lvl4pPr marL="1435688" algn="l" defTabSz="957127" rtl="0" eaLnBrk="1" latinLnBrk="0" hangingPunct="1">
        <a:defRPr sz="1900" kern="1200">
          <a:solidFill>
            <a:schemeClr val="tx1"/>
          </a:solidFill>
          <a:latin typeface="+mn-lt"/>
          <a:ea typeface="+mn-ea"/>
          <a:cs typeface="+mn-cs"/>
        </a:defRPr>
      </a:lvl4pPr>
      <a:lvl5pPr marL="1914251" algn="l" defTabSz="957127" rtl="0" eaLnBrk="1" latinLnBrk="0" hangingPunct="1">
        <a:defRPr sz="1900" kern="1200">
          <a:solidFill>
            <a:schemeClr val="tx1"/>
          </a:solidFill>
          <a:latin typeface="+mn-lt"/>
          <a:ea typeface="+mn-ea"/>
          <a:cs typeface="+mn-cs"/>
        </a:defRPr>
      </a:lvl5pPr>
      <a:lvl6pPr marL="2392812" algn="l" defTabSz="957127" rtl="0" eaLnBrk="1" latinLnBrk="0" hangingPunct="1">
        <a:defRPr sz="1900" kern="1200">
          <a:solidFill>
            <a:schemeClr val="tx1"/>
          </a:solidFill>
          <a:latin typeface="+mn-lt"/>
          <a:ea typeface="+mn-ea"/>
          <a:cs typeface="+mn-cs"/>
        </a:defRPr>
      </a:lvl6pPr>
      <a:lvl7pPr marL="2871375" algn="l" defTabSz="957127" rtl="0" eaLnBrk="1" latinLnBrk="0" hangingPunct="1">
        <a:defRPr sz="1900" kern="1200">
          <a:solidFill>
            <a:schemeClr val="tx1"/>
          </a:solidFill>
          <a:latin typeface="+mn-lt"/>
          <a:ea typeface="+mn-ea"/>
          <a:cs typeface="+mn-cs"/>
        </a:defRPr>
      </a:lvl7pPr>
      <a:lvl8pPr marL="3349937" algn="l" defTabSz="957127" rtl="0" eaLnBrk="1" latinLnBrk="0" hangingPunct="1">
        <a:defRPr sz="1900" kern="1200">
          <a:solidFill>
            <a:schemeClr val="tx1"/>
          </a:solidFill>
          <a:latin typeface="+mn-lt"/>
          <a:ea typeface="+mn-ea"/>
          <a:cs typeface="+mn-cs"/>
        </a:defRPr>
      </a:lvl8pPr>
      <a:lvl9pPr marL="3828500" algn="l" defTabSz="957127"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5699" tIns="47850" rIns="95699" bIns="4785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5699" tIns="47850" rIns="95699" bIns="4785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87"/>
            <a:ext cx="2133600" cy="365125"/>
          </a:xfrm>
          <a:prstGeom prst="rect">
            <a:avLst/>
          </a:prstGeom>
        </p:spPr>
        <p:txBody>
          <a:bodyPr vert="horz" lIns="95699" tIns="47850" rIns="95699" bIns="47850" rtlCol="0" anchor="ctr"/>
          <a:lstStyle>
            <a:lvl1pPr algn="l" defTabSz="957011">
              <a:defRPr sz="1300">
                <a:solidFill>
                  <a:schemeClr val="tx1">
                    <a:tint val="75000"/>
                  </a:schemeClr>
                </a:solidFill>
              </a:defRPr>
            </a:lvl1pPr>
          </a:lstStyle>
          <a:p>
            <a:fld id="{F48AB4C2-5C99-49E0-8AD5-A60697A6661E}" type="datetimeFigureOut">
              <a:rPr lang="ru-RU" smtClean="0">
                <a:solidFill>
                  <a:prstClr val="black">
                    <a:tint val="75000"/>
                  </a:prstClr>
                </a:solidFill>
              </a:rPr>
              <a:pPr/>
              <a:t>25.10.2014</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87"/>
            <a:ext cx="2895600" cy="365125"/>
          </a:xfrm>
          <a:prstGeom prst="rect">
            <a:avLst/>
          </a:prstGeom>
        </p:spPr>
        <p:txBody>
          <a:bodyPr vert="horz" lIns="95699" tIns="47850" rIns="95699" bIns="47850" rtlCol="0" anchor="ctr"/>
          <a:lstStyle>
            <a:lvl1pPr algn="ctr" defTabSz="957011">
              <a:defRPr sz="13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87"/>
            <a:ext cx="2133600" cy="365125"/>
          </a:xfrm>
          <a:prstGeom prst="rect">
            <a:avLst/>
          </a:prstGeom>
        </p:spPr>
        <p:txBody>
          <a:bodyPr vert="horz" lIns="95699" tIns="47850" rIns="95699" bIns="47850" rtlCol="0" anchor="ctr"/>
          <a:lstStyle>
            <a:lvl1pPr algn="r" defTabSz="957011">
              <a:defRPr sz="1300">
                <a:solidFill>
                  <a:schemeClr val="tx1">
                    <a:tint val="75000"/>
                  </a:schemeClr>
                </a:solidFill>
              </a:defRPr>
            </a:lvl1pPr>
          </a:lstStyle>
          <a:p>
            <a:fld id="{B55FF4B0-24E2-4E78-A812-129853FB30A7}"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5454954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957011" rtl="0" eaLnBrk="1" latinLnBrk="0" hangingPunct="1">
        <a:spcBef>
          <a:spcPct val="0"/>
        </a:spcBef>
        <a:buNone/>
        <a:defRPr sz="4600" kern="1200">
          <a:solidFill>
            <a:schemeClr val="tx1"/>
          </a:solidFill>
          <a:latin typeface="+mj-lt"/>
          <a:ea typeface="+mj-ea"/>
          <a:cs typeface="+mj-cs"/>
        </a:defRPr>
      </a:lvl1pPr>
    </p:titleStyle>
    <p:bodyStyle>
      <a:lvl1pPr marL="358879" indent="-358879" algn="l" defTabSz="95701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77572" indent="-299065" algn="l" defTabSz="957011"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6263" indent="-239253" algn="l" defTabSz="957011"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74768" indent="-239253" algn="l" defTabSz="957011"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53271" indent="-239253" algn="l" defTabSz="957011"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31777" indent="-239253" algn="l" defTabSz="95701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283" indent="-239253" algn="l" defTabSz="95701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8788" indent="-239253" algn="l" defTabSz="95701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293" indent="-239253" algn="l" defTabSz="95701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011" rtl="0" eaLnBrk="1" latinLnBrk="0" hangingPunct="1">
        <a:defRPr sz="1900" kern="1200">
          <a:solidFill>
            <a:schemeClr val="tx1"/>
          </a:solidFill>
          <a:latin typeface="+mn-lt"/>
          <a:ea typeface="+mn-ea"/>
          <a:cs typeface="+mn-cs"/>
        </a:defRPr>
      </a:lvl1pPr>
      <a:lvl2pPr marL="478505" algn="l" defTabSz="957011" rtl="0" eaLnBrk="1" latinLnBrk="0" hangingPunct="1">
        <a:defRPr sz="1900" kern="1200">
          <a:solidFill>
            <a:schemeClr val="tx1"/>
          </a:solidFill>
          <a:latin typeface="+mn-lt"/>
          <a:ea typeface="+mn-ea"/>
          <a:cs typeface="+mn-cs"/>
        </a:defRPr>
      </a:lvl2pPr>
      <a:lvl3pPr marL="957011" algn="l" defTabSz="957011" rtl="0" eaLnBrk="1" latinLnBrk="0" hangingPunct="1">
        <a:defRPr sz="1900" kern="1200">
          <a:solidFill>
            <a:schemeClr val="tx1"/>
          </a:solidFill>
          <a:latin typeface="+mn-lt"/>
          <a:ea typeface="+mn-ea"/>
          <a:cs typeface="+mn-cs"/>
        </a:defRPr>
      </a:lvl3pPr>
      <a:lvl4pPr marL="1435515" algn="l" defTabSz="957011" rtl="0" eaLnBrk="1" latinLnBrk="0" hangingPunct="1">
        <a:defRPr sz="1900" kern="1200">
          <a:solidFill>
            <a:schemeClr val="tx1"/>
          </a:solidFill>
          <a:latin typeface="+mn-lt"/>
          <a:ea typeface="+mn-ea"/>
          <a:cs typeface="+mn-cs"/>
        </a:defRPr>
      </a:lvl4pPr>
      <a:lvl5pPr marL="1914022" algn="l" defTabSz="957011" rtl="0" eaLnBrk="1" latinLnBrk="0" hangingPunct="1">
        <a:defRPr sz="1900" kern="1200">
          <a:solidFill>
            <a:schemeClr val="tx1"/>
          </a:solidFill>
          <a:latin typeface="+mn-lt"/>
          <a:ea typeface="+mn-ea"/>
          <a:cs typeface="+mn-cs"/>
        </a:defRPr>
      </a:lvl5pPr>
      <a:lvl6pPr marL="2392527" algn="l" defTabSz="957011" rtl="0" eaLnBrk="1" latinLnBrk="0" hangingPunct="1">
        <a:defRPr sz="1900" kern="1200">
          <a:solidFill>
            <a:schemeClr val="tx1"/>
          </a:solidFill>
          <a:latin typeface="+mn-lt"/>
          <a:ea typeface="+mn-ea"/>
          <a:cs typeface="+mn-cs"/>
        </a:defRPr>
      </a:lvl6pPr>
      <a:lvl7pPr marL="2871030" algn="l" defTabSz="957011" rtl="0" eaLnBrk="1" latinLnBrk="0" hangingPunct="1">
        <a:defRPr sz="1900" kern="1200">
          <a:solidFill>
            <a:schemeClr val="tx1"/>
          </a:solidFill>
          <a:latin typeface="+mn-lt"/>
          <a:ea typeface="+mn-ea"/>
          <a:cs typeface="+mn-cs"/>
        </a:defRPr>
      </a:lvl7pPr>
      <a:lvl8pPr marL="3349535" algn="l" defTabSz="957011" rtl="0" eaLnBrk="1" latinLnBrk="0" hangingPunct="1">
        <a:defRPr sz="1900" kern="1200">
          <a:solidFill>
            <a:schemeClr val="tx1"/>
          </a:solidFill>
          <a:latin typeface="+mn-lt"/>
          <a:ea typeface="+mn-ea"/>
          <a:cs typeface="+mn-cs"/>
        </a:defRPr>
      </a:lvl8pPr>
      <a:lvl9pPr marL="3828042" algn="l" defTabSz="957011"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6"/>
            </p:custDataLst>
            <p:ext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39309" name="think-cell Slide" r:id="rId17" imgW="6350000" imgH="6350000" progId="">
                  <p:embed/>
                </p:oleObj>
              </mc:Choice>
              <mc:Fallback>
                <p:oleObj name="think-cell Slide" r:id="rId17" imgW="6350000" imgH="6350000" progId="">
                  <p:embed/>
                  <p:pic>
                    <p:nvPicPr>
                      <p:cNvPr id="0" name="Picture 3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50"/>
          <p:cNvSpPr>
            <a:spLocks noChangeAspect="1"/>
          </p:cNvSpPr>
          <p:nvPr/>
        </p:nvSpPr>
        <p:spPr bwMode="auto">
          <a:xfrm>
            <a:off x="8712204" y="6642100"/>
            <a:ext cx="431800" cy="215900"/>
          </a:xfrm>
          <a:custGeom>
            <a:avLst/>
            <a:gdLst>
              <a:gd name="T0" fmla="*/ 358783 w 10000"/>
              <a:gd name="T1" fmla="*/ 0 h 10000"/>
              <a:gd name="T2" fmla="*/ 0 w 10000"/>
              <a:gd name="T3" fmla="*/ 0 h 10000"/>
              <a:gd name="T4" fmla="*/ 0 w 10000"/>
              <a:gd name="T5" fmla="*/ 215900 h 10000"/>
              <a:gd name="T6" fmla="*/ 358783 w 10000"/>
              <a:gd name="T7" fmla="*/ 215900 h 10000"/>
              <a:gd name="T8" fmla="*/ 431800 w 10000"/>
              <a:gd name="T9" fmla="*/ 107950 h 10000"/>
              <a:gd name="T10" fmla="*/ 358783 w 10000"/>
              <a:gd name="T11" fmla="*/ 0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0">
                <a:moveTo>
                  <a:pt x="8309" y="0"/>
                </a:moveTo>
                <a:lnTo>
                  <a:pt x="0" y="0"/>
                </a:lnTo>
                <a:lnTo>
                  <a:pt x="0" y="10000"/>
                </a:lnTo>
                <a:lnTo>
                  <a:pt x="8309" y="10000"/>
                </a:lnTo>
                <a:lnTo>
                  <a:pt x="10000" y="5000"/>
                </a:lnTo>
                <a:lnTo>
                  <a:pt x="8309" y="0"/>
                </a:lnTo>
                <a:close/>
              </a:path>
            </a:pathLst>
          </a:custGeom>
          <a:solidFill>
            <a:schemeClr val="bg2"/>
          </a:solidFill>
          <a:ln w="9525" cap="flat" cmpd="sng">
            <a:noFill/>
            <a:prstDash val="solid"/>
            <a:round/>
            <a:headEnd type="none" w="med" len="med"/>
            <a:tailEnd type="none" w="med" len="med"/>
          </a:ln>
        </p:spPr>
        <p:txBody>
          <a:bodyPr lIns="100260" tIns="50130" rIns="100260" bIns="50130"/>
          <a:lstStyle/>
          <a:p>
            <a:pPr>
              <a:defRPr/>
            </a:pPr>
            <a:endParaRPr lang="ru-RU">
              <a:solidFill>
                <a:srgbClr val="000000"/>
              </a:solidFill>
            </a:endParaRPr>
          </a:p>
        </p:txBody>
      </p:sp>
      <p:sp>
        <p:nvSpPr>
          <p:cNvPr id="10" name="Rectangle 28"/>
          <p:cNvSpPr>
            <a:spLocks noChangeArrowheads="1"/>
          </p:cNvSpPr>
          <p:nvPr/>
        </p:nvSpPr>
        <p:spPr bwMode="auto">
          <a:xfrm>
            <a:off x="12" y="6642100"/>
            <a:ext cx="8640762" cy="215900"/>
          </a:xfrm>
          <a:prstGeom prst="rect">
            <a:avLst/>
          </a:prstGeom>
          <a:solidFill>
            <a:schemeClr val="tx2"/>
          </a:solidFill>
          <a:ln w="9525">
            <a:noFill/>
            <a:miter lim="800000"/>
            <a:headEnd/>
            <a:tailEnd/>
          </a:ln>
        </p:spPr>
        <p:txBody>
          <a:bodyPr wrap="none" lIns="100260" tIns="50130" rIns="100260" bIns="50130" anchor="ctr"/>
          <a:lstStyle/>
          <a:p>
            <a:pPr>
              <a:defRPr/>
            </a:pPr>
            <a:endParaRPr lang="ru-RU">
              <a:solidFill>
                <a:srgbClr val="000000"/>
              </a:solidFill>
            </a:endParaRPr>
          </a:p>
        </p:txBody>
      </p:sp>
      <p:sp>
        <p:nvSpPr>
          <p:cNvPr id="11" name="Freeform 50"/>
          <p:cNvSpPr>
            <a:spLocks/>
          </p:cNvSpPr>
          <p:nvPr/>
        </p:nvSpPr>
        <p:spPr bwMode="auto">
          <a:xfrm>
            <a:off x="1" y="215901"/>
            <a:ext cx="215900" cy="216116"/>
          </a:xfrm>
          <a:custGeom>
            <a:avLst/>
            <a:gdLst>
              <a:gd name="T0" fmla="*/ 2263291 w 10000"/>
              <a:gd name="T1" fmla="*/ 0 h 10000"/>
              <a:gd name="T2" fmla="*/ 0 w 10000"/>
              <a:gd name="T3" fmla="*/ 0 h 10000"/>
              <a:gd name="T4" fmla="*/ 0 w 10000"/>
              <a:gd name="T5" fmla="*/ 18662400 h 10000"/>
              <a:gd name="T6" fmla="*/ 2263291 w 10000"/>
              <a:gd name="T7" fmla="*/ 18662400 h 10000"/>
              <a:gd name="T8" fmla="*/ 4665600 w 10000"/>
              <a:gd name="T9" fmla="*/ 9331200 h 10000"/>
              <a:gd name="T10" fmla="*/ 2263291 w 10000"/>
              <a:gd name="T11" fmla="*/ 0 h 10000"/>
              <a:gd name="T12" fmla="*/ 0 60000 65536"/>
              <a:gd name="T13" fmla="*/ 0 60000 65536"/>
              <a:gd name="T14" fmla="*/ 0 60000 65536"/>
              <a:gd name="T15" fmla="*/ 0 60000 65536"/>
              <a:gd name="T16" fmla="*/ 0 60000 65536"/>
              <a:gd name="T17" fmla="*/ 0 60000 65536"/>
              <a:gd name="connsiteX0" fmla="*/ 4851 w 10000"/>
              <a:gd name="connsiteY0" fmla="*/ 0 h 10000"/>
              <a:gd name="connsiteX1" fmla="*/ 0 w 10000"/>
              <a:gd name="connsiteY1" fmla="*/ 0 h 10000"/>
              <a:gd name="connsiteX2" fmla="*/ 0 w 10000"/>
              <a:gd name="connsiteY2" fmla="*/ 10000 h 10000"/>
              <a:gd name="connsiteX3" fmla="*/ 10000 w 10000"/>
              <a:gd name="connsiteY3" fmla="*/ 5000 h 10000"/>
              <a:gd name="connsiteX4" fmla="*/ 4851 w 10000"/>
              <a:gd name="connsiteY4" fmla="*/ 0 h 10000"/>
              <a:gd name="connsiteX0" fmla="*/ 4851 w 10000"/>
              <a:gd name="connsiteY0" fmla="*/ 0 h 5005"/>
              <a:gd name="connsiteX1" fmla="*/ 0 w 10000"/>
              <a:gd name="connsiteY1" fmla="*/ 0 h 5005"/>
              <a:gd name="connsiteX2" fmla="*/ 0 w 10000"/>
              <a:gd name="connsiteY2" fmla="*/ 5005 h 5005"/>
              <a:gd name="connsiteX3" fmla="*/ 10000 w 10000"/>
              <a:gd name="connsiteY3" fmla="*/ 5000 h 5005"/>
              <a:gd name="connsiteX4" fmla="*/ 4851 w 10000"/>
              <a:gd name="connsiteY4" fmla="*/ 0 h 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005">
                <a:moveTo>
                  <a:pt x="4851" y="0"/>
                </a:moveTo>
                <a:lnTo>
                  <a:pt x="0" y="0"/>
                </a:lnTo>
                <a:lnTo>
                  <a:pt x="0" y="5005"/>
                </a:lnTo>
                <a:lnTo>
                  <a:pt x="10000" y="5000"/>
                </a:lnTo>
                <a:lnTo>
                  <a:pt x="4851" y="0"/>
                </a:lnTo>
                <a:close/>
              </a:path>
            </a:pathLst>
          </a:custGeom>
          <a:solidFill>
            <a:schemeClr val="tx2"/>
          </a:solidFill>
          <a:ln w="9525">
            <a:noFill/>
            <a:round/>
            <a:headEnd/>
            <a:tailEnd/>
          </a:ln>
        </p:spPr>
        <p:txBody>
          <a:bodyPr lIns="0" tIns="0" rIns="0" bIns="0"/>
          <a:lstStyle/>
          <a:p>
            <a:pPr>
              <a:defRPr/>
            </a:pPr>
            <a:endParaRPr lang="ru-RU">
              <a:solidFill>
                <a:srgbClr val="000000"/>
              </a:solidFill>
            </a:endParaRPr>
          </a:p>
        </p:txBody>
      </p:sp>
      <p:sp>
        <p:nvSpPr>
          <p:cNvPr id="12" name="Freeform 50"/>
          <p:cNvSpPr>
            <a:spLocks/>
          </p:cNvSpPr>
          <p:nvPr/>
        </p:nvSpPr>
        <p:spPr bwMode="auto">
          <a:xfrm>
            <a:off x="1" y="431800"/>
            <a:ext cx="215900" cy="215900"/>
          </a:xfrm>
          <a:custGeom>
            <a:avLst/>
            <a:gdLst>
              <a:gd name="T0" fmla="*/ 4665600 w 10000"/>
              <a:gd name="T1" fmla="*/ 0 h 5000"/>
              <a:gd name="T2" fmla="*/ 0 w 10000"/>
              <a:gd name="T3" fmla="*/ 13046 h 5000"/>
              <a:gd name="T4" fmla="*/ 0 w 10000"/>
              <a:gd name="T5" fmla="*/ 9331200 h 5000"/>
              <a:gd name="T6" fmla="*/ 2263291 w 10000"/>
              <a:gd name="T7" fmla="*/ 9331200 h 5000"/>
              <a:gd name="T8" fmla="*/ 4665600 w 10000"/>
              <a:gd name="T9" fmla="*/ 0 h 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5000">
                <a:moveTo>
                  <a:pt x="10000" y="0"/>
                </a:moveTo>
                <a:lnTo>
                  <a:pt x="0" y="7"/>
                </a:lnTo>
                <a:lnTo>
                  <a:pt x="0" y="5000"/>
                </a:lnTo>
                <a:lnTo>
                  <a:pt x="4851" y="5000"/>
                </a:lnTo>
                <a:lnTo>
                  <a:pt x="10000"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3" name="Текст 2"/>
          <p:cNvSpPr>
            <a:spLocks noGrp="1"/>
          </p:cNvSpPr>
          <p:nvPr>
            <p:ph type="body" idx="1"/>
          </p:nvPr>
        </p:nvSpPr>
        <p:spPr>
          <a:xfrm>
            <a:off x="250825" y="1260015"/>
            <a:ext cx="8640000" cy="5040311"/>
          </a:xfrm>
          <a:prstGeom prst="rect">
            <a:avLst/>
          </a:prstGeom>
        </p:spPr>
        <p:txBody>
          <a:bodyPr vert="horz" lIns="75365" tIns="75365" rIns="75365" bIns="75365"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6"/>
          <p:cNvSpPr>
            <a:spLocks noGrp="1"/>
          </p:cNvSpPr>
          <p:nvPr>
            <p:ph type="title"/>
          </p:nvPr>
        </p:nvSpPr>
        <p:spPr>
          <a:xfrm>
            <a:off x="250825" y="431800"/>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13" name="TextBox 12"/>
          <p:cNvSpPr txBox="1"/>
          <p:nvPr/>
        </p:nvSpPr>
        <p:spPr>
          <a:xfrm>
            <a:off x="252000" y="6688554"/>
            <a:ext cx="3600000" cy="123111"/>
          </a:xfrm>
          <a:prstGeom prst="rect">
            <a:avLst/>
          </a:prstGeom>
          <a:noFill/>
        </p:spPr>
        <p:txBody>
          <a:bodyPr wrap="none" lIns="0" tIns="0" rIns="0" bIns="0" rtlCol="0">
            <a:noAutofit/>
          </a:bodyPr>
          <a:lstStyle/>
          <a:p>
            <a:r>
              <a:rPr lang="ru-RU" sz="800" dirty="0" smtClean="0">
                <a:solidFill>
                  <a:srgbClr val="FFFFFF"/>
                </a:solidFill>
                <a:cs typeface="Arial" pitchFamily="34" charset="0"/>
              </a:rPr>
              <a:t> </a:t>
            </a:r>
          </a:p>
        </p:txBody>
      </p:sp>
      <p:cxnSp>
        <p:nvCxnSpPr>
          <p:cNvPr id="14" name="Прямая соединительная линия 13"/>
          <p:cNvCxnSpPr/>
          <p:nvPr/>
        </p:nvCxnSpPr>
        <p:spPr>
          <a:xfrm>
            <a:off x="215901" y="431800"/>
            <a:ext cx="89281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8828511" y="6675530"/>
            <a:ext cx="157095" cy="153888"/>
          </a:xfrm>
          <a:prstGeom prst="rect">
            <a:avLst/>
          </a:prstGeom>
        </p:spPr>
        <p:txBody>
          <a:bodyPr wrap="none" lIns="0" tIns="0" rIns="0" bIns="0" anchor="ctr" anchorCtr="1">
            <a:spAutoFit/>
          </a:bodyPr>
          <a:lstStyle/>
          <a:p>
            <a:pPr algn="ctr">
              <a:defRPr/>
            </a:pPr>
            <a:fld id="{8088333F-969B-4E2E-A6DA-00108481B495}" type="slidenum">
              <a:rPr lang="ru-RU" sz="1000" b="1" smtClean="0">
                <a:solidFill>
                  <a:srgbClr val="FFFFFF"/>
                </a:solidFill>
              </a:rPr>
              <a:pPr algn="ctr">
                <a:defRPr/>
              </a:pPr>
              <a:t>‹#›</a:t>
            </a:fld>
            <a:endParaRPr lang="ru-RU" sz="1000" b="1" kern="0" dirty="0" smtClean="0">
              <a:solidFill>
                <a:sysClr val="windowText" lastClr="000000"/>
              </a:solidFill>
            </a:endParaRPr>
          </a:p>
        </p:txBody>
      </p:sp>
    </p:spTree>
    <p:extLst>
      <p:ext uri="{BB962C8B-B14F-4D97-AF65-F5344CB8AC3E}">
        <p14:creationId xmlns:p14="http://schemas.microsoft.com/office/powerpoint/2010/main" val="6380205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Lst>
  <p:hf hdr="0" ftr="0" dt="0"/>
  <p:txStyles>
    <p:titleStyle>
      <a:lvl1pPr algn="l" defTabSz="957127" rtl="0" eaLnBrk="1" latinLnBrk="0" hangingPunct="1">
        <a:spcBef>
          <a:spcPct val="0"/>
        </a:spcBef>
        <a:buNone/>
        <a:defRPr sz="1900" kern="1200">
          <a:solidFill>
            <a:schemeClr val="bg2"/>
          </a:solidFill>
          <a:latin typeface="+mj-lt"/>
          <a:ea typeface="+mj-ea"/>
          <a:cs typeface="+mj-cs"/>
        </a:defRPr>
      </a:lvl1pPr>
    </p:titleStyle>
    <p:bodyStyle>
      <a:lvl1pPr marL="0" indent="0" algn="l" defTabSz="957127" rtl="0" eaLnBrk="1" latinLnBrk="0" hangingPunct="1">
        <a:spcBef>
          <a:spcPts val="628"/>
        </a:spcBef>
        <a:buClr>
          <a:schemeClr val="tx2"/>
        </a:buClr>
        <a:buFont typeface="Arial" pitchFamily="34" charset="0"/>
        <a:buNone/>
        <a:defRPr sz="1300" kern="1200">
          <a:solidFill>
            <a:schemeClr val="tx1"/>
          </a:solidFill>
          <a:latin typeface="+mn-lt"/>
          <a:ea typeface="+mn-ea"/>
          <a:cs typeface="+mn-cs"/>
        </a:defRPr>
      </a:lvl1pPr>
      <a:lvl2pPr marL="188410" indent="-188410" algn="l" defTabSz="957127" rtl="0" eaLnBrk="1" latinLnBrk="0" hangingPunct="1">
        <a:spcBef>
          <a:spcPts val="314"/>
        </a:spcBef>
        <a:buClr>
          <a:schemeClr val="tx2"/>
        </a:buClr>
        <a:buFont typeface="Wingdings" pitchFamily="2" charset="2"/>
        <a:buChar char="§"/>
        <a:defRPr sz="1300" kern="1200">
          <a:solidFill>
            <a:schemeClr val="tx1"/>
          </a:solidFill>
          <a:latin typeface="+mn-lt"/>
          <a:ea typeface="+mn-ea"/>
          <a:cs typeface="+mn-cs"/>
        </a:defRPr>
      </a:lvl2pPr>
      <a:lvl3pPr marL="37682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3pPr>
      <a:lvl4pPr marL="56523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4pPr>
      <a:lvl5pPr marL="753642"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5pPr>
      <a:lvl6pPr marL="2632094"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657"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19"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782"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127" rtl="0" eaLnBrk="1" latinLnBrk="0" hangingPunct="1">
        <a:defRPr sz="1900" kern="1200">
          <a:solidFill>
            <a:schemeClr val="tx1"/>
          </a:solidFill>
          <a:latin typeface="+mn-lt"/>
          <a:ea typeface="+mn-ea"/>
          <a:cs typeface="+mn-cs"/>
        </a:defRPr>
      </a:lvl1pPr>
      <a:lvl2pPr marL="478564" algn="l" defTabSz="957127" rtl="0" eaLnBrk="1" latinLnBrk="0" hangingPunct="1">
        <a:defRPr sz="1900" kern="1200">
          <a:solidFill>
            <a:schemeClr val="tx1"/>
          </a:solidFill>
          <a:latin typeface="+mn-lt"/>
          <a:ea typeface="+mn-ea"/>
          <a:cs typeface="+mn-cs"/>
        </a:defRPr>
      </a:lvl2pPr>
      <a:lvl3pPr marL="957127" algn="l" defTabSz="957127" rtl="0" eaLnBrk="1" latinLnBrk="0" hangingPunct="1">
        <a:defRPr sz="1900" kern="1200">
          <a:solidFill>
            <a:schemeClr val="tx1"/>
          </a:solidFill>
          <a:latin typeface="+mn-lt"/>
          <a:ea typeface="+mn-ea"/>
          <a:cs typeface="+mn-cs"/>
        </a:defRPr>
      </a:lvl3pPr>
      <a:lvl4pPr marL="1435688" algn="l" defTabSz="957127" rtl="0" eaLnBrk="1" latinLnBrk="0" hangingPunct="1">
        <a:defRPr sz="1900" kern="1200">
          <a:solidFill>
            <a:schemeClr val="tx1"/>
          </a:solidFill>
          <a:latin typeface="+mn-lt"/>
          <a:ea typeface="+mn-ea"/>
          <a:cs typeface="+mn-cs"/>
        </a:defRPr>
      </a:lvl4pPr>
      <a:lvl5pPr marL="1914251" algn="l" defTabSz="957127" rtl="0" eaLnBrk="1" latinLnBrk="0" hangingPunct="1">
        <a:defRPr sz="1900" kern="1200">
          <a:solidFill>
            <a:schemeClr val="tx1"/>
          </a:solidFill>
          <a:latin typeface="+mn-lt"/>
          <a:ea typeface="+mn-ea"/>
          <a:cs typeface="+mn-cs"/>
        </a:defRPr>
      </a:lvl5pPr>
      <a:lvl6pPr marL="2392812" algn="l" defTabSz="957127" rtl="0" eaLnBrk="1" latinLnBrk="0" hangingPunct="1">
        <a:defRPr sz="1900" kern="1200">
          <a:solidFill>
            <a:schemeClr val="tx1"/>
          </a:solidFill>
          <a:latin typeface="+mn-lt"/>
          <a:ea typeface="+mn-ea"/>
          <a:cs typeface="+mn-cs"/>
        </a:defRPr>
      </a:lvl6pPr>
      <a:lvl7pPr marL="2871375" algn="l" defTabSz="957127" rtl="0" eaLnBrk="1" latinLnBrk="0" hangingPunct="1">
        <a:defRPr sz="1900" kern="1200">
          <a:solidFill>
            <a:schemeClr val="tx1"/>
          </a:solidFill>
          <a:latin typeface="+mn-lt"/>
          <a:ea typeface="+mn-ea"/>
          <a:cs typeface="+mn-cs"/>
        </a:defRPr>
      </a:lvl7pPr>
      <a:lvl8pPr marL="3349937" algn="l" defTabSz="957127" rtl="0" eaLnBrk="1" latinLnBrk="0" hangingPunct="1">
        <a:defRPr sz="1900" kern="1200">
          <a:solidFill>
            <a:schemeClr val="tx1"/>
          </a:solidFill>
          <a:latin typeface="+mn-lt"/>
          <a:ea typeface="+mn-ea"/>
          <a:cs typeface="+mn-cs"/>
        </a:defRPr>
      </a:lvl8pPr>
      <a:lvl9pPr marL="3828500" algn="l" defTabSz="95712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7"/>
            </p:custDataLst>
            <p:extLst>
              <p:ext uri="{D42A27DB-BD31-4B8C-83A1-F6EECF244321}">
                <p14:modId xmlns:p14="http://schemas.microsoft.com/office/powerpoint/2010/main" val="4068420102"/>
              </p:ext>
            </p:ext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11309" name="think-cell Slide" r:id="rId18" imgW="6350000" imgH="6350000" progId="">
                  <p:embed/>
                </p:oleObj>
              </mc:Choice>
              <mc:Fallback>
                <p:oleObj name="think-cell Slide" r:id="rId18" imgW="6350000" imgH="6350000" progId="">
                  <p:embed/>
                  <p:pic>
                    <p:nvPicPr>
                      <p:cNvPr id="0" name="Picture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50"/>
          <p:cNvSpPr>
            <a:spLocks noChangeAspect="1"/>
          </p:cNvSpPr>
          <p:nvPr/>
        </p:nvSpPr>
        <p:spPr bwMode="auto">
          <a:xfrm>
            <a:off x="8712204" y="6642100"/>
            <a:ext cx="431800" cy="215900"/>
          </a:xfrm>
          <a:custGeom>
            <a:avLst/>
            <a:gdLst>
              <a:gd name="T0" fmla="*/ 358783 w 10000"/>
              <a:gd name="T1" fmla="*/ 0 h 10000"/>
              <a:gd name="T2" fmla="*/ 0 w 10000"/>
              <a:gd name="T3" fmla="*/ 0 h 10000"/>
              <a:gd name="T4" fmla="*/ 0 w 10000"/>
              <a:gd name="T5" fmla="*/ 215900 h 10000"/>
              <a:gd name="T6" fmla="*/ 358783 w 10000"/>
              <a:gd name="T7" fmla="*/ 215900 h 10000"/>
              <a:gd name="T8" fmla="*/ 431800 w 10000"/>
              <a:gd name="T9" fmla="*/ 107950 h 10000"/>
              <a:gd name="T10" fmla="*/ 358783 w 10000"/>
              <a:gd name="T11" fmla="*/ 0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0">
                <a:moveTo>
                  <a:pt x="8309" y="0"/>
                </a:moveTo>
                <a:lnTo>
                  <a:pt x="0" y="0"/>
                </a:lnTo>
                <a:lnTo>
                  <a:pt x="0" y="10000"/>
                </a:lnTo>
                <a:lnTo>
                  <a:pt x="8309" y="10000"/>
                </a:lnTo>
                <a:lnTo>
                  <a:pt x="10000" y="5000"/>
                </a:lnTo>
                <a:lnTo>
                  <a:pt x="8309" y="0"/>
                </a:lnTo>
                <a:close/>
              </a:path>
            </a:pathLst>
          </a:custGeom>
          <a:solidFill>
            <a:schemeClr val="bg2"/>
          </a:solidFill>
          <a:ln w="9525" cap="flat" cmpd="sng">
            <a:noFill/>
            <a:prstDash val="solid"/>
            <a:round/>
            <a:headEnd type="none" w="med" len="med"/>
            <a:tailEnd type="none" w="med" len="med"/>
          </a:ln>
        </p:spPr>
        <p:txBody>
          <a:bodyPr lIns="100260" tIns="50130" rIns="100260" bIns="50130"/>
          <a:lstStyle/>
          <a:p>
            <a:pPr>
              <a:defRPr/>
            </a:pPr>
            <a:endParaRPr lang="ru-RU">
              <a:solidFill>
                <a:srgbClr val="000000"/>
              </a:solidFill>
              <a:latin typeface="Arial"/>
            </a:endParaRPr>
          </a:p>
        </p:txBody>
      </p:sp>
      <p:sp>
        <p:nvSpPr>
          <p:cNvPr id="10" name="Rectangle 28"/>
          <p:cNvSpPr>
            <a:spLocks noChangeArrowheads="1"/>
          </p:cNvSpPr>
          <p:nvPr/>
        </p:nvSpPr>
        <p:spPr bwMode="auto">
          <a:xfrm>
            <a:off x="25" y="6642100"/>
            <a:ext cx="8640762" cy="215900"/>
          </a:xfrm>
          <a:prstGeom prst="rect">
            <a:avLst/>
          </a:prstGeom>
          <a:solidFill>
            <a:schemeClr val="tx2"/>
          </a:solidFill>
          <a:ln w="9525">
            <a:noFill/>
            <a:miter lim="800000"/>
            <a:headEnd/>
            <a:tailEnd/>
          </a:ln>
        </p:spPr>
        <p:txBody>
          <a:bodyPr wrap="none" lIns="100260" tIns="50130" rIns="100260" bIns="50130" anchor="ctr"/>
          <a:lstStyle/>
          <a:p>
            <a:pPr>
              <a:defRPr/>
            </a:pPr>
            <a:endParaRPr lang="ru-RU">
              <a:solidFill>
                <a:srgbClr val="000000"/>
              </a:solidFill>
              <a:latin typeface="Arial"/>
            </a:endParaRPr>
          </a:p>
        </p:txBody>
      </p:sp>
      <p:sp>
        <p:nvSpPr>
          <p:cNvPr id="11" name="Freeform 50"/>
          <p:cNvSpPr>
            <a:spLocks/>
          </p:cNvSpPr>
          <p:nvPr/>
        </p:nvSpPr>
        <p:spPr bwMode="auto">
          <a:xfrm>
            <a:off x="1" y="215901"/>
            <a:ext cx="215900" cy="216116"/>
          </a:xfrm>
          <a:custGeom>
            <a:avLst/>
            <a:gdLst>
              <a:gd name="T0" fmla="*/ 2263291 w 10000"/>
              <a:gd name="T1" fmla="*/ 0 h 10000"/>
              <a:gd name="T2" fmla="*/ 0 w 10000"/>
              <a:gd name="T3" fmla="*/ 0 h 10000"/>
              <a:gd name="T4" fmla="*/ 0 w 10000"/>
              <a:gd name="T5" fmla="*/ 18662400 h 10000"/>
              <a:gd name="T6" fmla="*/ 2263291 w 10000"/>
              <a:gd name="T7" fmla="*/ 18662400 h 10000"/>
              <a:gd name="T8" fmla="*/ 4665600 w 10000"/>
              <a:gd name="T9" fmla="*/ 9331200 h 10000"/>
              <a:gd name="T10" fmla="*/ 2263291 w 10000"/>
              <a:gd name="T11" fmla="*/ 0 h 10000"/>
              <a:gd name="T12" fmla="*/ 0 60000 65536"/>
              <a:gd name="T13" fmla="*/ 0 60000 65536"/>
              <a:gd name="T14" fmla="*/ 0 60000 65536"/>
              <a:gd name="T15" fmla="*/ 0 60000 65536"/>
              <a:gd name="T16" fmla="*/ 0 60000 65536"/>
              <a:gd name="T17" fmla="*/ 0 60000 65536"/>
              <a:gd name="connsiteX0" fmla="*/ 4851 w 10000"/>
              <a:gd name="connsiteY0" fmla="*/ 0 h 10000"/>
              <a:gd name="connsiteX1" fmla="*/ 0 w 10000"/>
              <a:gd name="connsiteY1" fmla="*/ 0 h 10000"/>
              <a:gd name="connsiteX2" fmla="*/ 0 w 10000"/>
              <a:gd name="connsiteY2" fmla="*/ 10000 h 10000"/>
              <a:gd name="connsiteX3" fmla="*/ 10000 w 10000"/>
              <a:gd name="connsiteY3" fmla="*/ 5000 h 10000"/>
              <a:gd name="connsiteX4" fmla="*/ 4851 w 10000"/>
              <a:gd name="connsiteY4" fmla="*/ 0 h 10000"/>
              <a:gd name="connsiteX0" fmla="*/ 4851 w 10000"/>
              <a:gd name="connsiteY0" fmla="*/ 0 h 5005"/>
              <a:gd name="connsiteX1" fmla="*/ 0 w 10000"/>
              <a:gd name="connsiteY1" fmla="*/ 0 h 5005"/>
              <a:gd name="connsiteX2" fmla="*/ 0 w 10000"/>
              <a:gd name="connsiteY2" fmla="*/ 5005 h 5005"/>
              <a:gd name="connsiteX3" fmla="*/ 10000 w 10000"/>
              <a:gd name="connsiteY3" fmla="*/ 5000 h 5005"/>
              <a:gd name="connsiteX4" fmla="*/ 4851 w 10000"/>
              <a:gd name="connsiteY4" fmla="*/ 0 h 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005">
                <a:moveTo>
                  <a:pt x="4851" y="0"/>
                </a:moveTo>
                <a:lnTo>
                  <a:pt x="0" y="0"/>
                </a:lnTo>
                <a:lnTo>
                  <a:pt x="0" y="5005"/>
                </a:lnTo>
                <a:lnTo>
                  <a:pt x="10000" y="5000"/>
                </a:lnTo>
                <a:lnTo>
                  <a:pt x="4851" y="0"/>
                </a:lnTo>
                <a:close/>
              </a:path>
            </a:pathLst>
          </a:custGeom>
          <a:solidFill>
            <a:schemeClr val="tx2"/>
          </a:solidFill>
          <a:ln w="9525">
            <a:noFill/>
            <a:round/>
            <a:headEnd/>
            <a:tailEnd/>
          </a:ln>
        </p:spPr>
        <p:txBody>
          <a:bodyPr lIns="0" tIns="0" rIns="0" bIns="0"/>
          <a:lstStyle/>
          <a:p>
            <a:pPr>
              <a:defRPr/>
            </a:pPr>
            <a:endParaRPr lang="ru-RU">
              <a:solidFill>
                <a:srgbClr val="000000"/>
              </a:solidFill>
              <a:latin typeface="Arial"/>
            </a:endParaRPr>
          </a:p>
        </p:txBody>
      </p:sp>
      <p:sp>
        <p:nvSpPr>
          <p:cNvPr id="12" name="Freeform 50"/>
          <p:cNvSpPr>
            <a:spLocks/>
          </p:cNvSpPr>
          <p:nvPr/>
        </p:nvSpPr>
        <p:spPr bwMode="auto">
          <a:xfrm>
            <a:off x="1" y="431800"/>
            <a:ext cx="215900" cy="215900"/>
          </a:xfrm>
          <a:custGeom>
            <a:avLst/>
            <a:gdLst>
              <a:gd name="T0" fmla="*/ 4665600 w 10000"/>
              <a:gd name="T1" fmla="*/ 0 h 5000"/>
              <a:gd name="T2" fmla="*/ 0 w 10000"/>
              <a:gd name="T3" fmla="*/ 13046 h 5000"/>
              <a:gd name="T4" fmla="*/ 0 w 10000"/>
              <a:gd name="T5" fmla="*/ 9331200 h 5000"/>
              <a:gd name="T6" fmla="*/ 2263291 w 10000"/>
              <a:gd name="T7" fmla="*/ 9331200 h 5000"/>
              <a:gd name="T8" fmla="*/ 4665600 w 10000"/>
              <a:gd name="T9" fmla="*/ 0 h 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5000">
                <a:moveTo>
                  <a:pt x="10000" y="0"/>
                </a:moveTo>
                <a:lnTo>
                  <a:pt x="0" y="7"/>
                </a:lnTo>
                <a:lnTo>
                  <a:pt x="0" y="5000"/>
                </a:lnTo>
                <a:lnTo>
                  <a:pt x="4851" y="5000"/>
                </a:lnTo>
                <a:lnTo>
                  <a:pt x="10000" y="0"/>
                </a:lnTo>
                <a:close/>
              </a:path>
            </a:pathLst>
          </a:custGeom>
          <a:solidFill>
            <a:schemeClr val="bg2"/>
          </a:solidFill>
          <a:ln w="9525">
            <a:noFill/>
            <a:round/>
            <a:headEnd/>
            <a:tailEnd/>
          </a:ln>
        </p:spPr>
        <p:txBody>
          <a:bodyPr lIns="0" tIns="0" rIns="0" bIns="0"/>
          <a:lstStyle/>
          <a:p>
            <a:pPr>
              <a:defRPr/>
            </a:pPr>
            <a:endParaRPr lang="ru-RU">
              <a:solidFill>
                <a:srgbClr val="000000"/>
              </a:solidFill>
              <a:latin typeface="Arial"/>
            </a:endParaRPr>
          </a:p>
        </p:txBody>
      </p:sp>
      <p:sp>
        <p:nvSpPr>
          <p:cNvPr id="3" name="Текст 2"/>
          <p:cNvSpPr>
            <a:spLocks noGrp="1"/>
          </p:cNvSpPr>
          <p:nvPr>
            <p:ph type="body" idx="1"/>
          </p:nvPr>
        </p:nvSpPr>
        <p:spPr>
          <a:xfrm>
            <a:off x="250825" y="1260015"/>
            <a:ext cx="8640000" cy="5040311"/>
          </a:xfrm>
          <a:prstGeom prst="rect">
            <a:avLst/>
          </a:prstGeom>
        </p:spPr>
        <p:txBody>
          <a:bodyPr vert="horz" lIns="75365" tIns="75365" rIns="75365" bIns="75365"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6"/>
          <p:cNvSpPr>
            <a:spLocks noGrp="1"/>
          </p:cNvSpPr>
          <p:nvPr>
            <p:ph type="title"/>
          </p:nvPr>
        </p:nvSpPr>
        <p:spPr>
          <a:xfrm>
            <a:off x="250825" y="431800"/>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13" name="TextBox 12"/>
          <p:cNvSpPr txBox="1"/>
          <p:nvPr/>
        </p:nvSpPr>
        <p:spPr>
          <a:xfrm>
            <a:off x="252000" y="6688552"/>
            <a:ext cx="3600000" cy="123111"/>
          </a:xfrm>
          <a:prstGeom prst="rect">
            <a:avLst/>
          </a:prstGeom>
          <a:noFill/>
        </p:spPr>
        <p:txBody>
          <a:bodyPr wrap="none" lIns="0" tIns="0" rIns="0" bIns="0" rtlCol="0">
            <a:noAutofit/>
          </a:bodyPr>
          <a:lstStyle/>
          <a:p>
            <a:r>
              <a:rPr lang="ru-RU" sz="800" dirty="0" smtClean="0">
                <a:solidFill>
                  <a:srgbClr val="FFFFFF"/>
                </a:solidFill>
                <a:latin typeface="Arial"/>
                <a:cs typeface="Arial" pitchFamily="34" charset="0"/>
              </a:rPr>
              <a:t> </a:t>
            </a:r>
          </a:p>
        </p:txBody>
      </p:sp>
      <p:cxnSp>
        <p:nvCxnSpPr>
          <p:cNvPr id="14" name="Прямая соединительная линия 13"/>
          <p:cNvCxnSpPr/>
          <p:nvPr/>
        </p:nvCxnSpPr>
        <p:spPr>
          <a:xfrm>
            <a:off x="215901" y="431800"/>
            <a:ext cx="89281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8828497" y="6675530"/>
            <a:ext cx="157095" cy="153888"/>
          </a:xfrm>
          <a:prstGeom prst="rect">
            <a:avLst/>
          </a:prstGeom>
        </p:spPr>
        <p:txBody>
          <a:bodyPr wrap="none" lIns="0" tIns="0" rIns="0" bIns="0" anchor="ctr" anchorCtr="1">
            <a:spAutoFit/>
          </a:bodyPr>
          <a:lstStyle/>
          <a:p>
            <a:pPr algn="ctr">
              <a:defRPr/>
            </a:pPr>
            <a:fld id="{8088333F-969B-4E2E-A6DA-00108481B495}" type="slidenum">
              <a:rPr lang="ru-RU" sz="1000" b="1" smtClean="0">
                <a:solidFill>
                  <a:srgbClr val="FFFFFF"/>
                </a:solidFill>
                <a:latin typeface="Arial"/>
              </a:rPr>
              <a:pPr algn="ctr">
                <a:defRPr/>
              </a:pPr>
              <a:t>‹#›</a:t>
            </a:fld>
            <a:endParaRPr lang="ru-RU" sz="1000" b="1" kern="0" dirty="0" smtClean="0">
              <a:solidFill>
                <a:sysClr val="windowText" lastClr="000000"/>
              </a:solidFill>
              <a:latin typeface="Arial"/>
            </a:endParaRPr>
          </a:p>
        </p:txBody>
      </p:sp>
    </p:spTree>
    <p:extLst>
      <p:ext uri="{BB962C8B-B14F-4D97-AF65-F5344CB8AC3E}">
        <p14:creationId xmlns:p14="http://schemas.microsoft.com/office/powerpoint/2010/main" val="264280970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ftr="0" dt="0"/>
  <p:txStyles>
    <p:titleStyle>
      <a:lvl1pPr algn="l" defTabSz="957127" rtl="0" eaLnBrk="1" latinLnBrk="0" hangingPunct="1">
        <a:spcBef>
          <a:spcPct val="0"/>
        </a:spcBef>
        <a:buNone/>
        <a:defRPr sz="1900" kern="1200">
          <a:solidFill>
            <a:schemeClr val="bg2"/>
          </a:solidFill>
          <a:latin typeface="+mj-lt"/>
          <a:ea typeface="+mj-ea"/>
          <a:cs typeface="+mj-cs"/>
        </a:defRPr>
      </a:lvl1pPr>
    </p:titleStyle>
    <p:bodyStyle>
      <a:lvl1pPr marL="0" indent="0" algn="l" defTabSz="957127" rtl="0" eaLnBrk="1" latinLnBrk="0" hangingPunct="1">
        <a:spcBef>
          <a:spcPts val="628"/>
        </a:spcBef>
        <a:buClr>
          <a:schemeClr val="tx2"/>
        </a:buClr>
        <a:buFont typeface="Arial" pitchFamily="34" charset="0"/>
        <a:buNone/>
        <a:defRPr sz="1300" kern="1200">
          <a:solidFill>
            <a:schemeClr val="tx1"/>
          </a:solidFill>
          <a:latin typeface="+mn-lt"/>
          <a:ea typeface="+mn-ea"/>
          <a:cs typeface="+mn-cs"/>
        </a:defRPr>
      </a:lvl1pPr>
      <a:lvl2pPr marL="188410" indent="-188410" algn="l" defTabSz="957127" rtl="0" eaLnBrk="1" latinLnBrk="0" hangingPunct="1">
        <a:spcBef>
          <a:spcPts val="314"/>
        </a:spcBef>
        <a:buClr>
          <a:schemeClr val="tx2"/>
        </a:buClr>
        <a:buFont typeface="Wingdings" pitchFamily="2" charset="2"/>
        <a:buChar char="§"/>
        <a:defRPr sz="1300" kern="1200">
          <a:solidFill>
            <a:schemeClr val="tx1"/>
          </a:solidFill>
          <a:latin typeface="+mn-lt"/>
          <a:ea typeface="+mn-ea"/>
          <a:cs typeface="+mn-cs"/>
        </a:defRPr>
      </a:lvl2pPr>
      <a:lvl3pPr marL="37682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3pPr>
      <a:lvl4pPr marL="56523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4pPr>
      <a:lvl5pPr marL="753642"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5pPr>
      <a:lvl6pPr marL="2632094"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657"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19"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782"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127" rtl="0" eaLnBrk="1" latinLnBrk="0" hangingPunct="1">
        <a:defRPr sz="1900" kern="1200">
          <a:solidFill>
            <a:schemeClr val="tx1"/>
          </a:solidFill>
          <a:latin typeface="+mn-lt"/>
          <a:ea typeface="+mn-ea"/>
          <a:cs typeface="+mn-cs"/>
        </a:defRPr>
      </a:lvl1pPr>
      <a:lvl2pPr marL="478564" algn="l" defTabSz="957127" rtl="0" eaLnBrk="1" latinLnBrk="0" hangingPunct="1">
        <a:defRPr sz="1900" kern="1200">
          <a:solidFill>
            <a:schemeClr val="tx1"/>
          </a:solidFill>
          <a:latin typeface="+mn-lt"/>
          <a:ea typeface="+mn-ea"/>
          <a:cs typeface="+mn-cs"/>
        </a:defRPr>
      </a:lvl2pPr>
      <a:lvl3pPr marL="957127" algn="l" defTabSz="957127" rtl="0" eaLnBrk="1" latinLnBrk="0" hangingPunct="1">
        <a:defRPr sz="1900" kern="1200">
          <a:solidFill>
            <a:schemeClr val="tx1"/>
          </a:solidFill>
          <a:latin typeface="+mn-lt"/>
          <a:ea typeface="+mn-ea"/>
          <a:cs typeface="+mn-cs"/>
        </a:defRPr>
      </a:lvl3pPr>
      <a:lvl4pPr marL="1435688" algn="l" defTabSz="957127" rtl="0" eaLnBrk="1" latinLnBrk="0" hangingPunct="1">
        <a:defRPr sz="1900" kern="1200">
          <a:solidFill>
            <a:schemeClr val="tx1"/>
          </a:solidFill>
          <a:latin typeface="+mn-lt"/>
          <a:ea typeface="+mn-ea"/>
          <a:cs typeface="+mn-cs"/>
        </a:defRPr>
      </a:lvl4pPr>
      <a:lvl5pPr marL="1914251" algn="l" defTabSz="957127" rtl="0" eaLnBrk="1" latinLnBrk="0" hangingPunct="1">
        <a:defRPr sz="1900" kern="1200">
          <a:solidFill>
            <a:schemeClr val="tx1"/>
          </a:solidFill>
          <a:latin typeface="+mn-lt"/>
          <a:ea typeface="+mn-ea"/>
          <a:cs typeface="+mn-cs"/>
        </a:defRPr>
      </a:lvl5pPr>
      <a:lvl6pPr marL="2392812" algn="l" defTabSz="957127" rtl="0" eaLnBrk="1" latinLnBrk="0" hangingPunct="1">
        <a:defRPr sz="1900" kern="1200">
          <a:solidFill>
            <a:schemeClr val="tx1"/>
          </a:solidFill>
          <a:latin typeface="+mn-lt"/>
          <a:ea typeface="+mn-ea"/>
          <a:cs typeface="+mn-cs"/>
        </a:defRPr>
      </a:lvl6pPr>
      <a:lvl7pPr marL="2871375" algn="l" defTabSz="957127" rtl="0" eaLnBrk="1" latinLnBrk="0" hangingPunct="1">
        <a:defRPr sz="1900" kern="1200">
          <a:solidFill>
            <a:schemeClr val="tx1"/>
          </a:solidFill>
          <a:latin typeface="+mn-lt"/>
          <a:ea typeface="+mn-ea"/>
          <a:cs typeface="+mn-cs"/>
        </a:defRPr>
      </a:lvl7pPr>
      <a:lvl8pPr marL="3349937" algn="l" defTabSz="957127" rtl="0" eaLnBrk="1" latinLnBrk="0" hangingPunct="1">
        <a:defRPr sz="1900" kern="1200">
          <a:solidFill>
            <a:schemeClr val="tx1"/>
          </a:solidFill>
          <a:latin typeface="+mn-lt"/>
          <a:ea typeface="+mn-ea"/>
          <a:cs typeface="+mn-cs"/>
        </a:defRPr>
      </a:lvl8pPr>
      <a:lvl9pPr marL="3828500" algn="l" defTabSz="95712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6"/>
            </p:custDataLst>
            <p:extLst>
              <p:ext uri="{D42A27DB-BD31-4B8C-83A1-F6EECF244321}">
                <p14:modId xmlns:p14="http://schemas.microsoft.com/office/powerpoint/2010/main" val="2718105203"/>
              </p:ext>
            </p:ext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22573" name="think-cell Slide" r:id="rId17" imgW="6350000" imgH="6350000" progId="">
                  <p:embed/>
                </p:oleObj>
              </mc:Choice>
              <mc:Fallback>
                <p:oleObj name="think-cell Slide" r:id="rId17" imgW="6350000" imgH="6350000" progId="">
                  <p:embed/>
                  <p:pic>
                    <p:nvPicPr>
                      <p:cNvPr id="0" name="Picture 3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50"/>
          <p:cNvSpPr>
            <a:spLocks noChangeAspect="1"/>
          </p:cNvSpPr>
          <p:nvPr/>
        </p:nvSpPr>
        <p:spPr bwMode="auto">
          <a:xfrm>
            <a:off x="8712204" y="6642100"/>
            <a:ext cx="431800" cy="215900"/>
          </a:xfrm>
          <a:custGeom>
            <a:avLst/>
            <a:gdLst>
              <a:gd name="T0" fmla="*/ 358783 w 10000"/>
              <a:gd name="T1" fmla="*/ 0 h 10000"/>
              <a:gd name="T2" fmla="*/ 0 w 10000"/>
              <a:gd name="T3" fmla="*/ 0 h 10000"/>
              <a:gd name="T4" fmla="*/ 0 w 10000"/>
              <a:gd name="T5" fmla="*/ 215900 h 10000"/>
              <a:gd name="T6" fmla="*/ 358783 w 10000"/>
              <a:gd name="T7" fmla="*/ 215900 h 10000"/>
              <a:gd name="T8" fmla="*/ 431800 w 10000"/>
              <a:gd name="T9" fmla="*/ 107950 h 10000"/>
              <a:gd name="T10" fmla="*/ 358783 w 10000"/>
              <a:gd name="T11" fmla="*/ 0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0">
                <a:moveTo>
                  <a:pt x="8309" y="0"/>
                </a:moveTo>
                <a:lnTo>
                  <a:pt x="0" y="0"/>
                </a:lnTo>
                <a:lnTo>
                  <a:pt x="0" y="10000"/>
                </a:lnTo>
                <a:lnTo>
                  <a:pt x="8309" y="10000"/>
                </a:lnTo>
                <a:lnTo>
                  <a:pt x="10000" y="5000"/>
                </a:lnTo>
                <a:lnTo>
                  <a:pt x="8309" y="0"/>
                </a:lnTo>
                <a:close/>
              </a:path>
            </a:pathLst>
          </a:custGeom>
          <a:solidFill>
            <a:schemeClr val="bg2"/>
          </a:solidFill>
          <a:ln w="9525" cap="flat" cmpd="sng">
            <a:noFill/>
            <a:prstDash val="solid"/>
            <a:round/>
            <a:headEnd type="none" w="med" len="med"/>
            <a:tailEnd type="none" w="med" len="med"/>
          </a:ln>
        </p:spPr>
        <p:txBody>
          <a:bodyPr lIns="100260" tIns="50130" rIns="100260" bIns="50130"/>
          <a:lstStyle/>
          <a:p>
            <a:pPr>
              <a:defRPr/>
            </a:pPr>
            <a:endParaRPr lang="ru-RU">
              <a:solidFill>
                <a:srgbClr val="000000"/>
              </a:solidFill>
              <a:latin typeface="Arial"/>
            </a:endParaRPr>
          </a:p>
        </p:txBody>
      </p:sp>
      <p:sp>
        <p:nvSpPr>
          <p:cNvPr id="10" name="Rectangle 28"/>
          <p:cNvSpPr>
            <a:spLocks noChangeArrowheads="1"/>
          </p:cNvSpPr>
          <p:nvPr/>
        </p:nvSpPr>
        <p:spPr bwMode="auto">
          <a:xfrm>
            <a:off x="21" y="6642100"/>
            <a:ext cx="8640762" cy="215900"/>
          </a:xfrm>
          <a:prstGeom prst="rect">
            <a:avLst/>
          </a:prstGeom>
          <a:solidFill>
            <a:schemeClr val="tx2"/>
          </a:solidFill>
          <a:ln w="9525">
            <a:noFill/>
            <a:miter lim="800000"/>
            <a:headEnd/>
            <a:tailEnd/>
          </a:ln>
        </p:spPr>
        <p:txBody>
          <a:bodyPr wrap="none" lIns="100260" tIns="50130" rIns="100260" bIns="50130" anchor="ctr"/>
          <a:lstStyle/>
          <a:p>
            <a:pPr>
              <a:defRPr/>
            </a:pPr>
            <a:endParaRPr lang="ru-RU">
              <a:solidFill>
                <a:srgbClr val="000000"/>
              </a:solidFill>
              <a:latin typeface="Arial"/>
            </a:endParaRPr>
          </a:p>
        </p:txBody>
      </p:sp>
      <p:sp>
        <p:nvSpPr>
          <p:cNvPr id="11" name="Freeform 50"/>
          <p:cNvSpPr>
            <a:spLocks/>
          </p:cNvSpPr>
          <p:nvPr/>
        </p:nvSpPr>
        <p:spPr bwMode="auto">
          <a:xfrm>
            <a:off x="1" y="215901"/>
            <a:ext cx="215900" cy="216116"/>
          </a:xfrm>
          <a:custGeom>
            <a:avLst/>
            <a:gdLst>
              <a:gd name="T0" fmla="*/ 2263291 w 10000"/>
              <a:gd name="T1" fmla="*/ 0 h 10000"/>
              <a:gd name="T2" fmla="*/ 0 w 10000"/>
              <a:gd name="T3" fmla="*/ 0 h 10000"/>
              <a:gd name="T4" fmla="*/ 0 w 10000"/>
              <a:gd name="T5" fmla="*/ 18662400 h 10000"/>
              <a:gd name="T6" fmla="*/ 2263291 w 10000"/>
              <a:gd name="T7" fmla="*/ 18662400 h 10000"/>
              <a:gd name="T8" fmla="*/ 4665600 w 10000"/>
              <a:gd name="T9" fmla="*/ 9331200 h 10000"/>
              <a:gd name="T10" fmla="*/ 2263291 w 10000"/>
              <a:gd name="T11" fmla="*/ 0 h 10000"/>
              <a:gd name="T12" fmla="*/ 0 60000 65536"/>
              <a:gd name="T13" fmla="*/ 0 60000 65536"/>
              <a:gd name="T14" fmla="*/ 0 60000 65536"/>
              <a:gd name="T15" fmla="*/ 0 60000 65536"/>
              <a:gd name="T16" fmla="*/ 0 60000 65536"/>
              <a:gd name="T17" fmla="*/ 0 60000 65536"/>
              <a:gd name="connsiteX0" fmla="*/ 4851 w 10000"/>
              <a:gd name="connsiteY0" fmla="*/ 0 h 10000"/>
              <a:gd name="connsiteX1" fmla="*/ 0 w 10000"/>
              <a:gd name="connsiteY1" fmla="*/ 0 h 10000"/>
              <a:gd name="connsiteX2" fmla="*/ 0 w 10000"/>
              <a:gd name="connsiteY2" fmla="*/ 10000 h 10000"/>
              <a:gd name="connsiteX3" fmla="*/ 10000 w 10000"/>
              <a:gd name="connsiteY3" fmla="*/ 5000 h 10000"/>
              <a:gd name="connsiteX4" fmla="*/ 4851 w 10000"/>
              <a:gd name="connsiteY4" fmla="*/ 0 h 10000"/>
              <a:gd name="connsiteX0" fmla="*/ 4851 w 10000"/>
              <a:gd name="connsiteY0" fmla="*/ 0 h 5005"/>
              <a:gd name="connsiteX1" fmla="*/ 0 w 10000"/>
              <a:gd name="connsiteY1" fmla="*/ 0 h 5005"/>
              <a:gd name="connsiteX2" fmla="*/ 0 w 10000"/>
              <a:gd name="connsiteY2" fmla="*/ 5005 h 5005"/>
              <a:gd name="connsiteX3" fmla="*/ 10000 w 10000"/>
              <a:gd name="connsiteY3" fmla="*/ 5000 h 5005"/>
              <a:gd name="connsiteX4" fmla="*/ 4851 w 10000"/>
              <a:gd name="connsiteY4" fmla="*/ 0 h 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005">
                <a:moveTo>
                  <a:pt x="4851" y="0"/>
                </a:moveTo>
                <a:lnTo>
                  <a:pt x="0" y="0"/>
                </a:lnTo>
                <a:lnTo>
                  <a:pt x="0" y="5005"/>
                </a:lnTo>
                <a:lnTo>
                  <a:pt x="10000" y="5000"/>
                </a:lnTo>
                <a:lnTo>
                  <a:pt x="4851" y="0"/>
                </a:lnTo>
                <a:close/>
              </a:path>
            </a:pathLst>
          </a:custGeom>
          <a:solidFill>
            <a:schemeClr val="tx2"/>
          </a:solidFill>
          <a:ln w="9525">
            <a:noFill/>
            <a:round/>
            <a:headEnd/>
            <a:tailEnd/>
          </a:ln>
        </p:spPr>
        <p:txBody>
          <a:bodyPr lIns="0" tIns="0" rIns="0" bIns="0"/>
          <a:lstStyle/>
          <a:p>
            <a:pPr>
              <a:defRPr/>
            </a:pPr>
            <a:endParaRPr lang="ru-RU">
              <a:solidFill>
                <a:srgbClr val="000000"/>
              </a:solidFill>
              <a:latin typeface="Arial"/>
            </a:endParaRPr>
          </a:p>
        </p:txBody>
      </p:sp>
      <p:sp>
        <p:nvSpPr>
          <p:cNvPr id="12" name="Freeform 50"/>
          <p:cNvSpPr>
            <a:spLocks/>
          </p:cNvSpPr>
          <p:nvPr/>
        </p:nvSpPr>
        <p:spPr bwMode="auto">
          <a:xfrm>
            <a:off x="1" y="431800"/>
            <a:ext cx="215900" cy="215900"/>
          </a:xfrm>
          <a:custGeom>
            <a:avLst/>
            <a:gdLst>
              <a:gd name="T0" fmla="*/ 4665600 w 10000"/>
              <a:gd name="T1" fmla="*/ 0 h 5000"/>
              <a:gd name="T2" fmla="*/ 0 w 10000"/>
              <a:gd name="T3" fmla="*/ 13046 h 5000"/>
              <a:gd name="T4" fmla="*/ 0 w 10000"/>
              <a:gd name="T5" fmla="*/ 9331200 h 5000"/>
              <a:gd name="T6" fmla="*/ 2263291 w 10000"/>
              <a:gd name="T7" fmla="*/ 9331200 h 5000"/>
              <a:gd name="T8" fmla="*/ 4665600 w 10000"/>
              <a:gd name="T9" fmla="*/ 0 h 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5000">
                <a:moveTo>
                  <a:pt x="10000" y="0"/>
                </a:moveTo>
                <a:lnTo>
                  <a:pt x="0" y="7"/>
                </a:lnTo>
                <a:lnTo>
                  <a:pt x="0" y="5000"/>
                </a:lnTo>
                <a:lnTo>
                  <a:pt x="4851" y="5000"/>
                </a:lnTo>
                <a:lnTo>
                  <a:pt x="10000" y="0"/>
                </a:lnTo>
                <a:close/>
              </a:path>
            </a:pathLst>
          </a:custGeom>
          <a:solidFill>
            <a:schemeClr val="bg2"/>
          </a:solidFill>
          <a:ln w="9525">
            <a:noFill/>
            <a:round/>
            <a:headEnd/>
            <a:tailEnd/>
          </a:ln>
        </p:spPr>
        <p:txBody>
          <a:bodyPr lIns="0" tIns="0" rIns="0" bIns="0"/>
          <a:lstStyle/>
          <a:p>
            <a:pPr>
              <a:defRPr/>
            </a:pPr>
            <a:endParaRPr lang="ru-RU">
              <a:solidFill>
                <a:srgbClr val="000000"/>
              </a:solidFill>
              <a:latin typeface="Arial"/>
            </a:endParaRPr>
          </a:p>
        </p:txBody>
      </p:sp>
      <p:sp>
        <p:nvSpPr>
          <p:cNvPr id="3" name="Текст 2"/>
          <p:cNvSpPr>
            <a:spLocks noGrp="1"/>
          </p:cNvSpPr>
          <p:nvPr>
            <p:ph type="body" idx="1"/>
          </p:nvPr>
        </p:nvSpPr>
        <p:spPr>
          <a:xfrm>
            <a:off x="250825" y="1260015"/>
            <a:ext cx="8640000" cy="5040311"/>
          </a:xfrm>
          <a:prstGeom prst="rect">
            <a:avLst/>
          </a:prstGeom>
        </p:spPr>
        <p:txBody>
          <a:bodyPr vert="horz" lIns="75365" tIns="75365" rIns="75365" bIns="75365"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6"/>
          <p:cNvSpPr>
            <a:spLocks noGrp="1"/>
          </p:cNvSpPr>
          <p:nvPr>
            <p:ph type="title"/>
          </p:nvPr>
        </p:nvSpPr>
        <p:spPr>
          <a:xfrm>
            <a:off x="250825" y="431800"/>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13" name="TextBox 12"/>
          <p:cNvSpPr txBox="1"/>
          <p:nvPr/>
        </p:nvSpPr>
        <p:spPr>
          <a:xfrm>
            <a:off x="252000" y="6688546"/>
            <a:ext cx="3600000" cy="123111"/>
          </a:xfrm>
          <a:prstGeom prst="rect">
            <a:avLst/>
          </a:prstGeom>
          <a:noFill/>
        </p:spPr>
        <p:txBody>
          <a:bodyPr wrap="none" lIns="0" tIns="0" rIns="0" bIns="0" rtlCol="0">
            <a:noAutofit/>
          </a:bodyPr>
          <a:lstStyle/>
          <a:p>
            <a:r>
              <a:rPr lang="ru-RU" sz="800" dirty="0" smtClean="0">
                <a:solidFill>
                  <a:srgbClr val="FFFFFF"/>
                </a:solidFill>
                <a:latin typeface="Arial"/>
                <a:cs typeface="Arial" pitchFamily="34" charset="0"/>
              </a:rPr>
              <a:t> </a:t>
            </a:r>
          </a:p>
        </p:txBody>
      </p:sp>
      <p:cxnSp>
        <p:nvCxnSpPr>
          <p:cNvPr id="14" name="Прямая соединительная линия 13"/>
          <p:cNvCxnSpPr/>
          <p:nvPr/>
        </p:nvCxnSpPr>
        <p:spPr>
          <a:xfrm>
            <a:off x="215901" y="431800"/>
            <a:ext cx="89281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8828498" y="6675530"/>
            <a:ext cx="157095" cy="153888"/>
          </a:xfrm>
          <a:prstGeom prst="rect">
            <a:avLst/>
          </a:prstGeom>
        </p:spPr>
        <p:txBody>
          <a:bodyPr wrap="none" lIns="0" tIns="0" rIns="0" bIns="0" anchor="ctr" anchorCtr="1">
            <a:spAutoFit/>
          </a:bodyPr>
          <a:lstStyle/>
          <a:p>
            <a:pPr algn="ctr">
              <a:defRPr/>
            </a:pPr>
            <a:fld id="{8088333F-969B-4E2E-A6DA-00108481B495}" type="slidenum">
              <a:rPr lang="ru-RU" sz="1000" b="1" smtClean="0">
                <a:solidFill>
                  <a:srgbClr val="FFFFFF"/>
                </a:solidFill>
                <a:latin typeface="Arial"/>
              </a:rPr>
              <a:pPr algn="ctr">
                <a:defRPr/>
              </a:pPr>
              <a:t>‹#›</a:t>
            </a:fld>
            <a:endParaRPr lang="ru-RU" sz="1000" b="1" kern="0" dirty="0" smtClean="0">
              <a:solidFill>
                <a:sysClr val="windowText" lastClr="000000"/>
              </a:solidFill>
              <a:latin typeface="Arial"/>
            </a:endParaRPr>
          </a:p>
        </p:txBody>
      </p:sp>
    </p:spTree>
    <p:extLst>
      <p:ext uri="{BB962C8B-B14F-4D97-AF65-F5344CB8AC3E}">
        <p14:creationId xmlns:p14="http://schemas.microsoft.com/office/powerpoint/2010/main" val="404599046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ftr="0" dt="0"/>
  <p:txStyles>
    <p:titleStyle>
      <a:lvl1pPr algn="l" defTabSz="957127" rtl="0" eaLnBrk="1" latinLnBrk="0" hangingPunct="1">
        <a:spcBef>
          <a:spcPct val="0"/>
        </a:spcBef>
        <a:buNone/>
        <a:defRPr sz="1900" kern="1200">
          <a:solidFill>
            <a:schemeClr val="bg2"/>
          </a:solidFill>
          <a:latin typeface="+mj-lt"/>
          <a:ea typeface="+mj-ea"/>
          <a:cs typeface="+mj-cs"/>
        </a:defRPr>
      </a:lvl1pPr>
    </p:titleStyle>
    <p:bodyStyle>
      <a:lvl1pPr marL="0" indent="0" algn="l" defTabSz="957127" rtl="0" eaLnBrk="1" latinLnBrk="0" hangingPunct="1">
        <a:spcBef>
          <a:spcPts val="628"/>
        </a:spcBef>
        <a:buClr>
          <a:schemeClr val="tx2"/>
        </a:buClr>
        <a:buFont typeface="Arial" pitchFamily="34" charset="0"/>
        <a:buNone/>
        <a:defRPr sz="1300" kern="1200">
          <a:solidFill>
            <a:schemeClr val="tx1"/>
          </a:solidFill>
          <a:latin typeface="+mn-lt"/>
          <a:ea typeface="+mn-ea"/>
          <a:cs typeface="+mn-cs"/>
        </a:defRPr>
      </a:lvl1pPr>
      <a:lvl2pPr marL="188410" indent="-188410" algn="l" defTabSz="957127" rtl="0" eaLnBrk="1" latinLnBrk="0" hangingPunct="1">
        <a:spcBef>
          <a:spcPts val="314"/>
        </a:spcBef>
        <a:buClr>
          <a:schemeClr val="tx2"/>
        </a:buClr>
        <a:buFont typeface="Wingdings" pitchFamily="2" charset="2"/>
        <a:buChar char="§"/>
        <a:defRPr sz="1300" kern="1200">
          <a:solidFill>
            <a:schemeClr val="tx1"/>
          </a:solidFill>
          <a:latin typeface="+mn-lt"/>
          <a:ea typeface="+mn-ea"/>
          <a:cs typeface="+mn-cs"/>
        </a:defRPr>
      </a:lvl2pPr>
      <a:lvl3pPr marL="37682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3pPr>
      <a:lvl4pPr marL="56523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4pPr>
      <a:lvl5pPr marL="753642"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5pPr>
      <a:lvl6pPr marL="2632094"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657"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19"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782"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127" rtl="0" eaLnBrk="1" latinLnBrk="0" hangingPunct="1">
        <a:defRPr sz="1900" kern="1200">
          <a:solidFill>
            <a:schemeClr val="tx1"/>
          </a:solidFill>
          <a:latin typeface="+mn-lt"/>
          <a:ea typeface="+mn-ea"/>
          <a:cs typeface="+mn-cs"/>
        </a:defRPr>
      </a:lvl1pPr>
      <a:lvl2pPr marL="478564" algn="l" defTabSz="957127" rtl="0" eaLnBrk="1" latinLnBrk="0" hangingPunct="1">
        <a:defRPr sz="1900" kern="1200">
          <a:solidFill>
            <a:schemeClr val="tx1"/>
          </a:solidFill>
          <a:latin typeface="+mn-lt"/>
          <a:ea typeface="+mn-ea"/>
          <a:cs typeface="+mn-cs"/>
        </a:defRPr>
      </a:lvl2pPr>
      <a:lvl3pPr marL="957127" algn="l" defTabSz="957127" rtl="0" eaLnBrk="1" latinLnBrk="0" hangingPunct="1">
        <a:defRPr sz="1900" kern="1200">
          <a:solidFill>
            <a:schemeClr val="tx1"/>
          </a:solidFill>
          <a:latin typeface="+mn-lt"/>
          <a:ea typeface="+mn-ea"/>
          <a:cs typeface="+mn-cs"/>
        </a:defRPr>
      </a:lvl3pPr>
      <a:lvl4pPr marL="1435688" algn="l" defTabSz="957127" rtl="0" eaLnBrk="1" latinLnBrk="0" hangingPunct="1">
        <a:defRPr sz="1900" kern="1200">
          <a:solidFill>
            <a:schemeClr val="tx1"/>
          </a:solidFill>
          <a:latin typeface="+mn-lt"/>
          <a:ea typeface="+mn-ea"/>
          <a:cs typeface="+mn-cs"/>
        </a:defRPr>
      </a:lvl4pPr>
      <a:lvl5pPr marL="1914251" algn="l" defTabSz="957127" rtl="0" eaLnBrk="1" latinLnBrk="0" hangingPunct="1">
        <a:defRPr sz="1900" kern="1200">
          <a:solidFill>
            <a:schemeClr val="tx1"/>
          </a:solidFill>
          <a:latin typeface="+mn-lt"/>
          <a:ea typeface="+mn-ea"/>
          <a:cs typeface="+mn-cs"/>
        </a:defRPr>
      </a:lvl5pPr>
      <a:lvl6pPr marL="2392812" algn="l" defTabSz="957127" rtl="0" eaLnBrk="1" latinLnBrk="0" hangingPunct="1">
        <a:defRPr sz="1900" kern="1200">
          <a:solidFill>
            <a:schemeClr val="tx1"/>
          </a:solidFill>
          <a:latin typeface="+mn-lt"/>
          <a:ea typeface="+mn-ea"/>
          <a:cs typeface="+mn-cs"/>
        </a:defRPr>
      </a:lvl6pPr>
      <a:lvl7pPr marL="2871375" algn="l" defTabSz="957127" rtl="0" eaLnBrk="1" latinLnBrk="0" hangingPunct="1">
        <a:defRPr sz="1900" kern="1200">
          <a:solidFill>
            <a:schemeClr val="tx1"/>
          </a:solidFill>
          <a:latin typeface="+mn-lt"/>
          <a:ea typeface="+mn-ea"/>
          <a:cs typeface="+mn-cs"/>
        </a:defRPr>
      </a:lvl7pPr>
      <a:lvl8pPr marL="3349937" algn="l" defTabSz="957127" rtl="0" eaLnBrk="1" latinLnBrk="0" hangingPunct="1">
        <a:defRPr sz="1900" kern="1200">
          <a:solidFill>
            <a:schemeClr val="tx1"/>
          </a:solidFill>
          <a:latin typeface="+mn-lt"/>
          <a:ea typeface="+mn-ea"/>
          <a:cs typeface="+mn-cs"/>
        </a:defRPr>
      </a:lvl8pPr>
      <a:lvl9pPr marL="3828500" algn="l" defTabSz="957127"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2"/>
            </p:custDataLst>
            <p:extLst>
              <p:ext uri="{D42A27DB-BD31-4B8C-83A1-F6EECF244321}">
                <p14:modId xmlns:p14="http://schemas.microsoft.com/office/powerpoint/2010/main" val="115655754"/>
              </p:ext>
            </p:ext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33836" name="think-cell Slide" r:id="rId13" imgW="6350000" imgH="6350000" progId="">
                  <p:embed/>
                </p:oleObj>
              </mc:Choice>
              <mc:Fallback>
                <p:oleObj name="think-cell Slide" r:id="rId13" imgW="6350000" imgH="6350000" progId="">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50"/>
          <p:cNvSpPr>
            <a:spLocks noChangeAspect="1"/>
          </p:cNvSpPr>
          <p:nvPr/>
        </p:nvSpPr>
        <p:spPr bwMode="auto">
          <a:xfrm>
            <a:off x="8712204" y="6642100"/>
            <a:ext cx="431800" cy="215900"/>
          </a:xfrm>
          <a:custGeom>
            <a:avLst/>
            <a:gdLst>
              <a:gd name="T0" fmla="*/ 358783 w 10000"/>
              <a:gd name="T1" fmla="*/ 0 h 10000"/>
              <a:gd name="T2" fmla="*/ 0 w 10000"/>
              <a:gd name="T3" fmla="*/ 0 h 10000"/>
              <a:gd name="T4" fmla="*/ 0 w 10000"/>
              <a:gd name="T5" fmla="*/ 215900 h 10000"/>
              <a:gd name="T6" fmla="*/ 358783 w 10000"/>
              <a:gd name="T7" fmla="*/ 215900 h 10000"/>
              <a:gd name="T8" fmla="*/ 431800 w 10000"/>
              <a:gd name="T9" fmla="*/ 107950 h 10000"/>
              <a:gd name="T10" fmla="*/ 358783 w 10000"/>
              <a:gd name="T11" fmla="*/ 0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0">
                <a:moveTo>
                  <a:pt x="8309" y="0"/>
                </a:moveTo>
                <a:lnTo>
                  <a:pt x="0" y="0"/>
                </a:lnTo>
                <a:lnTo>
                  <a:pt x="0" y="10000"/>
                </a:lnTo>
                <a:lnTo>
                  <a:pt x="8309" y="10000"/>
                </a:lnTo>
                <a:lnTo>
                  <a:pt x="10000" y="5000"/>
                </a:lnTo>
                <a:lnTo>
                  <a:pt x="8309" y="0"/>
                </a:lnTo>
                <a:close/>
              </a:path>
            </a:pathLst>
          </a:custGeom>
          <a:solidFill>
            <a:schemeClr val="bg2"/>
          </a:solidFill>
          <a:ln w="9525" cap="flat" cmpd="sng">
            <a:noFill/>
            <a:prstDash val="solid"/>
            <a:round/>
            <a:headEnd type="none" w="med" len="med"/>
            <a:tailEnd type="none" w="med" len="med"/>
          </a:ln>
        </p:spPr>
        <p:txBody>
          <a:bodyPr lIns="100260" tIns="50130" rIns="100260" bIns="50130"/>
          <a:lstStyle/>
          <a:p>
            <a:pPr>
              <a:defRPr/>
            </a:pPr>
            <a:endParaRPr lang="ru-RU">
              <a:solidFill>
                <a:srgbClr val="000000"/>
              </a:solidFill>
              <a:latin typeface="Arial"/>
            </a:endParaRPr>
          </a:p>
        </p:txBody>
      </p:sp>
      <p:sp>
        <p:nvSpPr>
          <p:cNvPr id="10" name="Rectangle 28"/>
          <p:cNvSpPr>
            <a:spLocks noChangeArrowheads="1"/>
          </p:cNvSpPr>
          <p:nvPr/>
        </p:nvSpPr>
        <p:spPr bwMode="auto">
          <a:xfrm>
            <a:off x="9" y="6642100"/>
            <a:ext cx="8640762" cy="215900"/>
          </a:xfrm>
          <a:prstGeom prst="rect">
            <a:avLst/>
          </a:prstGeom>
          <a:solidFill>
            <a:srgbClr val="376092"/>
          </a:solidFill>
          <a:ln w="9525">
            <a:noFill/>
            <a:miter lim="800000"/>
            <a:headEnd/>
            <a:tailEnd/>
          </a:ln>
        </p:spPr>
        <p:txBody>
          <a:bodyPr wrap="none" lIns="100260" tIns="50130" rIns="100260" bIns="50130" anchor="ctr"/>
          <a:lstStyle/>
          <a:p>
            <a:pPr>
              <a:defRPr/>
            </a:pPr>
            <a:endParaRPr lang="ru-RU">
              <a:solidFill>
                <a:srgbClr val="000000"/>
              </a:solidFill>
              <a:latin typeface="Arial"/>
            </a:endParaRPr>
          </a:p>
        </p:txBody>
      </p:sp>
      <p:sp>
        <p:nvSpPr>
          <p:cNvPr id="11" name="Freeform 50"/>
          <p:cNvSpPr>
            <a:spLocks/>
          </p:cNvSpPr>
          <p:nvPr/>
        </p:nvSpPr>
        <p:spPr bwMode="auto">
          <a:xfrm>
            <a:off x="1" y="215901"/>
            <a:ext cx="215900" cy="216116"/>
          </a:xfrm>
          <a:custGeom>
            <a:avLst/>
            <a:gdLst>
              <a:gd name="T0" fmla="*/ 2263291 w 10000"/>
              <a:gd name="T1" fmla="*/ 0 h 10000"/>
              <a:gd name="T2" fmla="*/ 0 w 10000"/>
              <a:gd name="T3" fmla="*/ 0 h 10000"/>
              <a:gd name="T4" fmla="*/ 0 w 10000"/>
              <a:gd name="T5" fmla="*/ 18662400 h 10000"/>
              <a:gd name="T6" fmla="*/ 2263291 w 10000"/>
              <a:gd name="T7" fmla="*/ 18662400 h 10000"/>
              <a:gd name="T8" fmla="*/ 4665600 w 10000"/>
              <a:gd name="T9" fmla="*/ 9331200 h 10000"/>
              <a:gd name="T10" fmla="*/ 2263291 w 10000"/>
              <a:gd name="T11" fmla="*/ 0 h 10000"/>
              <a:gd name="T12" fmla="*/ 0 60000 65536"/>
              <a:gd name="T13" fmla="*/ 0 60000 65536"/>
              <a:gd name="T14" fmla="*/ 0 60000 65536"/>
              <a:gd name="T15" fmla="*/ 0 60000 65536"/>
              <a:gd name="T16" fmla="*/ 0 60000 65536"/>
              <a:gd name="T17" fmla="*/ 0 60000 65536"/>
              <a:gd name="connsiteX0" fmla="*/ 4851 w 10000"/>
              <a:gd name="connsiteY0" fmla="*/ 0 h 10000"/>
              <a:gd name="connsiteX1" fmla="*/ 0 w 10000"/>
              <a:gd name="connsiteY1" fmla="*/ 0 h 10000"/>
              <a:gd name="connsiteX2" fmla="*/ 0 w 10000"/>
              <a:gd name="connsiteY2" fmla="*/ 10000 h 10000"/>
              <a:gd name="connsiteX3" fmla="*/ 10000 w 10000"/>
              <a:gd name="connsiteY3" fmla="*/ 5000 h 10000"/>
              <a:gd name="connsiteX4" fmla="*/ 4851 w 10000"/>
              <a:gd name="connsiteY4" fmla="*/ 0 h 10000"/>
              <a:gd name="connsiteX0" fmla="*/ 4851 w 10000"/>
              <a:gd name="connsiteY0" fmla="*/ 0 h 5005"/>
              <a:gd name="connsiteX1" fmla="*/ 0 w 10000"/>
              <a:gd name="connsiteY1" fmla="*/ 0 h 5005"/>
              <a:gd name="connsiteX2" fmla="*/ 0 w 10000"/>
              <a:gd name="connsiteY2" fmla="*/ 5005 h 5005"/>
              <a:gd name="connsiteX3" fmla="*/ 10000 w 10000"/>
              <a:gd name="connsiteY3" fmla="*/ 5000 h 5005"/>
              <a:gd name="connsiteX4" fmla="*/ 4851 w 10000"/>
              <a:gd name="connsiteY4" fmla="*/ 0 h 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005">
                <a:moveTo>
                  <a:pt x="4851" y="0"/>
                </a:moveTo>
                <a:lnTo>
                  <a:pt x="0" y="0"/>
                </a:lnTo>
                <a:lnTo>
                  <a:pt x="0" y="5005"/>
                </a:lnTo>
                <a:lnTo>
                  <a:pt x="10000" y="5000"/>
                </a:lnTo>
                <a:lnTo>
                  <a:pt x="4851" y="0"/>
                </a:lnTo>
                <a:close/>
              </a:path>
            </a:pathLst>
          </a:custGeom>
          <a:solidFill>
            <a:srgbClr val="376092"/>
          </a:solidFill>
          <a:ln w="9525">
            <a:noFill/>
            <a:round/>
            <a:headEnd/>
            <a:tailEnd/>
          </a:ln>
        </p:spPr>
        <p:txBody>
          <a:bodyPr lIns="0" tIns="0" rIns="0" bIns="0"/>
          <a:lstStyle/>
          <a:p>
            <a:pPr>
              <a:defRPr/>
            </a:pPr>
            <a:endParaRPr lang="ru-RU">
              <a:solidFill>
                <a:srgbClr val="000000"/>
              </a:solidFill>
              <a:latin typeface="Arial"/>
            </a:endParaRPr>
          </a:p>
        </p:txBody>
      </p:sp>
      <p:sp>
        <p:nvSpPr>
          <p:cNvPr id="12" name="Freeform 50"/>
          <p:cNvSpPr>
            <a:spLocks/>
          </p:cNvSpPr>
          <p:nvPr/>
        </p:nvSpPr>
        <p:spPr bwMode="auto">
          <a:xfrm>
            <a:off x="1" y="431800"/>
            <a:ext cx="215900" cy="215900"/>
          </a:xfrm>
          <a:custGeom>
            <a:avLst/>
            <a:gdLst>
              <a:gd name="T0" fmla="*/ 4665600 w 10000"/>
              <a:gd name="T1" fmla="*/ 0 h 5000"/>
              <a:gd name="T2" fmla="*/ 0 w 10000"/>
              <a:gd name="T3" fmla="*/ 13046 h 5000"/>
              <a:gd name="T4" fmla="*/ 0 w 10000"/>
              <a:gd name="T5" fmla="*/ 9331200 h 5000"/>
              <a:gd name="T6" fmla="*/ 2263291 w 10000"/>
              <a:gd name="T7" fmla="*/ 9331200 h 5000"/>
              <a:gd name="T8" fmla="*/ 4665600 w 10000"/>
              <a:gd name="T9" fmla="*/ 0 h 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5000">
                <a:moveTo>
                  <a:pt x="10000" y="0"/>
                </a:moveTo>
                <a:lnTo>
                  <a:pt x="0" y="7"/>
                </a:lnTo>
                <a:lnTo>
                  <a:pt x="0" y="5000"/>
                </a:lnTo>
                <a:lnTo>
                  <a:pt x="4851" y="5000"/>
                </a:lnTo>
                <a:lnTo>
                  <a:pt x="10000" y="0"/>
                </a:lnTo>
                <a:close/>
              </a:path>
            </a:pathLst>
          </a:custGeom>
          <a:solidFill>
            <a:schemeClr val="bg2"/>
          </a:solidFill>
          <a:ln w="9525">
            <a:noFill/>
            <a:round/>
            <a:headEnd/>
            <a:tailEnd/>
          </a:ln>
        </p:spPr>
        <p:txBody>
          <a:bodyPr lIns="0" tIns="0" rIns="0" bIns="0"/>
          <a:lstStyle/>
          <a:p>
            <a:pPr>
              <a:defRPr/>
            </a:pPr>
            <a:endParaRPr lang="ru-RU">
              <a:solidFill>
                <a:srgbClr val="000000"/>
              </a:solidFill>
              <a:latin typeface="Arial"/>
            </a:endParaRPr>
          </a:p>
        </p:txBody>
      </p:sp>
      <p:sp>
        <p:nvSpPr>
          <p:cNvPr id="3" name="Текст 2"/>
          <p:cNvSpPr>
            <a:spLocks noGrp="1"/>
          </p:cNvSpPr>
          <p:nvPr>
            <p:ph type="body" idx="1"/>
          </p:nvPr>
        </p:nvSpPr>
        <p:spPr>
          <a:xfrm>
            <a:off x="250825" y="1260015"/>
            <a:ext cx="8640000" cy="5040311"/>
          </a:xfrm>
          <a:prstGeom prst="rect">
            <a:avLst/>
          </a:prstGeom>
        </p:spPr>
        <p:txBody>
          <a:bodyPr vert="horz" lIns="75365" tIns="75365" rIns="75365" bIns="75365"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6"/>
          <p:cNvSpPr>
            <a:spLocks noGrp="1"/>
          </p:cNvSpPr>
          <p:nvPr>
            <p:ph type="title"/>
          </p:nvPr>
        </p:nvSpPr>
        <p:spPr>
          <a:xfrm>
            <a:off x="250825" y="431800"/>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13" name="TextBox 12"/>
          <p:cNvSpPr txBox="1"/>
          <p:nvPr/>
        </p:nvSpPr>
        <p:spPr>
          <a:xfrm>
            <a:off x="252000" y="6688524"/>
            <a:ext cx="3600000" cy="123111"/>
          </a:xfrm>
          <a:prstGeom prst="rect">
            <a:avLst/>
          </a:prstGeom>
          <a:noFill/>
        </p:spPr>
        <p:txBody>
          <a:bodyPr wrap="none" lIns="0" tIns="0" rIns="0" bIns="0" rtlCol="0">
            <a:noAutofit/>
          </a:bodyPr>
          <a:lstStyle/>
          <a:p>
            <a:r>
              <a:rPr lang="ru-RU" sz="800" dirty="0" smtClean="0">
                <a:solidFill>
                  <a:srgbClr val="FFFFFF"/>
                </a:solidFill>
                <a:latin typeface="Arial"/>
                <a:cs typeface="Arial" pitchFamily="34" charset="0"/>
              </a:rPr>
              <a:t>Конфиденциально</a:t>
            </a:r>
          </a:p>
        </p:txBody>
      </p:sp>
      <p:sp>
        <p:nvSpPr>
          <p:cNvPr id="6" name="Номер слайда 5"/>
          <p:cNvSpPr>
            <a:spLocks noGrp="1"/>
          </p:cNvSpPr>
          <p:nvPr>
            <p:ph type="sldNum" sz="quarter" idx="4"/>
          </p:nvPr>
        </p:nvSpPr>
        <p:spPr>
          <a:xfrm>
            <a:off x="8748000" y="6688800"/>
            <a:ext cx="288000" cy="122400"/>
          </a:xfrm>
          <a:prstGeom prst="rect">
            <a:avLst/>
          </a:prstGeom>
        </p:spPr>
        <p:txBody>
          <a:bodyPr vert="horz" wrap="none" lIns="0" tIns="0" rIns="0" bIns="0" rtlCol="0" anchor="ctr"/>
          <a:lstStyle>
            <a:lvl1pPr algn="ctr">
              <a:defRPr sz="1000" b="1">
                <a:solidFill>
                  <a:schemeClr val="bg1"/>
                </a:solidFill>
              </a:defRPr>
            </a:lvl1pPr>
          </a:lstStyle>
          <a:p>
            <a:fld id="{1B7F3F9D-235A-40C4-B761-E46D92AE2492}" type="slidenum">
              <a:rPr lang="ru-RU" smtClean="0">
                <a:solidFill>
                  <a:srgbClr val="FFFFFF"/>
                </a:solidFill>
                <a:latin typeface="Arial"/>
              </a:rPr>
              <a:pPr/>
              <a:t>‹#›</a:t>
            </a:fld>
            <a:endParaRPr lang="ru-RU" dirty="0">
              <a:solidFill>
                <a:srgbClr val="FFFFFF"/>
              </a:solidFill>
              <a:latin typeface="Arial"/>
            </a:endParaRPr>
          </a:p>
        </p:txBody>
      </p:sp>
      <p:cxnSp>
        <p:nvCxnSpPr>
          <p:cNvPr id="14" name="Прямая соединительная линия 13"/>
          <p:cNvCxnSpPr/>
          <p:nvPr/>
        </p:nvCxnSpPr>
        <p:spPr>
          <a:xfrm>
            <a:off x="215901" y="431800"/>
            <a:ext cx="89281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58461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hdr="0" ftr="0"/>
  <p:txStyles>
    <p:titleStyle>
      <a:lvl1pPr algn="l" defTabSz="957127" rtl="0" eaLnBrk="1" latinLnBrk="0" hangingPunct="1">
        <a:spcBef>
          <a:spcPct val="0"/>
        </a:spcBef>
        <a:buNone/>
        <a:defRPr sz="1900" kern="1200">
          <a:solidFill>
            <a:schemeClr val="bg2"/>
          </a:solidFill>
          <a:latin typeface="+mj-lt"/>
          <a:ea typeface="+mj-ea"/>
          <a:cs typeface="+mj-cs"/>
        </a:defRPr>
      </a:lvl1pPr>
    </p:titleStyle>
    <p:bodyStyle>
      <a:lvl1pPr marL="0" indent="0" algn="l" defTabSz="957127" rtl="0" eaLnBrk="1" latinLnBrk="0" hangingPunct="1">
        <a:spcBef>
          <a:spcPts val="628"/>
        </a:spcBef>
        <a:buClr>
          <a:schemeClr val="tx2"/>
        </a:buClr>
        <a:buFont typeface="Arial" pitchFamily="34" charset="0"/>
        <a:buNone/>
        <a:defRPr sz="1300" kern="1200">
          <a:solidFill>
            <a:schemeClr val="tx1"/>
          </a:solidFill>
          <a:latin typeface="+mn-lt"/>
          <a:ea typeface="+mn-ea"/>
          <a:cs typeface="+mn-cs"/>
        </a:defRPr>
      </a:lvl1pPr>
      <a:lvl2pPr marL="188410" indent="-188410" algn="l" defTabSz="957127" rtl="0" eaLnBrk="1" latinLnBrk="0" hangingPunct="1">
        <a:spcBef>
          <a:spcPts val="314"/>
        </a:spcBef>
        <a:buClr>
          <a:schemeClr val="tx2"/>
        </a:buClr>
        <a:buFont typeface="Wingdings" pitchFamily="2" charset="2"/>
        <a:buChar char="§"/>
        <a:defRPr sz="1300" kern="1200">
          <a:solidFill>
            <a:schemeClr val="tx1"/>
          </a:solidFill>
          <a:latin typeface="+mn-lt"/>
          <a:ea typeface="+mn-ea"/>
          <a:cs typeface="+mn-cs"/>
        </a:defRPr>
      </a:lvl2pPr>
      <a:lvl3pPr marL="37682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3pPr>
      <a:lvl4pPr marL="56523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4pPr>
      <a:lvl5pPr marL="753642"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5pPr>
      <a:lvl6pPr marL="2632094"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657"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19"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782"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127" rtl="0" eaLnBrk="1" latinLnBrk="0" hangingPunct="1">
        <a:defRPr sz="1900" kern="1200">
          <a:solidFill>
            <a:schemeClr val="tx1"/>
          </a:solidFill>
          <a:latin typeface="+mn-lt"/>
          <a:ea typeface="+mn-ea"/>
          <a:cs typeface="+mn-cs"/>
        </a:defRPr>
      </a:lvl1pPr>
      <a:lvl2pPr marL="478564" algn="l" defTabSz="957127" rtl="0" eaLnBrk="1" latinLnBrk="0" hangingPunct="1">
        <a:defRPr sz="1900" kern="1200">
          <a:solidFill>
            <a:schemeClr val="tx1"/>
          </a:solidFill>
          <a:latin typeface="+mn-lt"/>
          <a:ea typeface="+mn-ea"/>
          <a:cs typeface="+mn-cs"/>
        </a:defRPr>
      </a:lvl2pPr>
      <a:lvl3pPr marL="957127" algn="l" defTabSz="957127" rtl="0" eaLnBrk="1" latinLnBrk="0" hangingPunct="1">
        <a:defRPr sz="1900" kern="1200">
          <a:solidFill>
            <a:schemeClr val="tx1"/>
          </a:solidFill>
          <a:latin typeface="+mn-lt"/>
          <a:ea typeface="+mn-ea"/>
          <a:cs typeface="+mn-cs"/>
        </a:defRPr>
      </a:lvl3pPr>
      <a:lvl4pPr marL="1435688" algn="l" defTabSz="957127" rtl="0" eaLnBrk="1" latinLnBrk="0" hangingPunct="1">
        <a:defRPr sz="1900" kern="1200">
          <a:solidFill>
            <a:schemeClr val="tx1"/>
          </a:solidFill>
          <a:latin typeface="+mn-lt"/>
          <a:ea typeface="+mn-ea"/>
          <a:cs typeface="+mn-cs"/>
        </a:defRPr>
      </a:lvl4pPr>
      <a:lvl5pPr marL="1914251" algn="l" defTabSz="957127" rtl="0" eaLnBrk="1" latinLnBrk="0" hangingPunct="1">
        <a:defRPr sz="1900" kern="1200">
          <a:solidFill>
            <a:schemeClr val="tx1"/>
          </a:solidFill>
          <a:latin typeface="+mn-lt"/>
          <a:ea typeface="+mn-ea"/>
          <a:cs typeface="+mn-cs"/>
        </a:defRPr>
      </a:lvl5pPr>
      <a:lvl6pPr marL="2392812" algn="l" defTabSz="957127" rtl="0" eaLnBrk="1" latinLnBrk="0" hangingPunct="1">
        <a:defRPr sz="1900" kern="1200">
          <a:solidFill>
            <a:schemeClr val="tx1"/>
          </a:solidFill>
          <a:latin typeface="+mn-lt"/>
          <a:ea typeface="+mn-ea"/>
          <a:cs typeface="+mn-cs"/>
        </a:defRPr>
      </a:lvl6pPr>
      <a:lvl7pPr marL="2871375" algn="l" defTabSz="957127" rtl="0" eaLnBrk="1" latinLnBrk="0" hangingPunct="1">
        <a:defRPr sz="1900" kern="1200">
          <a:solidFill>
            <a:schemeClr val="tx1"/>
          </a:solidFill>
          <a:latin typeface="+mn-lt"/>
          <a:ea typeface="+mn-ea"/>
          <a:cs typeface="+mn-cs"/>
        </a:defRPr>
      </a:lvl7pPr>
      <a:lvl8pPr marL="3349937" algn="l" defTabSz="957127" rtl="0" eaLnBrk="1" latinLnBrk="0" hangingPunct="1">
        <a:defRPr sz="1900" kern="1200">
          <a:solidFill>
            <a:schemeClr val="tx1"/>
          </a:solidFill>
          <a:latin typeface="+mn-lt"/>
          <a:ea typeface="+mn-ea"/>
          <a:cs typeface="+mn-cs"/>
        </a:defRPr>
      </a:lvl8pPr>
      <a:lvl9pPr marL="3828500" algn="l" defTabSz="957127"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4"/>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42029" name="think-cell Slide" r:id="rId23" imgW="6350000" imgH="6350000" progId="">
                  <p:embed/>
                </p:oleObj>
              </mc:Choice>
              <mc:Fallback>
                <p:oleObj name="think-cell Slide" r:id="rId23" imgW="6350000" imgH="6350000" progId="">
                  <p:embed/>
                  <p:pic>
                    <p:nvPicPr>
                      <p:cNvPr id="0" name="Picture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50"/>
          <p:cNvSpPr>
            <a:spLocks noChangeAspect="1"/>
          </p:cNvSpPr>
          <p:nvPr>
            <p:custDataLst>
              <p:tags r:id="rId15"/>
            </p:custDataLst>
          </p:nvPr>
        </p:nvSpPr>
        <p:spPr bwMode="auto">
          <a:xfrm>
            <a:off x="8712202" y="6642100"/>
            <a:ext cx="431800" cy="215900"/>
          </a:xfrm>
          <a:custGeom>
            <a:avLst/>
            <a:gdLst>
              <a:gd name="T0" fmla="*/ 358783 w 10000"/>
              <a:gd name="T1" fmla="*/ 0 h 10000"/>
              <a:gd name="T2" fmla="*/ 0 w 10000"/>
              <a:gd name="T3" fmla="*/ 0 h 10000"/>
              <a:gd name="T4" fmla="*/ 0 w 10000"/>
              <a:gd name="T5" fmla="*/ 215900 h 10000"/>
              <a:gd name="T6" fmla="*/ 358783 w 10000"/>
              <a:gd name="T7" fmla="*/ 215900 h 10000"/>
              <a:gd name="T8" fmla="*/ 431800 w 10000"/>
              <a:gd name="T9" fmla="*/ 107950 h 10000"/>
              <a:gd name="T10" fmla="*/ 358783 w 10000"/>
              <a:gd name="T11" fmla="*/ 0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0">
                <a:moveTo>
                  <a:pt x="8309" y="0"/>
                </a:moveTo>
                <a:lnTo>
                  <a:pt x="0" y="0"/>
                </a:lnTo>
                <a:lnTo>
                  <a:pt x="0" y="10000"/>
                </a:lnTo>
                <a:lnTo>
                  <a:pt x="8309" y="10000"/>
                </a:lnTo>
                <a:lnTo>
                  <a:pt x="10000" y="5000"/>
                </a:lnTo>
                <a:lnTo>
                  <a:pt x="8309" y="0"/>
                </a:lnTo>
                <a:close/>
              </a:path>
            </a:pathLst>
          </a:custGeom>
          <a:solidFill>
            <a:schemeClr val="bg2"/>
          </a:solidFill>
          <a:ln w="9525" cap="flat" cmpd="sng">
            <a:noFill/>
            <a:prstDash val="solid"/>
            <a:round/>
            <a:headEnd type="none" w="med" len="med"/>
            <a:tailEnd type="none" w="med" len="med"/>
          </a:ln>
        </p:spPr>
        <p:txBody>
          <a:bodyPr lIns="100260" tIns="50130" rIns="100260" bIns="50130"/>
          <a:lstStyle/>
          <a:p>
            <a:pPr>
              <a:defRPr/>
            </a:pPr>
            <a:endParaRPr lang="ru-RU">
              <a:solidFill>
                <a:srgbClr val="000000"/>
              </a:solidFill>
              <a:latin typeface="Arial"/>
            </a:endParaRPr>
          </a:p>
        </p:txBody>
      </p:sp>
      <p:sp>
        <p:nvSpPr>
          <p:cNvPr id="10" name="Rectangle 28"/>
          <p:cNvSpPr>
            <a:spLocks noChangeArrowheads="1"/>
          </p:cNvSpPr>
          <p:nvPr>
            <p:custDataLst>
              <p:tags r:id="rId16"/>
            </p:custDataLst>
          </p:nvPr>
        </p:nvSpPr>
        <p:spPr bwMode="auto">
          <a:xfrm>
            <a:off x="4" y="6642100"/>
            <a:ext cx="8640762" cy="215900"/>
          </a:xfrm>
          <a:prstGeom prst="rect">
            <a:avLst/>
          </a:prstGeom>
          <a:solidFill>
            <a:schemeClr val="tx2"/>
          </a:solidFill>
          <a:ln w="9525">
            <a:noFill/>
            <a:miter lim="800000"/>
            <a:headEnd/>
            <a:tailEnd/>
          </a:ln>
        </p:spPr>
        <p:txBody>
          <a:bodyPr wrap="none" lIns="100260" tIns="50130" rIns="100260" bIns="50130" anchor="ctr"/>
          <a:lstStyle/>
          <a:p>
            <a:pPr>
              <a:defRPr/>
            </a:pPr>
            <a:endParaRPr lang="ru-RU">
              <a:solidFill>
                <a:srgbClr val="000000"/>
              </a:solidFill>
              <a:latin typeface="Arial"/>
            </a:endParaRPr>
          </a:p>
        </p:txBody>
      </p:sp>
      <p:sp>
        <p:nvSpPr>
          <p:cNvPr id="11" name="Freeform 50"/>
          <p:cNvSpPr>
            <a:spLocks/>
          </p:cNvSpPr>
          <p:nvPr>
            <p:custDataLst>
              <p:tags r:id="rId17"/>
            </p:custDataLst>
          </p:nvPr>
        </p:nvSpPr>
        <p:spPr bwMode="auto">
          <a:xfrm>
            <a:off x="0" y="215900"/>
            <a:ext cx="215900" cy="216116"/>
          </a:xfrm>
          <a:custGeom>
            <a:avLst/>
            <a:gdLst>
              <a:gd name="T0" fmla="*/ 2263291 w 10000"/>
              <a:gd name="T1" fmla="*/ 0 h 10000"/>
              <a:gd name="T2" fmla="*/ 0 w 10000"/>
              <a:gd name="T3" fmla="*/ 0 h 10000"/>
              <a:gd name="T4" fmla="*/ 0 w 10000"/>
              <a:gd name="T5" fmla="*/ 18662400 h 10000"/>
              <a:gd name="T6" fmla="*/ 2263291 w 10000"/>
              <a:gd name="T7" fmla="*/ 18662400 h 10000"/>
              <a:gd name="T8" fmla="*/ 4665600 w 10000"/>
              <a:gd name="T9" fmla="*/ 9331200 h 10000"/>
              <a:gd name="T10" fmla="*/ 2263291 w 10000"/>
              <a:gd name="T11" fmla="*/ 0 h 10000"/>
              <a:gd name="T12" fmla="*/ 0 60000 65536"/>
              <a:gd name="T13" fmla="*/ 0 60000 65536"/>
              <a:gd name="T14" fmla="*/ 0 60000 65536"/>
              <a:gd name="T15" fmla="*/ 0 60000 65536"/>
              <a:gd name="T16" fmla="*/ 0 60000 65536"/>
              <a:gd name="T17" fmla="*/ 0 60000 65536"/>
              <a:gd name="connsiteX0" fmla="*/ 4851 w 10000"/>
              <a:gd name="connsiteY0" fmla="*/ 0 h 10000"/>
              <a:gd name="connsiteX1" fmla="*/ 0 w 10000"/>
              <a:gd name="connsiteY1" fmla="*/ 0 h 10000"/>
              <a:gd name="connsiteX2" fmla="*/ 0 w 10000"/>
              <a:gd name="connsiteY2" fmla="*/ 10000 h 10000"/>
              <a:gd name="connsiteX3" fmla="*/ 10000 w 10000"/>
              <a:gd name="connsiteY3" fmla="*/ 5000 h 10000"/>
              <a:gd name="connsiteX4" fmla="*/ 4851 w 10000"/>
              <a:gd name="connsiteY4" fmla="*/ 0 h 10000"/>
              <a:gd name="connsiteX0" fmla="*/ 4851 w 10000"/>
              <a:gd name="connsiteY0" fmla="*/ 0 h 5005"/>
              <a:gd name="connsiteX1" fmla="*/ 0 w 10000"/>
              <a:gd name="connsiteY1" fmla="*/ 0 h 5005"/>
              <a:gd name="connsiteX2" fmla="*/ 0 w 10000"/>
              <a:gd name="connsiteY2" fmla="*/ 5005 h 5005"/>
              <a:gd name="connsiteX3" fmla="*/ 10000 w 10000"/>
              <a:gd name="connsiteY3" fmla="*/ 5000 h 5005"/>
              <a:gd name="connsiteX4" fmla="*/ 4851 w 10000"/>
              <a:gd name="connsiteY4" fmla="*/ 0 h 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005">
                <a:moveTo>
                  <a:pt x="4851" y="0"/>
                </a:moveTo>
                <a:lnTo>
                  <a:pt x="0" y="0"/>
                </a:lnTo>
                <a:lnTo>
                  <a:pt x="0" y="5005"/>
                </a:lnTo>
                <a:lnTo>
                  <a:pt x="10000" y="5000"/>
                </a:lnTo>
                <a:lnTo>
                  <a:pt x="4851" y="0"/>
                </a:lnTo>
                <a:close/>
              </a:path>
            </a:pathLst>
          </a:custGeom>
          <a:solidFill>
            <a:schemeClr val="tx2"/>
          </a:solidFill>
          <a:ln w="9525">
            <a:noFill/>
            <a:round/>
            <a:headEnd/>
            <a:tailEnd/>
          </a:ln>
        </p:spPr>
        <p:txBody>
          <a:bodyPr lIns="0" tIns="0" rIns="0" bIns="0"/>
          <a:lstStyle/>
          <a:p>
            <a:pPr>
              <a:defRPr/>
            </a:pPr>
            <a:endParaRPr lang="ru-RU">
              <a:solidFill>
                <a:srgbClr val="000000"/>
              </a:solidFill>
              <a:latin typeface="Arial"/>
            </a:endParaRPr>
          </a:p>
        </p:txBody>
      </p:sp>
      <p:sp>
        <p:nvSpPr>
          <p:cNvPr id="12" name="Freeform 50"/>
          <p:cNvSpPr>
            <a:spLocks/>
          </p:cNvSpPr>
          <p:nvPr>
            <p:custDataLst>
              <p:tags r:id="rId18"/>
            </p:custDataLst>
          </p:nvPr>
        </p:nvSpPr>
        <p:spPr bwMode="auto">
          <a:xfrm>
            <a:off x="0" y="431800"/>
            <a:ext cx="215900" cy="215900"/>
          </a:xfrm>
          <a:custGeom>
            <a:avLst/>
            <a:gdLst>
              <a:gd name="T0" fmla="*/ 4665600 w 10000"/>
              <a:gd name="T1" fmla="*/ 0 h 5000"/>
              <a:gd name="T2" fmla="*/ 0 w 10000"/>
              <a:gd name="T3" fmla="*/ 13046 h 5000"/>
              <a:gd name="T4" fmla="*/ 0 w 10000"/>
              <a:gd name="T5" fmla="*/ 9331200 h 5000"/>
              <a:gd name="T6" fmla="*/ 2263291 w 10000"/>
              <a:gd name="T7" fmla="*/ 9331200 h 5000"/>
              <a:gd name="T8" fmla="*/ 4665600 w 10000"/>
              <a:gd name="T9" fmla="*/ 0 h 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5000">
                <a:moveTo>
                  <a:pt x="10000" y="0"/>
                </a:moveTo>
                <a:lnTo>
                  <a:pt x="0" y="7"/>
                </a:lnTo>
                <a:lnTo>
                  <a:pt x="0" y="5000"/>
                </a:lnTo>
                <a:lnTo>
                  <a:pt x="4851" y="5000"/>
                </a:lnTo>
                <a:lnTo>
                  <a:pt x="10000" y="0"/>
                </a:lnTo>
                <a:close/>
              </a:path>
            </a:pathLst>
          </a:custGeom>
          <a:solidFill>
            <a:schemeClr val="bg2"/>
          </a:solidFill>
          <a:ln w="9525">
            <a:noFill/>
            <a:round/>
            <a:headEnd/>
            <a:tailEnd/>
          </a:ln>
        </p:spPr>
        <p:txBody>
          <a:bodyPr lIns="0" tIns="0" rIns="0" bIns="0"/>
          <a:lstStyle/>
          <a:p>
            <a:pPr>
              <a:defRPr/>
            </a:pPr>
            <a:endParaRPr lang="ru-RU">
              <a:solidFill>
                <a:srgbClr val="000000"/>
              </a:solidFill>
              <a:latin typeface="Arial"/>
            </a:endParaRPr>
          </a:p>
        </p:txBody>
      </p:sp>
      <p:sp>
        <p:nvSpPr>
          <p:cNvPr id="3" name="Текст 2"/>
          <p:cNvSpPr>
            <a:spLocks noGrp="1"/>
          </p:cNvSpPr>
          <p:nvPr>
            <p:ph type="body" idx="1"/>
            <p:custDataLst>
              <p:tags r:id="rId19"/>
            </p:custDataLst>
          </p:nvPr>
        </p:nvSpPr>
        <p:spPr>
          <a:xfrm>
            <a:off x="250825" y="1260015"/>
            <a:ext cx="8640000" cy="5040311"/>
          </a:xfrm>
          <a:prstGeom prst="rect">
            <a:avLst/>
          </a:prstGeom>
        </p:spPr>
        <p:txBody>
          <a:bodyPr vert="horz" lIns="75365" tIns="75365" rIns="75365" bIns="75365"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6"/>
          <p:cNvSpPr>
            <a:spLocks noGrp="1"/>
          </p:cNvSpPr>
          <p:nvPr>
            <p:ph type="title"/>
            <p:custDataLst>
              <p:tags r:id="rId20"/>
            </p:custDataLst>
          </p:nvPr>
        </p:nvSpPr>
        <p:spPr>
          <a:xfrm>
            <a:off x="250825" y="431800"/>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13" name="TextBox 12"/>
          <p:cNvSpPr txBox="1"/>
          <p:nvPr>
            <p:custDataLst>
              <p:tags r:id="rId21"/>
            </p:custDataLst>
          </p:nvPr>
        </p:nvSpPr>
        <p:spPr>
          <a:xfrm>
            <a:off x="252000" y="6688517"/>
            <a:ext cx="3600000" cy="123111"/>
          </a:xfrm>
          <a:prstGeom prst="rect">
            <a:avLst/>
          </a:prstGeom>
          <a:noFill/>
        </p:spPr>
        <p:txBody>
          <a:bodyPr wrap="none" lIns="0" tIns="0" rIns="0" bIns="0" rtlCol="0">
            <a:noAutofit/>
          </a:bodyPr>
          <a:lstStyle/>
          <a:p>
            <a:r>
              <a:rPr lang="ru-RU" sz="800" dirty="0" smtClean="0">
                <a:solidFill>
                  <a:srgbClr val="FFFFFF"/>
                </a:solidFill>
                <a:latin typeface="Arial"/>
                <a:cs typeface="Arial" pitchFamily="34" charset="0"/>
              </a:rPr>
              <a:t>Конфиденциально</a:t>
            </a:r>
          </a:p>
        </p:txBody>
      </p:sp>
      <p:cxnSp>
        <p:nvCxnSpPr>
          <p:cNvPr id="14" name="Прямая соединительная линия 13"/>
          <p:cNvCxnSpPr/>
          <p:nvPr>
            <p:custDataLst>
              <p:tags r:id="rId22"/>
            </p:custDataLst>
          </p:nvPr>
        </p:nvCxnSpPr>
        <p:spPr>
          <a:xfrm>
            <a:off x="215900" y="431800"/>
            <a:ext cx="89281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8828500" y="6675530"/>
            <a:ext cx="157095" cy="153888"/>
          </a:xfrm>
          <a:prstGeom prst="rect">
            <a:avLst/>
          </a:prstGeom>
        </p:spPr>
        <p:txBody>
          <a:bodyPr wrap="none" lIns="0" tIns="0" rIns="0" bIns="0" anchor="ctr" anchorCtr="1">
            <a:spAutoFit/>
          </a:bodyPr>
          <a:lstStyle/>
          <a:p>
            <a:pPr algn="ctr">
              <a:defRPr/>
            </a:pPr>
            <a:fld id="{8088333F-969B-4E2E-A6DA-00108481B495}" type="slidenum">
              <a:rPr lang="ru-RU" sz="1000" b="1" smtClean="0">
                <a:solidFill>
                  <a:srgbClr val="FFFFFF"/>
                </a:solidFill>
                <a:latin typeface="Arial"/>
              </a:rPr>
              <a:pPr algn="ctr">
                <a:defRPr/>
              </a:pPr>
              <a:t>‹#›</a:t>
            </a:fld>
            <a:endParaRPr lang="ru-RU" sz="1000" b="1" kern="0" dirty="0" smtClean="0">
              <a:solidFill>
                <a:sysClr val="windowText" lastClr="000000"/>
              </a:solidFill>
              <a:latin typeface="Arial"/>
            </a:endParaRPr>
          </a:p>
        </p:txBody>
      </p:sp>
    </p:spTree>
    <p:extLst>
      <p:ext uri="{BB962C8B-B14F-4D97-AF65-F5344CB8AC3E}">
        <p14:creationId xmlns:p14="http://schemas.microsoft.com/office/powerpoint/2010/main" val="4928344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sldNum="0" hdr="0" ftr="0"/>
  <p:txStyles>
    <p:titleStyle>
      <a:lvl1pPr algn="l" defTabSz="957127" rtl="0" eaLnBrk="1" latinLnBrk="0" hangingPunct="1">
        <a:spcBef>
          <a:spcPct val="0"/>
        </a:spcBef>
        <a:buNone/>
        <a:defRPr sz="1900" kern="1200">
          <a:solidFill>
            <a:schemeClr val="bg2"/>
          </a:solidFill>
          <a:latin typeface="+mj-lt"/>
          <a:ea typeface="+mj-ea"/>
          <a:cs typeface="+mj-cs"/>
        </a:defRPr>
      </a:lvl1pPr>
    </p:titleStyle>
    <p:bodyStyle>
      <a:lvl1pPr marL="0" indent="0" algn="l" defTabSz="957127" rtl="0" eaLnBrk="1" latinLnBrk="0" hangingPunct="1">
        <a:spcBef>
          <a:spcPts val="628"/>
        </a:spcBef>
        <a:buClr>
          <a:schemeClr val="tx2"/>
        </a:buClr>
        <a:buFont typeface="Arial" pitchFamily="34" charset="0"/>
        <a:buNone/>
        <a:defRPr sz="1300" kern="1200">
          <a:solidFill>
            <a:schemeClr val="tx1"/>
          </a:solidFill>
          <a:latin typeface="+mn-lt"/>
          <a:ea typeface="+mn-ea"/>
          <a:cs typeface="+mn-cs"/>
        </a:defRPr>
      </a:lvl1pPr>
      <a:lvl2pPr marL="188410" indent="-188410" algn="l" defTabSz="957127" rtl="0" eaLnBrk="1" latinLnBrk="0" hangingPunct="1">
        <a:spcBef>
          <a:spcPts val="314"/>
        </a:spcBef>
        <a:buClr>
          <a:schemeClr val="tx2"/>
        </a:buClr>
        <a:buFont typeface="Wingdings" pitchFamily="2" charset="2"/>
        <a:buChar char="§"/>
        <a:defRPr sz="1300" kern="1200">
          <a:solidFill>
            <a:schemeClr val="tx1"/>
          </a:solidFill>
          <a:latin typeface="+mn-lt"/>
          <a:ea typeface="+mn-ea"/>
          <a:cs typeface="+mn-cs"/>
        </a:defRPr>
      </a:lvl2pPr>
      <a:lvl3pPr marL="37682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3pPr>
      <a:lvl4pPr marL="56523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4pPr>
      <a:lvl5pPr marL="753642"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5pPr>
      <a:lvl6pPr marL="2632094"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657"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19"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782"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127" rtl="0" eaLnBrk="1" latinLnBrk="0" hangingPunct="1">
        <a:defRPr sz="1900" kern="1200">
          <a:solidFill>
            <a:schemeClr val="tx1"/>
          </a:solidFill>
          <a:latin typeface="+mn-lt"/>
          <a:ea typeface="+mn-ea"/>
          <a:cs typeface="+mn-cs"/>
        </a:defRPr>
      </a:lvl1pPr>
      <a:lvl2pPr marL="478564" algn="l" defTabSz="957127" rtl="0" eaLnBrk="1" latinLnBrk="0" hangingPunct="1">
        <a:defRPr sz="1900" kern="1200">
          <a:solidFill>
            <a:schemeClr val="tx1"/>
          </a:solidFill>
          <a:latin typeface="+mn-lt"/>
          <a:ea typeface="+mn-ea"/>
          <a:cs typeface="+mn-cs"/>
        </a:defRPr>
      </a:lvl2pPr>
      <a:lvl3pPr marL="957127" algn="l" defTabSz="957127" rtl="0" eaLnBrk="1" latinLnBrk="0" hangingPunct="1">
        <a:defRPr sz="1900" kern="1200">
          <a:solidFill>
            <a:schemeClr val="tx1"/>
          </a:solidFill>
          <a:latin typeface="+mn-lt"/>
          <a:ea typeface="+mn-ea"/>
          <a:cs typeface="+mn-cs"/>
        </a:defRPr>
      </a:lvl3pPr>
      <a:lvl4pPr marL="1435688" algn="l" defTabSz="957127" rtl="0" eaLnBrk="1" latinLnBrk="0" hangingPunct="1">
        <a:defRPr sz="1900" kern="1200">
          <a:solidFill>
            <a:schemeClr val="tx1"/>
          </a:solidFill>
          <a:latin typeface="+mn-lt"/>
          <a:ea typeface="+mn-ea"/>
          <a:cs typeface="+mn-cs"/>
        </a:defRPr>
      </a:lvl4pPr>
      <a:lvl5pPr marL="1914251" algn="l" defTabSz="957127" rtl="0" eaLnBrk="1" latinLnBrk="0" hangingPunct="1">
        <a:defRPr sz="1900" kern="1200">
          <a:solidFill>
            <a:schemeClr val="tx1"/>
          </a:solidFill>
          <a:latin typeface="+mn-lt"/>
          <a:ea typeface="+mn-ea"/>
          <a:cs typeface="+mn-cs"/>
        </a:defRPr>
      </a:lvl5pPr>
      <a:lvl6pPr marL="2392812" algn="l" defTabSz="957127" rtl="0" eaLnBrk="1" latinLnBrk="0" hangingPunct="1">
        <a:defRPr sz="1900" kern="1200">
          <a:solidFill>
            <a:schemeClr val="tx1"/>
          </a:solidFill>
          <a:latin typeface="+mn-lt"/>
          <a:ea typeface="+mn-ea"/>
          <a:cs typeface="+mn-cs"/>
        </a:defRPr>
      </a:lvl6pPr>
      <a:lvl7pPr marL="2871375" algn="l" defTabSz="957127" rtl="0" eaLnBrk="1" latinLnBrk="0" hangingPunct="1">
        <a:defRPr sz="1900" kern="1200">
          <a:solidFill>
            <a:schemeClr val="tx1"/>
          </a:solidFill>
          <a:latin typeface="+mn-lt"/>
          <a:ea typeface="+mn-ea"/>
          <a:cs typeface="+mn-cs"/>
        </a:defRPr>
      </a:lvl7pPr>
      <a:lvl8pPr marL="3349937" algn="l" defTabSz="957127" rtl="0" eaLnBrk="1" latinLnBrk="0" hangingPunct="1">
        <a:defRPr sz="1900" kern="1200">
          <a:solidFill>
            <a:schemeClr val="tx1"/>
          </a:solidFill>
          <a:latin typeface="+mn-lt"/>
          <a:ea typeface="+mn-ea"/>
          <a:cs typeface="+mn-cs"/>
        </a:defRPr>
      </a:lvl8pPr>
      <a:lvl9pPr marL="3828500" algn="l" defTabSz="957127"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4"/>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51245" name="think-cell Slide" r:id="rId23" imgW="6350000" imgH="6350000" progId="">
                  <p:embed/>
                </p:oleObj>
              </mc:Choice>
              <mc:Fallback>
                <p:oleObj name="think-cell Slide" r:id="rId23" imgW="6350000" imgH="6350000" progId="">
                  <p:embed/>
                  <p:pic>
                    <p:nvPicPr>
                      <p:cNvPr id="0" name="Picture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50"/>
          <p:cNvSpPr>
            <a:spLocks noChangeAspect="1"/>
          </p:cNvSpPr>
          <p:nvPr>
            <p:custDataLst>
              <p:tags r:id="rId15"/>
            </p:custDataLst>
          </p:nvPr>
        </p:nvSpPr>
        <p:spPr bwMode="auto">
          <a:xfrm>
            <a:off x="8712202" y="6642100"/>
            <a:ext cx="431800" cy="215900"/>
          </a:xfrm>
          <a:custGeom>
            <a:avLst/>
            <a:gdLst>
              <a:gd name="T0" fmla="*/ 358783 w 10000"/>
              <a:gd name="T1" fmla="*/ 0 h 10000"/>
              <a:gd name="T2" fmla="*/ 0 w 10000"/>
              <a:gd name="T3" fmla="*/ 0 h 10000"/>
              <a:gd name="T4" fmla="*/ 0 w 10000"/>
              <a:gd name="T5" fmla="*/ 215900 h 10000"/>
              <a:gd name="T6" fmla="*/ 358783 w 10000"/>
              <a:gd name="T7" fmla="*/ 215900 h 10000"/>
              <a:gd name="T8" fmla="*/ 431800 w 10000"/>
              <a:gd name="T9" fmla="*/ 107950 h 10000"/>
              <a:gd name="T10" fmla="*/ 358783 w 10000"/>
              <a:gd name="T11" fmla="*/ 0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0">
                <a:moveTo>
                  <a:pt x="8309" y="0"/>
                </a:moveTo>
                <a:lnTo>
                  <a:pt x="0" y="0"/>
                </a:lnTo>
                <a:lnTo>
                  <a:pt x="0" y="10000"/>
                </a:lnTo>
                <a:lnTo>
                  <a:pt x="8309" y="10000"/>
                </a:lnTo>
                <a:lnTo>
                  <a:pt x="10000" y="5000"/>
                </a:lnTo>
                <a:lnTo>
                  <a:pt x="8309" y="0"/>
                </a:lnTo>
                <a:close/>
              </a:path>
            </a:pathLst>
          </a:custGeom>
          <a:solidFill>
            <a:schemeClr val="bg2"/>
          </a:solidFill>
          <a:ln w="9525" cap="flat" cmpd="sng">
            <a:noFill/>
            <a:prstDash val="solid"/>
            <a:round/>
            <a:headEnd type="none" w="med" len="med"/>
            <a:tailEnd type="none" w="med" len="med"/>
          </a:ln>
        </p:spPr>
        <p:txBody>
          <a:bodyPr lIns="100260" tIns="50130" rIns="100260" bIns="50130"/>
          <a:lstStyle/>
          <a:p>
            <a:pPr>
              <a:defRPr/>
            </a:pPr>
            <a:endParaRPr lang="ru-RU">
              <a:solidFill>
                <a:srgbClr val="000000"/>
              </a:solidFill>
            </a:endParaRPr>
          </a:p>
        </p:txBody>
      </p:sp>
      <p:sp>
        <p:nvSpPr>
          <p:cNvPr id="10" name="Rectangle 28"/>
          <p:cNvSpPr>
            <a:spLocks noChangeArrowheads="1"/>
          </p:cNvSpPr>
          <p:nvPr>
            <p:custDataLst>
              <p:tags r:id="rId16"/>
            </p:custDataLst>
          </p:nvPr>
        </p:nvSpPr>
        <p:spPr bwMode="auto">
          <a:xfrm>
            <a:off x="4" y="6642100"/>
            <a:ext cx="8640762" cy="215900"/>
          </a:xfrm>
          <a:prstGeom prst="rect">
            <a:avLst/>
          </a:prstGeom>
          <a:solidFill>
            <a:schemeClr val="tx2"/>
          </a:solidFill>
          <a:ln w="9525">
            <a:noFill/>
            <a:miter lim="800000"/>
            <a:headEnd/>
            <a:tailEnd/>
          </a:ln>
        </p:spPr>
        <p:txBody>
          <a:bodyPr wrap="none" lIns="100260" tIns="50130" rIns="100260" bIns="50130" anchor="ctr"/>
          <a:lstStyle/>
          <a:p>
            <a:pPr>
              <a:defRPr/>
            </a:pPr>
            <a:endParaRPr lang="ru-RU">
              <a:solidFill>
                <a:srgbClr val="000000"/>
              </a:solidFill>
            </a:endParaRPr>
          </a:p>
        </p:txBody>
      </p:sp>
      <p:sp>
        <p:nvSpPr>
          <p:cNvPr id="11" name="Freeform 50"/>
          <p:cNvSpPr>
            <a:spLocks/>
          </p:cNvSpPr>
          <p:nvPr>
            <p:custDataLst>
              <p:tags r:id="rId17"/>
            </p:custDataLst>
          </p:nvPr>
        </p:nvSpPr>
        <p:spPr bwMode="auto">
          <a:xfrm>
            <a:off x="0" y="215900"/>
            <a:ext cx="215900" cy="216116"/>
          </a:xfrm>
          <a:custGeom>
            <a:avLst/>
            <a:gdLst>
              <a:gd name="T0" fmla="*/ 2263291 w 10000"/>
              <a:gd name="T1" fmla="*/ 0 h 10000"/>
              <a:gd name="T2" fmla="*/ 0 w 10000"/>
              <a:gd name="T3" fmla="*/ 0 h 10000"/>
              <a:gd name="T4" fmla="*/ 0 w 10000"/>
              <a:gd name="T5" fmla="*/ 18662400 h 10000"/>
              <a:gd name="T6" fmla="*/ 2263291 w 10000"/>
              <a:gd name="T7" fmla="*/ 18662400 h 10000"/>
              <a:gd name="T8" fmla="*/ 4665600 w 10000"/>
              <a:gd name="T9" fmla="*/ 9331200 h 10000"/>
              <a:gd name="T10" fmla="*/ 2263291 w 10000"/>
              <a:gd name="T11" fmla="*/ 0 h 10000"/>
              <a:gd name="T12" fmla="*/ 0 60000 65536"/>
              <a:gd name="T13" fmla="*/ 0 60000 65536"/>
              <a:gd name="T14" fmla="*/ 0 60000 65536"/>
              <a:gd name="T15" fmla="*/ 0 60000 65536"/>
              <a:gd name="T16" fmla="*/ 0 60000 65536"/>
              <a:gd name="T17" fmla="*/ 0 60000 65536"/>
              <a:gd name="connsiteX0" fmla="*/ 4851 w 10000"/>
              <a:gd name="connsiteY0" fmla="*/ 0 h 10000"/>
              <a:gd name="connsiteX1" fmla="*/ 0 w 10000"/>
              <a:gd name="connsiteY1" fmla="*/ 0 h 10000"/>
              <a:gd name="connsiteX2" fmla="*/ 0 w 10000"/>
              <a:gd name="connsiteY2" fmla="*/ 10000 h 10000"/>
              <a:gd name="connsiteX3" fmla="*/ 10000 w 10000"/>
              <a:gd name="connsiteY3" fmla="*/ 5000 h 10000"/>
              <a:gd name="connsiteX4" fmla="*/ 4851 w 10000"/>
              <a:gd name="connsiteY4" fmla="*/ 0 h 10000"/>
              <a:gd name="connsiteX0" fmla="*/ 4851 w 10000"/>
              <a:gd name="connsiteY0" fmla="*/ 0 h 5005"/>
              <a:gd name="connsiteX1" fmla="*/ 0 w 10000"/>
              <a:gd name="connsiteY1" fmla="*/ 0 h 5005"/>
              <a:gd name="connsiteX2" fmla="*/ 0 w 10000"/>
              <a:gd name="connsiteY2" fmla="*/ 5005 h 5005"/>
              <a:gd name="connsiteX3" fmla="*/ 10000 w 10000"/>
              <a:gd name="connsiteY3" fmla="*/ 5000 h 5005"/>
              <a:gd name="connsiteX4" fmla="*/ 4851 w 10000"/>
              <a:gd name="connsiteY4" fmla="*/ 0 h 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005">
                <a:moveTo>
                  <a:pt x="4851" y="0"/>
                </a:moveTo>
                <a:lnTo>
                  <a:pt x="0" y="0"/>
                </a:lnTo>
                <a:lnTo>
                  <a:pt x="0" y="5005"/>
                </a:lnTo>
                <a:lnTo>
                  <a:pt x="10000" y="5000"/>
                </a:lnTo>
                <a:lnTo>
                  <a:pt x="4851" y="0"/>
                </a:lnTo>
                <a:close/>
              </a:path>
            </a:pathLst>
          </a:custGeom>
          <a:solidFill>
            <a:schemeClr val="tx2"/>
          </a:solidFill>
          <a:ln w="9525">
            <a:noFill/>
            <a:round/>
            <a:headEnd/>
            <a:tailEnd/>
          </a:ln>
        </p:spPr>
        <p:txBody>
          <a:bodyPr lIns="0" tIns="0" rIns="0" bIns="0"/>
          <a:lstStyle/>
          <a:p>
            <a:pPr>
              <a:defRPr/>
            </a:pPr>
            <a:endParaRPr lang="ru-RU">
              <a:solidFill>
                <a:srgbClr val="000000"/>
              </a:solidFill>
            </a:endParaRPr>
          </a:p>
        </p:txBody>
      </p:sp>
      <p:sp>
        <p:nvSpPr>
          <p:cNvPr id="12" name="Freeform 50"/>
          <p:cNvSpPr>
            <a:spLocks/>
          </p:cNvSpPr>
          <p:nvPr>
            <p:custDataLst>
              <p:tags r:id="rId18"/>
            </p:custDataLst>
          </p:nvPr>
        </p:nvSpPr>
        <p:spPr bwMode="auto">
          <a:xfrm>
            <a:off x="0" y="431800"/>
            <a:ext cx="215900" cy="215900"/>
          </a:xfrm>
          <a:custGeom>
            <a:avLst/>
            <a:gdLst>
              <a:gd name="T0" fmla="*/ 4665600 w 10000"/>
              <a:gd name="T1" fmla="*/ 0 h 5000"/>
              <a:gd name="T2" fmla="*/ 0 w 10000"/>
              <a:gd name="T3" fmla="*/ 13046 h 5000"/>
              <a:gd name="T4" fmla="*/ 0 w 10000"/>
              <a:gd name="T5" fmla="*/ 9331200 h 5000"/>
              <a:gd name="T6" fmla="*/ 2263291 w 10000"/>
              <a:gd name="T7" fmla="*/ 9331200 h 5000"/>
              <a:gd name="T8" fmla="*/ 4665600 w 10000"/>
              <a:gd name="T9" fmla="*/ 0 h 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5000">
                <a:moveTo>
                  <a:pt x="10000" y="0"/>
                </a:moveTo>
                <a:lnTo>
                  <a:pt x="0" y="7"/>
                </a:lnTo>
                <a:lnTo>
                  <a:pt x="0" y="5000"/>
                </a:lnTo>
                <a:lnTo>
                  <a:pt x="4851" y="5000"/>
                </a:lnTo>
                <a:lnTo>
                  <a:pt x="10000"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3" name="Текст 2"/>
          <p:cNvSpPr>
            <a:spLocks noGrp="1"/>
          </p:cNvSpPr>
          <p:nvPr>
            <p:ph type="body" idx="1"/>
            <p:custDataLst>
              <p:tags r:id="rId19"/>
            </p:custDataLst>
          </p:nvPr>
        </p:nvSpPr>
        <p:spPr>
          <a:xfrm>
            <a:off x="250825" y="1260015"/>
            <a:ext cx="8640000" cy="5040311"/>
          </a:xfrm>
          <a:prstGeom prst="rect">
            <a:avLst/>
          </a:prstGeom>
        </p:spPr>
        <p:txBody>
          <a:bodyPr vert="horz" lIns="75365" tIns="75365" rIns="75365" bIns="75365"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6"/>
          <p:cNvSpPr>
            <a:spLocks noGrp="1"/>
          </p:cNvSpPr>
          <p:nvPr>
            <p:ph type="title"/>
            <p:custDataLst>
              <p:tags r:id="rId20"/>
            </p:custDataLst>
          </p:nvPr>
        </p:nvSpPr>
        <p:spPr>
          <a:xfrm>
            <a:off x="250825" y="431800"/>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13" name="TextBox 12"/>
          <p:cNvSpPr txBox="1"/>
          <p:nvPr>
            <p:custDataLst>
              <p:tags r:id="rId21"/>
            </p:custDataLst>
          </p:nvPr>
        </p:nvSpPr>
        <p:spPr>
          <a:xfrm>
            <a:off x="252000" y="6688519"/>
            <a:ext cx="3600000" cy="123111"/>
          </a:xfrm>
          <a:prstGeom prst="rect">
            <a:avLst/>
          </a:prstGeom>
          <a:noFill/>
        </p:spPr>
        <p:txBody>
          <a:bodyPr wrap="none" lIns="0" tIns="0" rIns="0" bIns="0" rtlCol="0">
            <a:noAutofit/>
          </a:bodyPr>
          <a:lstStyle/>
          <a:p>
            <a:r>
              <a:rPr lang="ru-RU" sz="800" dirty="0" smtClean="0">
                <a:solidFill>
                  <a:srgbClr val="FFFFFF"/>
                </a:solidFill>
                <a:cs typeface="Arial" pitchFamily="34" charset="0"/>
              </a:rPr>
              <a:t>Конфиденциально</a:t>
            </a:r>
          </a:p>
        </p:txBody>
      </p:sp>
      <p:cxnSp>
        <p:nvCxnSpPr>
          <p:cNvPr id="14" name="Прямая соединительная линия 13"/>
          <p:cNvCxnSpPr/>
          <p:nvPr>
            <p:custDataLst>
              <p:tags r:id="rId22"/>
            </p:custDataLst>
          </p:nvPr>
        </p:nvCxnSpPr>
        <p:spPr>
          <a:xfrm>
            <a:off x="215900" y="431800"/>
            <a:ext cx="89281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8828501" y="6675530"/>
            <a:ext cx="157095" cy="153888"/>
          </a:xfrm>
          <a:prstGeom prst="rect">
            <a:avLst/>
          </a:prstGeom>
        </p:spPr>
        <p:txBody>
          <a:bodyPr wrap="none" lIns="0" tIns="0" rIns="0" bIns="0" anchor="ctr" anchorCtr="1">
            <a:spAutoFit/>
          </a:bodyPr>
          <a:lstStyle/>
          <a:p>
            <a:pPr algn="ctr">
              <a:defRPr/>
            </a:pPr>
            <a:fld id="{8088333F-969B-4E2E-A6DA-00108481B495}" type="slidenum">
              <a:rPr lang="ru-RU" sz="1000" b="1" smtClean="0">
                <a:solidFill>
                  <a:srgbClr val="FFFFFF"/>
                </a:solidFill>
              </a:rPr>
              <a:pPr algn="ctr">
                <a:defRPr/>
              </a:pPr>
              <a:t>‹#›</a:t>
            </a:fld>
            <a:endParaRPr lang="ru-RU" sz="1000" b="1" kern="0" dirty="0" smtClean="0">
              <a:solidFill>
                <a:sysClr val="windowText" lastClr="000000"/>
              </a:solidFill>
            </a:endParaRPr>
          </a:p>
        </p:txBody>
      </p:sp>
    </p:spTree>
    <p:extLst>
      <p:ext uri="{BB962C8B-B14F-4D97-AF65-F5344CB8AC3E}">
        <p14:creationId xmlns:p14="http://schemas.microsoft.com/office/powerpoint/2010/main" val="340249552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p:txStyles>
    <p:titleStyle>
      <a:lvl1pPr algn="l" defTabSz="957127" rtl="0" eaLnBrk="1" latinLnBrk="0" hangingPunct="1">
        <a:spcBef>
          <a:spcPct val="0"/>
        </a:spcBef>
        <a:buNone/>
        <a:defRPr sz="1900" kern="1200">
          <a:solidFill>
            <a:schemeClr val="bg2"/>
          </a:solidFill>
          <a:latin typeface="+mj-lt"/>
          <a:ea typeface="+mj-ea"/>
          <a:cs typeface="+mj-cs"/>
        </a:defRPr>
      </a:lvl1pPr>
    </p:titleStyle>
    <p:bodyStyle>
      <a:lvl1pPr marL="0" indent="0" algn="l" defTabSz="957127" rtl="0" eaLnBrk="1" latinLnBrk="0" hangingPunct="1">
        <a:spcBef>
          <a:spcPts val="628"/>
        </a:spcBef>
        <a:buClr>
          <a:schemeClr val="tx2"/>
        </a:buClr>
        <a:buFont typeface="Arial" pitchFamily="34" charset="0"/>
        <a:buNone/>
        <a:defRPr sz="1300" kern="1200">
          <a:solidFill>
            <a:schemeClr val="tx1"/>
          </a:solidFill>
          <a:latin typeface="+mn-lt"/>
          <a:ea typeface="+mn-ea"/>
          <a:cs typeface="+mn-cs"/>
        </a:defRPr>
      </a:lvl1pPr>
      <a:lvl2pPr marL="188410" indent="-188410" algn="l" defTabSz="957127" rtl="0" eaLnBrk="1" latinLnBrk="0" hangingPunct="1">
        <a:spcBef>
          <a:spcPts val="314"/>
        </a:spcBef>
        <a:buClr>
          <a:schemeClr val="tx2"/>
        </a:buClr>
        <a:buFont typeface="Wingdings" pitchFamily="2" charset="2"/>
        <a:buChar char="§"/>
        <a:defRPr sz="1300" kern="1200">
          <a:solidFill>
            <a:schemeClr val="tx1"/>
          </a:solidFill>
          <a:latin typeface="+mn-lt"/>
          <a:ea typeface="+mn-ea"/>
          <a:cs typeface="+mn-cs"/>
        </a:defRPr>
      </a:lvl2pPr>
      <a:lvl3pPr marL="37682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3pPr>
      <a:lvl4pPr marL="56523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4pPr>
      <a:lvl5pPr marL="753642"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5pPr>
      <a:lvl6pPr marL="2632094"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657"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19"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782"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127" rtl="0" eaLnBrk="1" latinLnBrk="0" hangingPunct="1">
        <a:defRPr sz="1900" kern="1200">
          <a:solidFill>
            <a:schemeClr val="tx1"/>
          </a:solidFill>
          <a:latin typeface="+mn-lt"/>
          <a:ea typeface="+mn-ea"/>
          <a:cs typeface="+mn-cs"/>
        </a:defRPr>
      </a:lvl1pPr>
      <a:lvl2pPr marL="478564" algn="l" defTabSz="957127" rtl="0" eaLnBrk="1" latinLnBrk="0" hangingPunct="1">
        <a:defRPr sz="1900" kern="1200">
          <a:solidFill>
            <a:schemeClr val="tx1"/>
          </a:solidFill>
          <a:latin typeface="+mn-lt"/>
          <a:ea typeface="+mn-ea"/>
          <a:cs typeface="+mn-cs"/>
        </a:defRPr>
      </a:lvl2pPr>
      <a:lvl3pPr marL="957127" algn="l" defTabSz="957127" rtl="0" eaLnBrk="1" latinLnBrk="0" hangingPunct="1">
        <a:defRPr sz="1900" kern="1200">
          <a:solidFill>
            <a:schemeClr val="tx1"/>
          </a:solidFill>
          <a:latin typeface="+mn-lt"/>
          <a:ea typeface="+mn-ea"/>
          <a:cs typeface="+mn-cs"/>
        </a:defRPr>
      </a:lvl3pPr>
      <a:lvl4pPr marL="1435688" algn="l" defTabSz="957127" rtl="0" eaLnBrk="1" latinLnBrk="0" hangingPunct="1">
        <a:defRPr sz="1900" kern="1200">
          <a:solidFill>
            <a:schemeClr val="tx1"/>
          </a:solidFill>
          <a:latin typeface="+mn-lt"/>
          <a:ea typeface="+mn-ea"/>
          <a:cs typeface="+mn-cs"/>
        </a:defRPr>
      </a:lvl4pPr>
      <a:lvl5pPr marL="1914251" algn="l" defTabSz="957127" rtl="0" eaLnBrk="1" latinLnBrk="0" hangingPunct="1">
        <a:defRPr sz="1900" kern="1200">
          <a:solidFill>
            <a:schemeClr val="tx1"/>
          </a:solidFill>
          <a:latin typeface="+mn-lt"/>
          <a:ea typeface="+mn-ea"/>
          <a:cs typeface="+mn-cs"/>
        </a:defRPr>
      </a:lvl5pPr>
      <a:lvl6pPr marL="2392812" algn="l" defTabSz="957127" rtl="0" eaLnBrk="1" latinLnBrk="0" hangingPunct="1">
        <a:defRPr sz="1900" kern="1200">
          <a:solidFill>
            <a:schemeClr val="tx1"/>
          </a:solidFill>
          <a:latin typeface="+mn-lt"/>
          <a:ea typeface="+mn-ea"/>
          <a:cs typeface="+mn-cs"/>
        </a:defRPr>
      </a:lvl6pPr>
      <a:lvl7pPr marL="2871375" algn="l" defTabSz="957127" rtl="0" eaLnBrk="1" latinLnBrk="0" hangingPunct="1">
        <a:defRPr sz="1900" kern="1200">
          <a:solidFill>
            <a:schemeClr val="tx1"/>
          </a:solidFill>
          <a:latin typeface="+mn-lt"/>
          <a:ea typeface="+mn-ea"/>
          <a:cs typeface="+mn-cs"/>
        </a:defRPr>
      </a:lvl7pPr>
      <a:lvl8pPr marL="3349937" algn="l" defTabSz="957127" rtl="0" eaLnBrk="1" latinLnBrk="0" hangingPunct="1">
        <a:defRPr sz="1900" kern="1200">
          <a:solidFill>
            <a:schemeClr val="tx1"/>
          </a:solidFill>
          <a:latin typeface="+mn-lt"/>
          <a:ea typeface="+mn-ea"/>
          <a:cs typeface="+mn-cs"/>
        </a:defRPr>
      </a:lvl8pPr>
      <a:lvl9pPr marL="3828500" algn="l" defTabSz="957127"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4"/>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60461" name="think-cell Slide" r:id="rId23" imgW="6350000" imgH="6350000" progId="">
                  <p:embed/>
                </p:oleObj>
              </mc:Choice>
              <mc:Fallback>
                <p:oleObj name="think-cell Slide" r:id="rId23" imgW="6350000" imgH="6350000" progId="">
                  <p:embed/>
                  <p:pic>
                    <p:nvPicPr>
                      <p:cNvPr id="0" name="Picture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50"/>
          <p:cNvSpPr>
            <a:spLocks noChangeAspect="1"/>
          </p:cNvSpPr>
          <p:nvPr>
            <p:custDataLst>
              <p:tags r:id="rId15"/>
            </p:custDataLst>
          </p:nvPr>
        </p:nvSpPr>
        <p:spPr bwMode="auto">
          <a:xfrm>
            <a:off x="8712202" y="6642100"/>
            <a:ext cx="431800" cy="215900"/>
          </a:xfrm>
          <a:custGeom>
            <a:avLst/>
            <a:gdLst>
              <a:gd name="T0" fmla="*/ 358783 w 10000"/>
              <a:gd name="T1" fmla="*/ 0 h 10000"/>
              <a:gd name="T2" fmla="*/ 0 w 10000"/>
              <a:gd name="T3" fmla="*/ 0 h 10000"/>
              <a:gd name="T4" fmla="*/ 0 w 10000"/>
              <a:gd name="T5" fmla="*/ 215900 h 10000"/>
              <a:gd name="T6" fmla="*/ 358783 w 10000"/>
              <a:gd name="T7" fmla="*/ 215900 h 10000"/>
              <a:gd name="T8" fmla="*/ 431800 w 10000"/>
              <a:gd name="T9" fmla="*/ 107950 h 10000"/>
              <a:gd name="T10" fmla="*/ 358783 w 10000"/>
              <a:gd name="T11" fmla="*/ 0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0">
                <a:moveTo>
                  <a:pt x="8309" y="0"/>
                </a:moveTo>
                <a:lnTo>
                  <a:pt x="0" y="0"/>
                </a:lnTo>
                <a:lnTo>
                  <a:pt x="0" y="10000"/>
                </a:lnTo>
                <a:lnTo>
                  <a:pt x="8309" y="10000"/>
                </a:lnTo>
                <a:lnTo>
                  <a:pt x="10000" y="5000"/>
                </a:lnTo>
                <a:lnTo>
                  <a:pt x="8309" y="0"/>
                </a:lnTo>
                <a:close/>
              </a:path>
            </a:pathLst>
          </a:custGeom>
          <a:solidFill>
            <a:schemeClr val="bg2"/>
          </a:solidFill>
          <a:ln w="9525" cap="flat" cmpd="sng">
            <a:noFill/>
            <a:prstDash val="solid"/>
            <a:round/>
            <a:headEnd type="none" w="med" len="med"/>
            <a:tailEnd type="none" w="med" len="med"/>
          </a:ln>
        </p:spPr>
        <p:txBody>
          <a:bodyPr lIns="100260" tIns="50130" rIns="100260" bIns="50130"/>
          <a:lstStyle/>
          <a:p>
            <a:pPr>
              <a:defRPr/>
            </a:pPr>
            <a:endParaRPr lang="ru-RU">
              <a:solidFill>
                <a:srgbClr val="000000"/>
              </a:solidFill>
            </a:endParaRPr>
          </a:p>
        </p:txBody>
      </p:sp>
      <p:sp>
        <p:nvSpPr>
          <p:cNvPr id="10" name="Rectangle 28"/>
          <p:cNvSpPr>
            <a:spLocks noChangeArrowheads="1"/>
          </p:cNvSpPr>
          <p:nvPr>
            <p:custDataLst>
              <p:tags r:id="rId16"/>
            </p:custDataLst>
          </p:nvPr>
        </p:nvSpPr>
        <p:spPr bwMode="auto">
          <a:xfrm>
            <a:off x="4" y="6642100"/>
            <a:ext cx="8640762" cy="215900"/>
          </a:xfrm>
          <a:prstGeom prst="rect">
            <a:avLst/>
          </a:prstGeom>
          <a:solidFill>
            <a:schemeClr val="tx2"/>
          </a:solidFill>
          <a:ln w="9525">
            <a:noFill/>
            <a:miter lim="800000"/>
            <a:headEnd/>
            <a:tailEnd/>
          </a:ln>
        </p:spPr>
        <p:txBody>
          <a:bodyPr wrap="none" lIns="100260" tIns="50130" rIns="100260" bIns="50130" anchor="ctr"/>
          <a:lstStyle/>
          <a:p>
            <a:pPr>
              <a:defRPr/>
            </a:pPr>
            <a:endParaRPr lang="ru-RU">
              <a:solidFill>
                <a:srgbClr val="000000"/>
              </a:solidFill>
            </a:endParaRPr>
          </a:p>
        </p:txBody>
      </p:sp>
      <p:sp>
        <p:nvSpPr>
          <p:cNvPr id="11" name="Freeform 50"/>
          <p:cNvSpPr>
            <a:spLocks/>
          </p:cNvSpPr>
          <p:nvPr>
            <p:custDataLst>
              <p:tags r:id="rId17"/>
            </p:custDataLst>
          </p:nvPr>
        </p:nvSpPr>
        <p:spPr bwMode="auto">
          <a:xfrm>
            <a:off x="0" y="215900"/>
            <a:ext cx="215900" cy="216116"/>
          </a:xfrm>
          <a:custGeom>
            <a:avLst/>
            <a:gdLst>
              <a:gd name="T0" fmla="*/ 2263291 w 10000"/>
              <a:gd name="T1" fmla="*/ 0 h 10000"/>
              <a:gd name="T2" fmla="*/ 0 w 10000"/>
              <a:gd name="T3" fmla="*/ 0 h 10000"/>
              <a:gd name="T4" fmla="*/ 0 w 10000"/>
              <a:gd name="T5" fmla="*/ 18662400 h 10000"/>
              <a:gd name="T6" fmla="*/ 2263291 w 10000"/>
              <a:gd name="T7" fmla="*/ 18662400 h 10000"/>
              <a:gd name="T8" fmla="*/ 4665600 w 10000"/>
              <a:gd name="T9" fmla="*/ 9331200 h 10000"/>
              <a:gd name="T10" fmla="*/ 2263291 w 10000"/>
              <a:gd name="T11" fmla="*/ 0 h 10000"/>
              <a:gd name="T12" fmla="*/ 0 60000 65536"/>
              <a:gd name="T13" fmla="*/ 0 60000 65536"/>
              <a:gd name="T14" fmla="*/ 0 60000 65536"/>
              <a:gd name="T15" fmla="*/ 0 60000 65536"/>
              <a:gd name="T16" fmla="*/ 0 60000 65536"/>
              <a:gd name="T17" fmla="*/ 0 60000 65536"/>
              <a:gd name="connsiteX0" fmla="*/ 4851 w 10000"/>
              <a:gd name="connsiteY0" fmla="*/ 0 h 10000"/>
              <a:gd name="connsiteX1" fmla="*/ 0 w 10000"/>
              <a:gd name="connsiteY1" fmla="*/ 0 h 10000"/>
              <a:gd name="connsiteX2" fmla="*/ 0 w 10000"/>
              <a:gd name="connsiteY2" fmla="*/ 10000 h 10000"/>
              <a:gd name="connsiteX3" fmla="*/ 10000 w 10000"/>
              <a:gd name="connsiteY3" fmla="*/ 5000 h 10000"/>
              <a:gd name="connsiteX4" fmla="*/ 4851 w 10000"/>
              <a:gd name="connsiteY4" fmla="*/ 0 h 10000"/>
              <a:gd name="connsiteX0" fmla="*/ 4851 w 10000"/>
              <a:gd name="connsiteY0" fmla="*/ 0 h 5005"/>
              <a:gd name="connsiteX1" fmla="*/ 0 w 10000"/>
              <a:gd name="connsiteY1" fmla="*/ 0 h 5005"/>
              <a:gd name="connsiteX2" fmla="*/ 0 w 10000"/>
              <a:gd name="connsiteY2" fmla="*/ 5005 h 5005"/>
              <a:gd name="connsiteX3" fmla="*/ 10000 w 10000"/>
              <a:gd name="connsiteY3" fmla="*/ 5000 h 5005"/>
              <a:gd name="connsiteX4" fmla="*/ 4851 w 10000"/>
              <a:gd name="connsiteY4" fmla="*/ 0 h 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005">
                <a:moveTo>
                  <a:pt x="4851" y="0"/>
                </a:moveTo>
                <a:lnTo>
                  <a:pt x="0" y="0"/>
                </a:lnTo>
                <a:lnTo>
                  <a:pt x="0" y="5005"/>
                </a:lnTo>
                <a:lnTo>
                  <a:pt x="10000" y="5000"/>
                </a:lnTo>
                <a:lnTo>
                  <a:pt x="4851" y="0"/>
                </a:lnTo>
                <a:close/>
              </a:path>
            </a:pathLst>
          </a:custGeom>
          <a:solidFill>
            <a:schemeClr val="tx2"/>
          </a:solidFill>
          <a:ln w="9525">
            <a:noFill/>
            <a:round/>
            <a:headEnd/>
            <a:tailEnd/>
          </a:ln>
        </p:spPr>
        <p:txBody>
          <a:bodyPr lIns="0" tIns="0" rIns="0" bIns="0"/>
          <a:lstStyle/>
          <a:p>
            <a:pPr>
              <a:defRPr/>
            </a:pPr>
            <a:endParaRPr lang="ru-RU">
              <a:solidFill>
                <a:srgbClr val="000000"/>
              </a:solidFill>
            </a:endParaRPr>
          </a:p>
        </p:txBody>
      </p:sp>
      <p:sp>
        <p:nvSpPr>
          <p:cNvPr id="12" name="Freeform 50"/>
          <p:cNvSpPr>
            <a:spLocks/>
          </p:cNvSpPr>
          <p:nvPr>
            <p:custDataLst>
              <p:tags r:id="rId18"/>
            </p:custDataLst>
          </p:nvPr>
        </p:nvSpPr>
        <p:spPr bwMode="auto">
          <a:xfrm>
            <a:off x="0" y="431800"/>
            <a:ext cx="215900" cy="215900"/>
          </a:xfrm>
          <a:custGeom>
            <a:avLst/>
            <a:gdLst>
              <a:gd name="T0" fmla="*/ 4665600 w 10000"/>
              <a:gd name="T1" fmla="*/ 0 h 5000"/>
              <a:gd name="T2" fmla="*/ 0 w 10000"/>
              <a:gd name="T3" fmla="*/ 13046 h 5000"/>
              <a:gd name="T4" fmla="*/ 0 w 10000"/>
              <a:gd name="T5" fmla="*/ 9331200 h 5000"/>
              <a:gd name="T6" fmla="*/ 2263291 w 10000"/>
              <a:gd name="T7" fmla="*/ 9331200 h 5000"/>
              <a:gd name="T8" fmla="*/ 4665600 w 10000"/>
              <a:gd name="T9" fmla="*/ 0 h 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5000">
                <a:moveTo>
                  <a:pt x="10000" y="0"/>
                </a:moveTo>
                <a:lnTo>
                  <a:pt x="0" y="7"/>
                </a:lnTo>
                <a:lnTo>
                  <a:pt x="0" y="5000"/>
                </a:lnTo>
                <a:lnTo>
                  <a:pt x="4851" y="5000"/>
                </a:lnTo>
                <a:lnTo>
                  <a:pt x="10000"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3" name="Текст 2"/>
          <p:cNvSpPr>
            <a:spLocks noGrp="1"/>
          </p:cNvSpPr>
          <p:nvPr>
            <p:ph type="body" idx="1"/>
            <p:custDataLst>
              <p:tags r:id="rId19"/>
            </p:custDataLst>
          </p:nvPr>
        </p:nvSpPr>
        <p:spPr>
          <a:xfrm>
            <a:off x="250825" y="1260015"/>
            <a:ext cx="8640000" cy="5040311"/>
          </a:xfrm>
          <a:prstGeom prst="rect">
            <a:avLst/>
          </a:prstGeom>
        </p:spPr>
        <p:txBody>
          <a:bodyPr vert="horz" lIns="75365" tIns="75365" rIns="75365" bIns="75365"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6"/>
          <p:cNvSpPr>
            <a:spLocks noGrp="1"/>
          </p:cNvSpPr>
          <p:nvPr>
            <p:ph type="title"/>
            <p:custDataLst>
              <p:tags r:id="rId20"/>
            </p:custDataLst>
          </p:nvPr>
        </p:nvSpPr>
        <p:spPr>
          <a:xfrm>
            <a:off x="250825" y="431800"/>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13" name="TextBox 12"/>
          <p:cNvSpPr txBox="1"/>
          <p:nvPr>
            <p:custDataLst>
              <p:tags r:id="rId21"/>
            </p:custDataLst>
          </p:nvPr>
        </p:nvSpPr>
        <p:spPr>
          <a:xfrm>
            <a:off x="252000" y="6688521"/>
            <a:ext cx="3600000" cy="123111"/>
          </a:xfrm>
          <a:prstGeom prst="rect">
            <a:avLst/>
          </a:prstGeom>
          <a:noFill/>
        </p:spPr>
        <p:txBody>
          <a:bodyPr wrap="none" lIns="0" tIns="0" rIns="0" bIns="0" rtlCol="0">
            <a:noAutofit/>
          </a:bodyPr>
          <a:lstStyle/>
          <a:p>
            <a:r>
              <a:rPr lang="ru-RU" sz="800" dirty="0" smtClean="0">
                <a:solidFill>
                  <a:srgbClr val="FFFFFF"/>
                </a:solidFill>
                <a:cs typeface="Arial" pitchFamily="34" charset="0"/>
              </a:rPr>
              <a:t>Конфиденциально</a:t>
            </a:r>
          </a:p>
        </p:txBody>
      </p:sp>
      <p:cxnSp>
        <p:nvCxnSpPr>
          <p:cNvPr id="14" name="Прямая соединительная линия 13"/>
          <p:cNvCxnSpPr/>
          <p:nvPr>
            <p:custDataLst>
              <p:tags r:id="rId22"/>
            </p:custDataLst>
          </p:nvPr>
        </p:nvCxnSpPr>
        <p:spPr>
          <a:xfrm>
            <a:off x="215900" y="431800"/>
            <a:ext cx="89281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8828502" y="6675530"/>
            <a:ext cx="157095" cy="153888"/>
          </a:xfrm>
          <a:prstGeom prst="rect">
            <a:avLst/>
          </a:prstGeom>
        </p:spPr>
        <p:txBody>
          <a:bodyPr wrap="none" lIns="0" tIns="0" rIns="0" bIns="0" anchor="ctr" anchorCtr="1">
            <a:spAutoFit/>
          </a:bodyPr>
          <a:lstStyle/>
          <a:p>
            <a:pPr algn="ctr">
              <a:defRPr/>
            </a:pPr>
            <a:fld id="{8088333F-969B-4E2E-A6DA-00108481B495}" type="slidenum">
              <a:rPr lang="ru-RU" sz="1000" b="1" smtClean="0">
                <a:solidFill>
                  <a:srgbClr val="FFFFFF"/>
                </a:solidFill>
              </a:rPr>
              <a:pPr algn="ctr">
                <a:defRPr/>
              </a:pPr>
              <a:t>‹#›</a:t>
            </a:fld>
            <a:endParaRPr lang="ru-RU" sz="1000" b="1" kern="0" dirty="0" smtClean="0">
              <a:solidFill>
                <a:sysClr val="windowText" lastClr="000000"/>
              </a:solidFill>
            </a:endParaRPr>
          </a:p>
        </p:txBody>
      </p:sp>
    </p:spTree>
    <p:extLst>
      <p:ext uri="{BB962C8B-B14F-4D97-AF65-F5344CB8AC3E}">
        <p14:creationId xmlns:p14="http://schemas.microsoft.com/office/powerpoint/2010/main" val="262615930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ftr="0"/>
  <p:txStyles>
    <p:titleStyle>
      <a:lvl1pPr algn="l" defTabSz="957127" rtl="0" eaLnBrk="1" latinLnBrk="0" hangingPunct="1">
        <a:spcBef>
          <a:spcPct val="0"/>
        </a:spcBef>
        <a:buNone/>
        <a:defRPr sz="1900" kern="1200">
          <a:solidFill>
            <a:schemeClr val="bg2"/>
          </a:solidFill>
          <a:latin typeface="+mj-lt"/>
          <a:ea typeface="+mj-ea"/>
          <a:cs typeface="+mj-cs"/>
        </a:defRPr>
      </a:lvl1pPr>
    </p:titleStyle>
    <p:bodyStyle>
      <a:lvl1pPr marL="0" indent="0" algn="l" defTabSz="957127" rtl="0" eaLnBrk="1" latinLnBrk="0" hangingPunct="1">
        <a:spcBef>
          <a:spcPts val="628"/>
        </a:spcBef>
        <a:buClr>
          <a:schemeClr val="tx2"/>
        </a:buClr>
        <a:buFont typeface="Arial" pitchFamily="34" charset="0"/>
        <a:buNone/>
        <a:defRPr sz="1300" kern="1200">
          <a:solidFill>
            <a:schemeClr val="tx1"/>
          </a:solidFill>
          <a:latin typeface="+mn-lt"/>
          <a:ea typeface="+mn-ea"/>
          <a:cs typeface="+mn-cs"/>
        </a:defRPr>
      </a:lvl1pPr>
      <a:lvl2pPr marL="188410" indent="-188410" algn="l" defTabSz="957127" rtl="0" eaLnBrk="1" latinLnBrk="0" hangingPunct="1">
        <a:spcBef>
          <a:spcPts val="314"/>
        </a:spcBef>
        <a:buClr>
          <a:schemeClr val="tx2"/>
        </a:buClr>
        <a:buFont typeface="Wingdings" pitchFamily="2" charset="2"/>
        <a:buChar char="§"/>
        <a:defRPr sz="1300" kern="1200">
          <a:solidFill>
            <a:schemeClr val="tx1"/>
          </a:solidFill>
          <a:latin typeface="+mn-lt"/>
          <a:ea typeface="+mn-ea"/>
          <a:cs typeface="+mn-cs"/>
        </a:defRPr>
      </a:lvl2pPr>
      <a:lvl3pPr marL="37682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3pPr>
      <a:lvl4pPr marL="56523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4pPr>
      <a:lvl5pPr marL="753642"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5pPr>
      <a:lvl6pPr marL="2632094"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657"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19"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782"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127" rtl="0" eaLnBrk="1" latinLnBrk="0" hangingPunct="1">
        <a:defRPr sz="1900" kern="1200">
          <a:solidFill>
            <a:schemeClr val="tx1"/>
          </a:solidFill>
          <a:latin typeface="+mn-lt"/>
          <a:ea typeface="+mn-ea"/>
          <a:cs typeface="+mn-cs"/>
        </a:defRPr>
      </a:lvl1pPr>
      <a:lvl2pPr marL="478564" algn="l" defTabSz="957127" rtl="0" eaLnBrk="1" latinLnBrk="0" hangingPunct="1">
        <a:defRPr sz="1900" kern="1200">
          <a:solidFill>
            <a:schemeClr val="tx1"/>
          </a:solidFill>
          <a:latin typeface="+mn-lt"/>
          <a:ea typeface="+mn-ea"/>
          <a:cs typeface="+mn-cs"/>
        </a:defRPr>
      </a:lvl2pPr>
      <a:lvl3pPr marL="957127" algn="l" defTabSz="957127" rtl="0" eaLnBrk="1" latinLnBrk="0" hangingPunct="1">
        <a:defRPr sz="1900" kern="1200">
          <a:solidFill>
            <a:schemeClr val="tx1"/>
          </a:solidFill>
          <a:latin typeface="+mn-lt"/>
          <a:ea typeface="+mn-ea"/>
          <a:cs typeface="+mn-cs"/>
        </a:defRPr>
      </a:lvl3pPr>
      <a:lvl4pPr marL="1435688" algn="l" defTabSz="957127" rtl="0" eaLnBrk="1" latinLnBrk="0" hangingPunct="1">
        <a:defRPr sz="1900" kern="1200">
          <a:solidFill>
            <a:schemeClr val="tx1"/>
          </a:solidFill>
          <a:latin typeface="+mn-lt"/>
          <a:ea typeface="+mn-ea"/>
          <a:cs typeface="+mn-cs"/>
        </a:defRPr>
      </a:lvl4pPr>
      <a:lvl5pPr marL="1914251" algn="l" defTabSz="957127" rtl="0" eaLnBrk="1" latinLnBrk="0" hangingPunct="1">
        <a:defRPr sz="1900" kern="1200">
          <a:solidFill>
            <a:schemeClr val="tx1"/>
          </a:solidFill>
          <a:latin typeface="+mn-lt"/>
          <a:ea typeface="+mn-ea"/>
          <a:cs typeface="+mn-cs"/>
        </a:defRPr>
      </a:lvl5pPr>
      <a:lvl6pPr marL="2392812" algn="l" defTabSz="957127" rtl="0" eaLnBrk="1" latinLnBrk="0" hangingPunct="1">
        <a:defRPr sz="1900" kern="1200">
          <a:solidFill>
            <a:schemeClr val="tx1"/>
          </a:solidFill>
          <a:latin typeface="+mn-lt"/>
          <a:ea typeface="+mn-ea"/>
          <a:cs typeface="+mn-cs"/>
        </a:defRPr>
      </a:lvl6pPr>
      <a:lvl7pPr marL="2871375" algn="l" defTabSz="957127" rtl="0" eaLnBrk="1" latinLnBrk="0" hangingPunct="1">
        <a:defRPr sz="1900" kern="1200">
          <a:solidFill>
            <a:schemeClr val="tx1"/>
          </a:solidFill>
          <a:latin typeface="+mn-lt"/>
          <a:ea typeface="+mn-ea"/>
          <a:cs typeface="+mn-cs"/>
        </a:defRPr>
      </a:lvl7pPr>
      <a:lvl8pPr marL="3349937" algn="l" defTabSz="957127" rtl="0" eaLnBrk="1" latinLnBrk="0" hangingPunct="1">
        <a:defRPr sz="1900" kern="1200">
          <a:solidFill>
            <a:schemeClr val="tx1"/>
          </a:solidFill>
          <a:latin typeface="+mn-lt"/>
          <a:ea typeface="+mn-ea"/>
          <a:cs typeface="+mn-cs"/>
        </a:defRPr>
      </a:lvl8pPr>
      <a:lvl9pPr marL="3828500" algn="l" defTabSz="957127"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4"/>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69677" name="think-cell Slide" r:id="rId23" imgW="6350000" imgH="6350000" progId="">
                  <p:embed/>
                </p:oleObj>
              </mc:Choice>
              <mc:Fallback>
                <p:oleObj name="think-cell Slide" r:id="rId23" imgW="6350000" imgH="6350000" progId="">
                  <p:embed/>
                  <p:pic>
                    <p:nvPicPr>
                      <p:cNvPr id="0" name="Picture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50"/>
          <p:cNvSpPr>
            <a:spLocks noChangeAspect="1"/>
          </p:cNvSpPr>
          <p:nvPr>
            <p:custDataLst>
              <p:tags r:id="rId15"/>
            </p:custDataLst>
          </p:nvPr>
        </p:nvSpPr>
        <p:spPr bwMode="auto">
          <a:xfrm>
            <a:off x="8712202" y="6642100"/>
            <a:ext cx="431800" cy="215900"/>
          </a:xfrm>
          <a:custGeom>
            <a:avLst/>
            <a:gdLst>
              <a:gd name="T0" fmla="*/ 358783 w 10000"/>
              <a:gd name="T1" fmla="*/ 0 h 10000"/>
              <a:gd name="T2" fmla="*/ 0 w 10000"/>
              <a:gd name="T3" fmla="*/ 0 h 10000"/>
              <a:gd name="T4" fmla="*/ 0 w 10000"/>
              <a:gd name="T5" fmla="*/ 215900 h 10000"/>
              <a:gd name="T6" fmla="*/ 358783 w 10000"/>
              <a:gd name="T7" fmla="*/ 215900 h 10000"/>
              <a:gd name="T8" fmla="*/ 431800 w 10000"/>
              <a:gd name="T9" fmla="*/ 107950 h 10000"/>
              <a:gd name="T10" fmla="*/ 358783 w 10000"/>
              <a:gd name="T11" fmla="*/ 0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0">
                <a:moveTo>
                  <a:pt x="8309" y="0"/>
                </a:moveTo>
                <a:lnTo>
                  <a:pt x="0" y="0"/>
                </a:lnTo>
                <a:lnTo>
                  <a:pt x="0" y="10000"/>
                </a:lnTo>
                <a:lnTo>
                  <a:pt x="8309" y="10000"/>
                </a:lnTo>
                <a:lnTo>
                  <a:pt x="10000" y="5000"/>
                </a:lnTo>
                <a:lnTo>
                  <a:pt x="8309" y="0"/>
                </a:lnTo>
                <a:close/>
              </a:path>
            </a:pathLst>
          </a:custGeom>
          <a:solidFill>
            <a:schemeClr val="bg2"/>
          </a:solidFill>
          <a:ln w="9525" cap="flat" cmpd="sng">
            <a:noFill/>
            <a:prstDash val="solid"/>
            <a:round/>
            <a:headEnd type="none" w="med" len="med"/>
            <a:tailEnd type="none" w="med" len="med"/>
          </a:ln>
        </p:spPr>
        <p:txBody>
          <a:bodyPr lIns="100260" tIns="50130" rIns="100260" bIns="50130"/>
          <a:lstStyle/>
          <a:p>
            <a:pPr>
              <a:defRPr/>
            </a:pPr>
            <a:endParaRPr lang="ru-RU">
              <a:solidFill>
                <a:srgbClr val="000000"/>
              </a:solidFill>
            </a:endParaRPr>
          </a:p>
        </p:txBody>
      </p:sp>
      <p:sp>
        <p:nvSpPr>
          <p:cNvPr id="10" name="Rectangle 28"/>
          <p:cNvSpPr>
            <a:spLocks noChangeArrowheads="1"/>
          </p:cNvSpPr>
          <p:nvPr>
            <p:custDataLst>
              <p:tags r:id="rId16"/>
            </p:custDataLst>
          </p:nvPr>
        </p:nvSpPr>
        <p:spPr bwMode="auto">
          <a:xfrm>
            <a:off x="4" y="6642100"/>
            <a:ext cx="8640762" cy="215900"/>
          </a:xfrm>
          <a:prstGeom prst="rect">
            <a:avLst/>
          </a:prstGeom>
          <a:solidFill>
            <a:schemeClr val="tx2"/>
          </a:solidFill>
          <a:ln w="9525">
            <a:noFill/>
            <a:miter lim="800000"/>
            <a:headEnd/>
            <a:tailEnd/>
          </a:ln>
        </p:spPr>
        <p:txBody>
          <a:bodyPr wrap="none" lIns="100260" tIns="50130" rIns="100260" bIns="50130" anchor="ctr"/>
          <a:lstStyle/>
          <a:p>
            <a:pPr>
              <a:defRPr/>
            </a:pPr>
            <a:endParaRPr lang="ru-RU">
              <a:solidFill>
                <a:srgbClr val="000000"/>
              </a:solidFill>
            </a:endParaRPr>
          </a:p>
        </p:txBody>
      </p:sp>
      <p:sp>
        <p:nvSpPr>
          <p:cNvPr id="11" name="Freeform 50"/>
          <p:cNvSpPr>
            <a:spLocks/>
          </p:cNvSpPr>
          <p:nvPr>
            <p:custDataLst>
              <p:tags r:id="rId17"/>
            </p:custDataLst>
          </p:nvPr>
        </p:nvSpPr>
        <p:spPr bwMode="auto">
          <a:xfrm>
            <a:off x="0" y="215900"/>
            <a:ext cx="215900" cy="216116"/>
          </a:xfrm>
          <a:custGeom>
            <a:avLst/>
            <a:gdLst>
              <a:gd name="T0" fmla="*/ 2263291 w 10000"/>
              <a:gd name="T1" fmla="*/ 0 h 10000"/>
              <a:gd name="T2" fmla="*/ 0 w 10000"/>
              <a:gd name="T3" fmla="*/ 0 h 10000"/>
              <a:gd name="T4" fmla="*/ 0 w 10000"/>
              <a:gd name="T5" fmla="*/ 18662400 h 10000"/>
              <a:gd name="T6" fmla="*/ 2263291 w 10000"/>
              <a:gd name="T7" fmla="*/ 18662400 h 10000"/>
              <a:gd name="T8" fmla="*/ 4665600 w 10000"/>
              <a:gd name="T9" fmla="*/ 9331200 h 10000"/>
              <a:gd name="T10" fmla="*/ 2263291 w 10000"/>
              <a:gd name="T11" fmla="*/ 0 h 10000"/>
              <a:gd name="T12" fmla="*/ 0 60000 65536"/>
              <a:gd name="T13" fmla="*/ 0 60000 65536"/>
              <a:gd name="T14" fmla="*/ 0 60000 65536"/>
              <a:gd name="T15" fmla="*/ 0 60000 65536"/>
              <a:gd name="T16" fmla="*/ 0 60000 65536"/>
              <a:gd name="T17" fmla="*/ 0 60000 65536"/>
              <a:gd name="connsiteX0" fmla="*/ 4851 w 10000"/>
              <a:gd name="connsiteY0" fmla="*/ 0 h 10000"/>
              <a:gd name="connsiteX1" fmla="*/ 0 w 10000"/>
              <a:gd name="connsiteY1" fmla="*/ 0 h 10000"/>
              <a:gd name="connsiteX2" fmla="*/ 0 w 10000"/>
              <a:gd name="connsiteY2" fmla="*/ 10000 h 10000"/>
              <a:gd name="connsiteX3" fmla="*/ 10000 w 10000"/>
              <a:gd name="connsiteY3" fmla="*/ 5000 h 10000"/>
              <a:gd name="connsiteX4" fmla="*/ 4851 w 10000"/>
              <a:gd name="connsiteY4" fmla="*/ 0 h 10000"/>
              <a:gd name="connsiteX0" fmla="*/ 4851 w 10000"/>
              <a:gd name="connsiteY0" fmla="*/ 0 h 5005"/>
              <a:gd name="connsiteX1" fmla="*/ 0 w 10000"/>
              <a:gd name="connsiteY1" fmla="*/ 0 h 5005"/>
              <a:gd name="connsiteX2" fmla="*/ 0 w 10000"/>
              <a:gd name="connsiteY2" fmla="*/ 5005 h 5005"/>
              <a:gd name="connsiteX3" fmla="*/ 10000 w 10000"/>
              <a:gd name="connsiteY3" fmla="*/ 5000 h 5005"/>
              <a:gd name="connsiteX4" fmla="*/ 4851 w 10000"/>
              <a:gd name="connsiteY4" fmla="*/ 0 h 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005">
                <a:moveTo>
                  <a:pt x="4851" y="0"/>
                </a:moveTo>
                <a:lnTo>
                  <a:pt x="0" y="0"/>
                </a:lnTo>
                <a:lnTo>
                  <a:pt x="0" y="5005"/>
                </a:lnTo>
                <a:lnTo>
                  <a:pt x="10000" y="5000"/>
                </a:lnTo>
                <a:lnTo>
                  <a:pt x="4851" y="0"/>
                </a:lnTo>
                <a:close/>
              </a:path>
            </a:pathLst>
          </a:custGeom>
          <a:solidFill>
            <a:schemeClr val="tx2"/>
          </a:solidFill>
          <a:ln w="9525">
            <a:noFill/>
            <a:round/>
            <a:headEnd/>
            <a:tailEnd/>
          </a:ln>
        </p:spPr>
        <p:txBody>
          <a:bodyPr lIns="0" tIns="0" rIns="0" bIns="0"/>
          <a:lstStyle/>
          <a:p>
            <a:pPr>
              <a:defRPr/>
            </a:pPr>
            <a:endParaRPr lang="ru-RU">
              <a:solidFill>
                <a:srgbClr val="000000"/>
              </a:solidFill>
            </a:endParaRPr>
          </a:p>
        </p:txBody>
      </p:sp>
      <p:sp>
        <p:nvSpPr>
          <p:cNvPr id="12" name="Freeform 50"/>
          <p:cNvSpPr>
            <a:spLocks/>
          </p:cNvSpPr>
          <p:nvPr>
            <p:custDataLst>
              <p:tags r:id="rId18"/>
            </p:custDataLst>
          </p:nvPr>
        </p:nvSpPr>
        <p:spPr bwMode="auto">
          <a:xfrm>
            <a:off x="0" y="431800"/>
            <a:ext cx="215900" cy="215900"/>
          </a:xfrm>
          <a:custGeom>
            <a:avLst/>
            <a:gdLst>
              <a:gd name="T0" fmla="*/ 4665600 w 10000"/>
              <a:gd name="T1" fmla="*/ 0 h 5000"/>
              <a:gd name="T2" fmla="*/ 0 w 10000"/>
              <a:gd name="T3" fmla="*/ 13046 h 5000"/>
              <a:gd name="T4" fmla="*/ 0 w 10000"/>
              <a:gd name="T5" fmla="*/ 9331200 h 5000"/>
              <a:gd name="T6" fmla="*/ 2263291 w 10000"/>
              <a:gd name="T7" fmla="*/ 9331200 h 5000"/>
              <a:gd name="T8" fmla="*/ 4665600 w 10000"/>
              <a:gd name="T9" fmla="*/ 0 h 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5000">
                <a:moveTo>
                  <a:pt x="10000" y="0"/>
                </a:moveTo>
                <a:lnTo>
                  <a:pt x="0" y="7"/>
                </a:lnTo>
                <a:lnTo>
                  <a:pt x="0" y="5000"/>
                </a:lnTo>
                <a:lnTo>
                  <a:pt x="4851" y="5000"/>
                </a:lnTo>
                <a:lnTo>
                  <a:pt x="10000"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3" name="Текст 2"/>
          <p:cNvSpPr>
            <a:spLocks noGrp="1"/>
          </p:cNvSpPr>
          <p:nvPr>
            <p:ph type="body" idx="1"/>
            <p:custDataLst>
              <p:tags r:id="rId19"/>
            </p:custDataLst>
          </p:nvPr>
        </p:nvSpPr>
        <p:spPr>
          <a:xfrm>
            <a:off x="250825" y="1260015"/>
            <a:ext cx="8640000" cy="5040311"/>
          </a:xfrm>
          <a:prstGeom prst="rect">
            <a:avLst/>
          </a:prstGeom>
        </p:spPr>
        <p:txBody>
          <a:bodyPr vert="horz" lIns="75365" tIns="75365" rIns="75365" bIns="75365"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6"/>
          <p:cNvSpPr>
            <a:spLocks noGrp="1"/>
          </p:cNvSpPr>
          <p:nvPr>
            <p:ph type="title"/>
            <p:custDataLst>
              <p:tags r:id="rId20"/>
            </p:custDataLst>
          </p:nvPr>
        </p:nvSpPr>
        <p:spPr>
          <a:xfrm>
            <a:off x="250825" y="431800"/>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13" name="TextBox 12"/>
          <p:cNvSpPr txBox="1"/>
          <p:nvPr>
            <p:custDataLst>
              <p:tags r:id="rId21"/>
            </p:custDataLst>
          </p:nvPr>
        </p:nvSpPr>
        <p:spPr>
          <a:xfrm>
            <a:off x="252000" y="6688523"/>
            <a:ext cx="3600000" cy="123111"/>
          </a:xfrm>
          <a:prstGeom prst="rect">
            <a:avLst/>
          </a:prstGeom>
          <a:noFill/>
        </p:spPr>
        <p:txBody>
          <a:bodyPr wrap="none" lIns="0" tIns="0" rIns="0" bIns="0" rtlCol="0">
            <a:noAutofit/>
          </a:bodyPr>
          <a:lstStyle/>
          <a:p>
            <a:r>
              <a:rPr lang="ru-RU" sz="800" dirty="0" smtClean="0">
                <a:solidFill>
                  <a:srgbClr val="FFFFFF"/>
                </a:solidFill>
                <a:cs typeface="Arial" pitchFamily="34" charset="0"/>
              </a:rPr>
              <a:t>Конфиденциально</a:t>
            </a:r>
          </a:p>
        </p:txBody>
      </p:sp>
      <p:cxnSp>
        <p:nvCxnSpPr>
          <p:cNvPr id="14" name="Прямая соединительная линия 13"/>
          <p:cNvCxnSpPr/>
          <p:nvPr>
            <p:custDataLst>
              <p:tags r:id="rId22"/>
            </p:custDataLst>
          </p:nvPr>
        </p:nvCxnSpPr>
        <p:spPr>
          <a:xfrm>
            <a:off x="215900" y="431800"/>
            <a:ext cx="89281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8828503" y="6675530"/>
            <a:ext cx="157095" cy="153888"/>
          </a:xfrm>
          <a:prstGeom prst="rect">
            <a:avLst/>
          </a:prstGeom>
        </p:spPr>
        <p:txBody>
          <a:bodyPr wrap="none" lIns="0" tIns="0" rIns="0" bIns="0" anchor="ctr" anchorCtr="1">
            <a:spAutoFit/>
          </a:bodyPr>
          <a:lstStyle/>
          <a:p>
            <a:pPr algn="ctr">
              <a:defRPr/>
            </a:pPr>
            <a:fld id="{8088333F-969B-4E2E-A6DA-00108481B495}" type="slidenum">
              <a:rPr lang="ru-RU" sz="1000" b="1" smtClean="0">
                <a:solidFill>
                  <a:srgbClr val="FFFFFF"/>
                </a:solidFill>
              </a:rPr>
              <a:pPr algn="ctr">
                <a:defRPr/>
              </a:pPr>
              <a:t>‹#›</a:t>
            </a:fld>
            <a:endParaRPr lang="ru-RU" sz="1000" b="1" kern="0" dirty="0" smtClean="0">
              <a:solidFill>
                <a:sysClr val="windowText" lastClr="000000"/>
              </a:solidFill>
            </a:endParaRPr>
          </a:p>
        </p:txBody>
      </p:sp>
    </p:spTree>
    <p:extLst>
      <p:ext uri="{BB962C8B-B14F-4D97-AF65-F5344CB8AC3E}">
        <p14:creationId xmlns:p14="http://schemas.microsoft.com/office/powerpoint/2010/main" val="216149612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sldNum="0" hdr="0" ftr="0"/>
  <p:txStyles>
    <p:titleStyle>
      <a:lvl1pPr algn="l" defTabSz="957127" rtl="0" eaLnBrk="1" latinLnBrk="0" hangingPunct="1">
        <a:spcBef>
          <a:spcPct val="0"/>
        </a:spcBef>
        <a:buNone/>
        <a:defRPr sz="1900" kern="1200">
          <a:solidFill>
            <a:schemeClr val="bg2"/>
          </a:solidFill>
          <a:latin typeface="+mj-lt"/>
          <a:ea typeface="+mj-ea"/>
          <a:cs typeface="+mj-cs"/>
        </a:defRPr>
      </a:lvl1pPr>
    </p:titleStyle>
    <p:bodyStyle>
      <a:lvl1pPr marL="0" indent="0" algn="l" defTabSz="957127" rtl="0" eaLnBrk="1" latinLnBrk="0" hangingPunct="1">
        <a:spcBef>
          <a:spcPts val="628"/>
        </a:spcBef>
        <a:buClr>
          <a:schemeClr val="tx2"/>
        </a:buClr>
        <a:buFont typeface="Arial" pitchFamily="34" charset="0"/>
        <a:buNone/>
        <a:defRPr sz="1300" kern="1200">
          <a:solidFill>
            <a:schemeClr val="tx1"/>
          </a:solidFill>
          <a:latin typeface="+mn-lt"/>
          <a:ea typeface="+mn-ea"/>
          <a:cs typeface="+mn-cs"/>
        </a:defRPr>
      </a:lvl1pPr>
      <a:lvl2pPr marL="188410" indent="-188410" algn="l" defTabSz="957127" rtl="0" eaLnBrk="1" latinLnBrk="0" hangingPunct="1">
        <a:spcBef>
          <a:spcPts val="314"/>
        </a:spcBef>
        <a:buClr>
          <a:schemeClr val="tx2"/>
        </a:buClr>
        <a:buFont typeface="Wingdings" pitchFamily="2" charset="2"/>
        <a:buChar char="§"/>
        <a:defRPr sz="1300" kern="1200">
          <a:solidFill>
            <a:schemeClr val="tx1"/>
          </a:solidFill>
          <a:latin typeface="+mn-lt"/>
          <a:ea typeface="+mn-ea"/>
          <a:cs typeface="+mn-cs"/>
        </a:defRPr>
      </a:lvl2pPr>
      <a:lvl3pPr marL="37682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3pPr>
      <a:lvl4pPr marL="56523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4pPr>
      <a:lvl5pPr marL="753642"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5pPr>
      <a:lvl6pPr marL="2632094"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657"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19"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782"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127" rtl="0" eaLnBrk="1" latinLnBrk="0" hangingPunct="1">
        <a:defRPr sz="1900" kern="1200">
          <a:solidFill>
            <a:schemeClr val="tx1"/>
          </a:solidFill>
          <a:latin typeface="+mn-lt"/>
          <a:ea typeface="+mn-ea"/>
          <a:cs typeface="+mn-cs"/>
        </a:defRPr>
      </a:lvl1pPr>
      <a:lvl2pPr marL="478564" algn="l" defTabSz="957127" rtl="0" eaLnBrk="1" latinLnBrk="0" hangingPunct="1">
        <a:defRPr sz="1900" kern="1200">
          <a:solidFill>
            <a:schemeClr val="tx1"/>
          </a:solidFill>
          <a:latin typeface="+mn-lt"/>
          <a:ea typeface="+mn-ea"/>
          <a:cs typeface="+mn-cs"/>
        </a:defRPr>
      </a:lvl2pPr>
      <a:lvl3pPr marL="957127" algn="l" defTabSz="957127" rtl="0" eaLnBrk="1" latinLnBrk="0" hangingPunct="1">
        <a:defRPr sz="1900" kern="1200">
          <a:solidFill>
            <a:schemeClr val="tx1"/>
          </a:solidFill>
          <a:latin typeface="+mn-lt"/>
          <a:ea typeface="+mn-ea"/>
          <a:cs typeface="+mn-cs"/>
        </a:defRPr>
      </a:lvl3pPr>
      <a:lvl4pPr marL="1435688" algn="l" defTabSz="957127" rtl="0" eaLnBrk="1" latinLnBrk="0" hangingPunct="1">
        <a:defRPr sz="1900" kern="1200">
          <a:solidFill>
            <a:schemeClr val="tx1"/>
          </a:solidFill>
          <a:latin typeface="+mn-lt"/>
          <a:ea typeface="+mn-ea"/>
          <a:cs typeface="+mn-cs"/>
        </a:defRPr>
      </a:lvl4pPr>
      <a:lvl5pPr marL="1914251" algn="l" defTabSz="957127" rtl="0" eaLnBrk="1" latinLnBrk="0" hangingPunct="1">
        <a:defRPr sz="1900" kern="1200">
          <a:solidFill>
            <a:schemeClr val="tx1"/>
          </a:solidFill>
          <a:latin typeface="+mn-lt"/>
          <a:ea typeface="+mn-ea"/>
          <a:cs typeface="+mn-cs"/>
        </a:defRPr>
      </a:lvl5pPr>
      <a:lvl6pPr marL="2392812" algn="l" defTabSz="957127" rtl="0" eaLnBrk="1" latinLnBrk="0" hangingPunct="1">
        <a:defRPr sz="1900" kern="1200">
          <a:solidFill>
            <a:schemeClr val="tx1"/>
          </a:solidFill>
          <a:latin typeface="+mn-lt"/>
          <a:ea typeface="+mn-ea"/>
          <a:cs typeface="+mn-cs"/>
        </a:defRPr>
      </a:lvl6pPr>
      <a:lvl7pPr marL="2871375" algn="l" defTabSz="957127" rtl="0" eaLnBrk="1" latinLnBrk="0" hangingPunct="1">
        <a:defRPr sz="1900" kern="1200">
          <a:solidFill>
            <a:schemeClr val="tx1"/>
          </a:solidFill>
          <a:latin typeface="+mn-lt"/>
          <a:ea typeface="+mn-ea"/>
          <a:cs typeface="+mn-cs"/>
        </a:defRPr>
      </a:lvl7pPr>
      <a:lvl8pPr marL="3349937" algn="l" defTabSz="957127" rtl="0" eaLnBrk="1" latinLnBrk="0" hangingPunct="1">
        <a:defRPr sz="1900" kern="1200">
          <a:solidFill>
            <a:schemeClr val="tx1"/>
          </a:solidFill>
          <a:latin typeface="+mn-lt"/>
          <a:ea typeface="+mn-ea"/>
          <a:cs typeface="+mn-cs"/>
        </a:defRPr>
      </a:lvl8pPr>
      <a:lvl9pPr marL="3828500" algn="l" defTabSz="957127"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4"/>
            </p:custDataLst>
          </p:nvPr>
        </p:nvGraphicFramePr>
        <p:xfrm>
          <a:off x="2" y="0"/>
          <a:ext cx="158750" cy="158750"/>
        </p:xfrm>
        <a:graphic>
          <a:graphicData uri="http://schemas.openxmlformats.org/presentationml/2006/ole">
            <mc:AlternateContent xmlns:mc="http://schemas.openxmlformats.org/markup-compatibility/2006">
              <mc:Choice xmlns:v="urn:schemas-microsoft-com:vml" Requires="v">
                <p:oleObj spid="_x0000_s78893" name="think-cell Slide" r:id="rId23" imgW="6350000" imgH="6350000" progId="">
                  <p:embed/>
                </p:oleObj>
              </mc:Choice>
              <mc:Fallback>
                <p:oleObj name="think-cell Slide" r:id="rId23" imgW="6350000" imgH="6350000" progId="">
                  <p:embed/>
                  <p:pic>
                    <p:nvPicPr>
                      <p:cNvPr id="0" name="Picture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eeform 50"/>
          <p:cNvSpPr>
            <a:spLocks noChangeAspect="1"/>
          </p:cNvSpPr>
          <p:nvPr>
            <p:custDataLst>
              <p:tags r:id="rId15"/>
            </p:custDataLst>
          </p:nvPr>
        </p:nvSpPr>
        <p:spPr bwMode="auto">
          <a:xfrm>
            <a:off x="8712202" y="6642100"/>
            <a:ext cx="431800" cy="215900"/>
          </a:xfrm>
          <a:custGeom>
            <a:avLst/>
            <a:gdLst>
              <a:gd name="T0" fmla="*/ 358783 w 10000"/>
              <a:gd name="T1" fmla="*/ 0 h 10000"/>
              <a:gd name="T2" fmla="*/ 0 w 10000"/>
              <a:gd name="T3" fmla="*/ 0 h 10000"/>
              <a:gd name="T4" fmla="*/ 0 w 10000"/>
              <a:gd name="T5" fmla="*/ 215900 h 10000"/>
              <a:gd name="T6" fmla="*/ 358783 w 10000"/>
              <a:gd name="T7" fmla="*/ 215900 h 10000"/>
              <a:gd name="T8" fmla="*/ 431800 w 10000"/>
              <a:gd name="T9" fmla="*/ 107950 h 10000"/>
              <a:gd name="T10" fmla="*/ 358783 w 10000"/>
              <a:gd name="T11" fmla="*/ 0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0">
                <a:moveTo>
                  <a:pt x="8309" y="0"/>
                </a:moveTo>
                <a:lnTo>
                  <a:pt x="0" y="0"/>
                </a:lnTo>
                <a:lnTo>
                  <a:pt x="0" y="10000"/>
                </a:lnTo>
                <a:lnTo>
                  <a:pt x="8309" y="10000"/>
                </a:lnTo>
                <a:lnTo>
                  <a:pt x="10000" y="5000"/>
                </a:lnTo>
                <a:lnTo>
                  <a:pt x="8309" y="0"/>
                </a:lnTo>
                <a:close/>
              </a:path>
            </a:pathLst>
          </a:custGeom>
          <a:solidFill>
            <a:schemeClr val="bg2"/>
          </a:solidFill>
          <a:ln w="9525" cap="flat" cmpd="sng">
            <a:noFill/>
            <a:prstDash val="solid"/>
            <a:round/>
            <a:headEnd type="none" w="med" len="med"/>
            <a:tailEnd type="none" w="med" len="med"/>
          </a:ln>
        </p:spPr>
        <p:txBody>
          <a:bodyPr lIns="100260" tIns="50130" rIns="100260" bIns="50130"/>
          <a:lstStyle/>
          <a:p>
            <a:pPr>
              <a:defRPr/>
            </a:pPr>
            <a:endParaRPr lang="ru-RU">
              <a:solidFill>
                <a:srgbClr val="000000"/>
              </a:solidFill>
            </a:endParaRPr>
          </a:p>
        </p:txBody>
      </p:sp>
      <p:sp>
        <p:nvSpPr>
          <p:cNvPr id="10" name="Rectangle 28"/>
          <p:cNvSpPr>
            <a:spLocks noChangeArrowheads="1"/>
          </p:cNvSpPr>
          <p:nvPr>
            <p:custDataLst>
              <p:tags r:id="rId16"/>
            </p:custDataLst>
          </p:nvPr>
        </p:nvSpPr>
        <p:spPr bwMode="auto">
          <a:xfrm>
            <a:off x="4" y="6642100"/>
            <a:ext cx="8640762" cy="215900"/>
          </a:xfrm>
          <a:prstGeom prst="rect">
            <a:avLst/>
          </a:prstGeom>
          <a:solidFill>
            <a:schemeClr val="tx2"/>
          </a:solidFill>
          <a:ln w="9525">
            <a:noFill/>
            <a:miter lim="800000"/>
            <a:headEnd/>
            <a:tailEnd/>
          </a:ln>
        </p:spPr>
        <p:txBody>
          <a:bodyPr wrap="none" lIns="100260" tIns="50130" rIns="100260" bIns="50130" anchor="ctr"/>
          <a:lstStyle/>
          <a:p>
            <a:pPr>
              <a:defRPr/>
            </a:pPr>
            <a:endParaRPr lang="ru-RU">
              <a:solidFill>
                <a:srgbClr val="000000"/>
              </a:solidFill>
            </a:endParaRPr>
          </a:p>
        </p:txBody>
      </p:sp>
      <p:sp>
        <p:nvSpPr>
          <p:cNvPr id="11" name="Freeform 50"/>
          <p:cNvSpPr>
            <a:spLocks/>
          </p:cNvSpPr>
          <p:nvPr>
            <p:custDataLst>
              <p:tags r:id="rId17"/>
            </p:custDataLst>
          </p:nvPr>
        </p:nvSpPr>
        <p:spPr bwMode="auto">
          <a:xfrm>
            <a:off x="0" y="215900"/>
            <a:ext cx="215900" cy="216116"/>
          </a:xfrm>
          <a:custGeom>
            <a:avLst/>
            <a:gdLst>
              <a:gd name="T0" fmla="*/ 2263291 w 10000"/>
              <a:gd name="T1" fmla="*/ 0 h 10000"/>
              <a:gd name="T2" fmla="*/ 0 w 10000"/>
              <a:gd name="T3" fmla="*/ 0 h 10000"/>
              <a:gd name="T4" fmla="*/ 0 w 10000"/>
              <a:gd name="T5" fmla="*/ 18662400 h 10000"/>
              <a:gd name="T6" fmla="*/ 2263291 w 10000"/>
              <a:gd name="T7" fmla="*/ 18662400 h 10000"/>
              <a:gd name="T8" fmla="*/ 4665600 w 10000"/>
              <a:gd name="T9" fmla="*/ 9331200 h 10000"/>
              <a:gd name="T10" fmla="*/ 2263291 w 10000"/>
              <a:gd name="T11" fmla="*/ 0 h 10000"/>
              <a:gd name="T12" fmla="*/ 0 60000 65536"/>
              <a:gd name="T13" fmla="*/ 0 60000 65536"/>
              <a:gd name="T14" fmla="*/ 0 60000 65536"/>
              <a:gd name="T15" fmla="*/ 0 60000 65536"/>
              <a:gd name="T16" fmla="*/ 0 60000 65536"/>
              <a:gd name="T17" fmla="*/ 0 60000 65536"/>
              <a:gd name="connsiteX0" fmla="*/ 4851 w 10000"/>
              <a:gd name="connsiteY0" fmla="*/ 0 h 10000"/>
              <a:gd name="connsiteX1" fmla="*/ 0 w 10000"/>
              <a:gd name="connsiteY1" fmla="*/ 0 h 10000"/>
              <a:gd name="connsiteX2" fmla="*/ 0 w 10000"/>
              <a:gd name="connsiteY2" fmla="*/ 10000 h 10000"/>
              <a:gd name="connsiteX3" fmla="*/ 10000 w 10000"/>
              <a:gd name="connsiteY3" fmla="*/ 5000 h 10000"/>
              <a:gd name="connsiteX4" fmla="*/ 4851 w 10000"/>
              <a:gd name="connsiteY4" fmla="*/ 0 h 10000"/>
              <a:gd name="connsiteX0" fmla="*/ 4851 w 10000"/>
              <a:gd name="connsiteY0" fmla="*/ 0 h 5005"/>
              <a:gd name="connsiteX1" fmla="*/ 0 w 10000"/>
              <a:gd name="connsiteY1" fmla="*/ 0 h 5005"/>
              <a:gd name="connsiteX2" fmla="*/ 0 w 10000"/>
              <a:gd name="connsiteY2" fmla="*/ 5005 h 5005"/>
              <a:gd name="connsiteX3" fmla="*/ 10000 w 10000"/>
              <a:gd name="connsiteY3" fmla="*/ 5000 h 5005"/>
              <a:gd name="connsiteX4" fmla="*/ 4851 w 10000"/>
              <a:gd name="connsiteY4" fmla="*/ 0 h 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005">
                <a:moveTo>
                  <a:pt x="4851" y="0"/>
                </a:moveTo>
                <a:lnTo>
                  <a:pt x="0" y="0"/>
                </a:lnTo>
                <a:lnTo>
                  <a:pt x="0" y="5005"/>
                </a:lnTo>
                <a:lnTo>
                  <a:pt x="10000" y="5000"/>
                </a:lnTo>
                <a:lnTo>
                  <a:pt x="4851" y="0"/>
                </a:lnTo>
                <a:close/>
              </a:path>
            </a:pathLst>
          </a:custGeom>
          <a:solidFill>
            <a:schemeClr val="tx2"/>
          </a:solidFill>
          <a:ln w="9525">
            <a:noFill/>
            <a:round/>
            <a:headEnd/>
            <a:tailEnd/>
          </a:ln>
        </p:spPr>
        <p:txBody>
          <a:bodyPr lIns="0" tIns="0" rIns="0" bIns="0"/>
          <a:lstStyle/>
          <a:p>
            <a:pPr>
              <a:defRPr/>
            </a:pPr>
            <a:endParaRPr lang="ru-RU">
              <a:solidFill>
                <a:srgbClr val="000000"/>
              </a:solidFill>
            </a:endParaRPr>
          </a:p>
        </p:txBody>
      </p:sp>
      <p:sp>
        <p:nvSpPr>
          <p:cNvPr id="12" name="Freeform 50"/>
          <p:cNvSpPr>
            <a:spLocks/>
          </p:cNvSpPr>
          <p:nvPr>
            <p:custDataLst>
              <p:tags r:id="rId18"/>
            </p:custDataLst>
          </p:nvPr>
        </p:nvSpPr>
        <p:spPr bwMode="auto">
          <a:xfrm>
            <a:off x="0" y="431800"/>
            <a:ext cx="215900" cy="215900"/>
          </a:xfrm>
          <a:custGeom>
            <a:avLst/>
            <a:gdLst>
              <a:gd name="T0" fmla="*/ 4665600 w 10000"/>
              <a:gd name="T1" fmla="*/ 0 h 5000"/>
              <a:gd name="T2" fmla="*/ 0 w 10000"/>
              <a:gd name="T3" fmla="*/ 13046 h 5000"/>
              <a:gd name="T4" fmla="*/ 0 w 10000"/>
              <a:gd name="T5" fmla="*/ 9331200 h 5000"/>
              <a:gd name="T6" fmla="*/ 2263291 w 10000"/>
              <a:gd name="T7" fmla="*/ 9331200 h 5000"/>
              <a:gd name="T8" fmla="*/ 4665600 w 10000"/>
              <a:gd name="T9" fmla="*/ 0 h 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5000">
                <a:moveTo>
                  <a:pt x="10000" y="0"/>
                </a:moveTo>
                <a:lnTo>
                  <a:pt x="0" y="7"/>
                </a:lnTo>
                <a:lnTo>
                  <a:pt x="0" y="5000"/>
                </a:lnTo>
                <a:lnTo>
                  <a:pt x="4851" y="5000"/>
                </a:lnTo>
                <a:lnTo>
                  <a:pt x="10000" y="0"/>
                </a:lnTo>
                <a:close/>
              </a:path>
            </a:pathLst>
          </a:custGeom>
          <a:solidFill>
            <a:schemeClr val="bg2"/>
          </a:solidFill>
          <a:ln w="9525">
            <a:noFill/>
            <a:round/>
            <a:headEnd/>
            <a:tailEnd/>
          </a:ln>
        </p:spPr>
        <p:txBody>
          <a:bodyPr lIns="0" tIns="0" rIns="0" bIns="0"/>
          <a:lstStyle/>
          <a:p>
            <a:pPr>
              <a:defRPr/>
            </a:pPr>
            <a:endParaRPr lang="ru-RU">
              <a:solidFill>
                <a:srgbClr val="000000"/>
              </a:solidFill>
            </a:endParaRPr>
          </a:p>
        </p:txBody>
      </p:sp>
      <p:sp>
        <p:nvSpPr>
          <p:cNvPr id="3" name="Текст 2"/>
          <p:cNvSpPr>
            <a:spLocks noGrp="1"/>
          </p:cNvSpPr>
          <p:nvPr>
            <p:ph type="body" idx="1"/>
            <p:custDataLst>
              <p:tags r:id="rId19"/>
            </p:custDataLst>
          </p:nvPr>
        </p:nvSpPr>
        <p:spPr>
          <a:xfrm>
            <a:off x="250825" y="1260015"/>
            <a:ext cx="8640000" cy="5040311"/>
          </a:xfrm>
          <a:prstGeom prst="rect">
            <a:avLst/>
          </a:prstGeom>
        </p:spPr>
        <p:txBody>
          <a:bodyPr vert="horz" lIns="75365" tIns="75365" rIns="75365" bIns="75365"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Заголовок 6"/>
          <p:cNvSpPr>
            <a:spLocks noGrp="1"/>
          </p:cNvSpPr>
          <p:nvPr>
            <p:ph type="title"/>
            <p:custDataLst>
              <p:tags r:id="rId20"/>
            </p:custDataLst>
          </p:nvPr>
        </p:nvSpPr>
        <p:spPr>
          <a:xfrm>
            <a:off x="250825" y="431800"/>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13" name="TextBox 12"/>
          <p:cNvSpPr txBox="1"/>
          <p:nvPr>
            <p:custDataLst>
              <p:tags r:id="rId21"/>
            </p:custDataLst>
          </p:nvPr>
        </p:nvSpPr>
        <p:spPr>
          <a:xfrm>
            <a:off x="252000" y="6688525"/>
            <a:ext cx="3600000" cy="123111"/>
          </a:xfrm>
          <a:prstGeom prst="rect">
            <a:avLst/>
          </a:prstGeom>
          <a:noFill/>
        </p:spPr>
        <p:txBody>
          <a:bodyPr wrap="none" lIns="0" tIns="0" rIns="0" bIns="0" rtlCol="0">
            <a:noAutofit/>
          </a:bodyPr>
          <a:lstStyle/>
          <a:p>
            <a:r>
              <a:rPr lang="ru-RU" sz="800" dirty="0" smtClean="0">
                <a:solidFill>
                  <a:srgbClr val="FFFFFF"/>
                </a:solidFill>
                <a:cs typeface="Arial" pitchFamily="34" charset="0"/>
              </a:rPr>
              <a:t>Конфиденциально</a:t>
            </a:r>
          </a:p>
        </p:txBody>
      </p:sp>
      <p:cxnSp>
        <p:nvCxnSpPr>
          <p:cNvPr id="14" name="Прямая соединительная линия 13"/>
          <p:cNvCxnSpPr/>
          <p:nvPr>
            <p:custDataLst>
              <p:tags r:id="rId22"/>
            </p:custDataLst>
          </p:nvPr>
        </p:nvCxnSpPr>
        <p:spPr>
          <a:xfrm>
            <a:off x="215900" y="431800"/>
            <a:ext cx="89281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8828504" y="6675530"/>
            <a:ext cx="157095" cy="153888"/>
          </a:xfrm>
          <a:prstGeom prst="rect">
            <a:avLst/>
          </a:prstGeom>
        </p:spPr>
        <p:txBody>
          <a:bodyPr wrap="none" lIns="0" tIns="0" rIns="0" bIns="0" anchor="ctr" anchorCtr="1">
            <a:spAutoFit/>
          </a:bodyPr>
          <a:lstStyle/>
          <a:p>
            <a:pPr algn="ctr">
              <a:defRPr/>
            </a:pPr>
            <a:fld id="{8088333F-969B-4E2E-A6DA-00108481B495}" type="slidenum">
              <a:rPr lang="ru-RU" sz="1000" b="1" smtClean="0">
                <a:solidFill>
                  <a:srgbClr val="FFFFFF"/>
                </a:solidFill>
              </a:rPr>
              <a:pPr algn="ctr">
                <a:defRPr/>
              </a:pPr>
              <a:t>‹#›</a:t>
            </a:fld>
            <a:endParaRPr lang="ru-RU" sz="1000" b="1" kern="0" dirty="0" smtClean="0">
              <a:solidFill>
                <a:sysClr val="windowText" lastClr="000000"/>
              </a:solidFill>
            </a:endParaRPr>
          </a:p>
        </p:txBody>
      </p:sp>
    </p:spTree>
    <p:extLst>
      <p:ext uri="{BB962C8B-B14F-4D97-AF65-F5344CB8AC3E}">
        <p14:creationId xmlns:p14="http://schemas.microsoft.com/office/powerpoint/2010/main" val="68830814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p:txStyles>
    <p:titleStyle>
      <a:lvl1pPr algn="l" defTabSz="957127" rtl="0" eaLnBrk="1" latinLnBrk="0" hangingPunct="1">
        <a:spcBef>
          <a:spcPct val="0"/>
        </a:spcBef>
        <a:buNone/>
        <a:defRPr sz="1900" kern="1200">
          <a:solidFill>
            <a:schemeClr val="bg2"/>
          </a:solidFill>
          <a:latin typeface="+mj-lt"/>
          <a:ea typeface="+mj-ea"/>
          <a:cs typeface="+mj-cs"/>
        </a:defRPr>
      </a:lvl1pPr>
    </p:titleStyle>
    <p:bodyStyle>
      <a:lvl1pPr marL="0" indent="0" algn="l" defTabSz="957127" rtl="0" eaLnBrk="1" latinLnBrk="0" hangingPunct="1">
        <a:spcBef>
          <a:spcPts val="628"/>
        </a:spcBef>
        <a:buClr>
          <a:schemeClr val="tx2"/>
        </a:buClr>
        <a:buFont typeface="Arial" pitchFamily="34" charset="0"/>
        <a:buNone/>
        <a:defRPr sz="1300" kern="1200">
          <a:solidFill>
            <a:schemeClr val="tx1"/>
          </a:solidFill>
          <a:latin typeface="+mn-lt"/>
          <a:ea typeface="+mn-ea"/>
          <a:cs typeface="+mn-cs"/>
        </a:defRPr>
      </a:lvl1pPr>
      <a:lvl2pPr marL="188410" indent="-188410" algn="l" defTabSz="957127" rtl="0" eaLnBrk="1" latinLnBrk="0" hangingPunct="1">
        <a:spcBef>
          <a:spcPts val="314"/>
        </a:spcBef>
        <a:buClr>
          <a:schemeClr val="tx2"/>
        </a:buClr>
        <a:buFont typeface="Wingdings" pitchFamily="2" charset="2"/>
        <a:buChar char="§"/>
        <a:defRPr sz="1300" kern="1200">
          <a:solidFill>
            <a:schemeClr val="tx1"/>
          </a:solidFill>
          <a:latin typeface="+mn-lt"/>
          <a:ea typeface="+mn-ea"/>
          <a:cs typeface="+mn-cs"/>
        </a:defRPr>
      </a:lvl2pPr>
      <a:lvl3pPr marL="37682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3pPr>
      <a:lvl4pPr marL="565231"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4pPr>
      <a:lvl5pPr marL="753642" indent="-188410" algn="l" defTabSz="957127" rtl="0" eaLnBrk="1" latinLnBrk="0" hangingPunct="1">
        <a:spcBef>
          <a:spcPts val="314"/>
        </a:spcBef>
        <a:buClr>
          <a:schemeClr val="tx2"/>
        </a:buClr>
        <a:buFont typeface="Arial" pitchFamily="34" charset="0"/>
        <a:buChar char="•"/>
        <a:defRPr sz="1300" kern="1200">
          <a:solidFill>
            <a:schemeClr val="tx1"/>
          </a:solidFill>
          <a:latin typeface="+mn-lt"/>
          <a:ea typeface="+mn-ea"/>
          <a:cs typeface="+mn-cs"/>
        </a:defRPr>
      </a:lvl5pPr>
      <a:lvl6pPr marL="2632094"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657"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19"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782" indent="-239281" algn="l" defTabSz="95712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127" rtl="0" eaLnBrk="1" latinLnBrk="0" hangingPunct="1">
        <a:defRPr sz="1900" kern="1200">
          <a:solidFill>
            <a:schemeClr val="tx1"/>
          </a:solidFill>
          <a:latin typeface="+mn-lt"/>
          <a:ea typeface="+mn-ea"/>
          <a:cs typeface="+mn-cs"/>
        </a:defRPr>
      </a:lvl1pPr>
      <a:lvl2pPr marL="478564" algn="l" defTabSz="957127" rtl="0" eaLnBrk="1" latinLnBrk="0" hangingPunct="1">
        <a:defRPr sz="1900" kern="1200">
          <a:solidFill>
            <a:schemeClr val="tx1"/>
          </a:solidFill>
          <a:latin typeface="+mn-lt"/>
          <a:ea typeface="+mn-ea"/>
          <a:cs typeface="+mn-cs"/>
        </a:defRPr>
      </a:lvl2pPr>
      <a:lvl3pPr marL="957127" algn="l" defTabSz="957127" rtl="0" eaLnBrk="1" latinLnBrk="0" hangingPunct="1">
        <a:defRPr sz="1900" kern="1200">
          <a:solidFill>
            <a:schemeClr val="tx1"/>
          </a:solidFill>
          <a:latin typeface="+mn-lt"/>
          <a:ea typeface="+mn-ea"/>
          <a:cs typeface="+mn-cs"/>
        </a:defRPr>
      </a:lvl3pPr>
      <a:lvl4pPr marL="1435688" algn="l" defTabSz="957127" rtl="0" eaLnBrk="1" latinLnBrk="0" hangingPunct="1">
        <a:defRPr sz="1900" kern="1200">
          <a:solidFill>
            <a:schemeClr val="tx1"/>
          </a:solidFill>
          <a:latin typeface="+mn-lt"/>
          <a:ea typeface="+mn-ea"/>
          <a:cs typeface="+mn-cs"/>
        </a:defRPr>
      </a:lvl4pPr>
      <a:lvl5pPr marL="1914251" algn="l" defTabSz="957127" rtl="0" eaLnBrk="1" latinLnBrk="0" hangingPunct="1">
        <a:defRPr sz="1900" kern="1200">
          <a:solidFill>
            <a:schemeClr val="tx1"/>
          </a:solidFill>
          <a:latin typeface="+mn-lt"/>
          <a:ea typeface="+mn-ea"/>
          <a:cs typeface="+mn-cs"/>
        </a:defRPr>
      </a:lvl5pPr>
      <a:lvl6pPr marL="2392812" algn="l" defTabSz="957127" rtl="0" eaLnBrk="1" latinLnBrk="0" hangingPunct="1">
        <a:defRPr sz="1900" kern="1200">
          <a:solidFill>
            <a:schemeClr val="tx1"/>
          </a:solidFill>
          <a:latin typeface="+mn-lt"/>
          <a:ea typeface="+mn-ea"/>
          <a:cs typeface="+mn-cs"/>
        </a:defRPr>
      </a:lvl6pPr>
      <a:lvl7pPr marL="2871375" algn="l" defTabSz="957127" rtl="0" eaLnBrk="1" latinLnBrk="0" hangingPunct="1">
        <a:defRPr sz="1900" kern="1200">
          <a:solidFill>
            <a:schemeClr val="tx1"/>
          </a:solidFill>
          <a:latin typeface="+mn-lt"/>
          <a:ea typeface="+mn-ea"/>
          <a:cs typeface="+mn-cs"/>
        </a:defRPr>
      </a:lvl7pPr>
      <a:lvl8pPr marL="3349937" algn="l" defTabSz="957127" rtl="0" eaLnBrk="1" latinLnBrk="0" hangingPunct="1">
        <a:defRPr sz="1900" kern="1200">
          <a:solidFill>
            <a:schemeClr val="tx1"/>
          </a:solidFill>
          <a:latin typeface="+mn-lt"/>
          <a:ea typeface="+mn-ea"/>
          <a:cs typeface="+mn-cs"/>
        </a:defRPr>
      </a:lvl8pPr>
      <a:lvl9pPr marL="3828500" algn="l" defTabSz="95712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7.xml"/></Relationships>
</file>

<file path=ppt/slides/_rels/slide2.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2.png"/><Relationship Id="rId7"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chart" Target="../charts/chart3.xml"/><Relationship Id="rId11" Type="http://schemas.openxmlformats.org/officeDocument/2006/relationships/chart" Target="../charts/chart8.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chart" Target="../charts/char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gif"/><Relationship Id="rId26" Type="http://schemas.openxmlformats.org/officeDocument/2006/relationships/image" Target="../media/image40.jpeg"/><Relationship Id="rId39" Type="http://schemas.openxmlformats.org/officeDocument/2006/relationships/image" Target="../media/image53.jpeg"/><Relationship Id="rId3" Type="http://schemas.openxmlformats.org/officeDocument/2006/relationships/image" Target="../media/image17.png"/><Relationship Id="rId21" Type="http://schemas.openxmlformats.org/officeDocument/2006/relationships/image" Target="../media/image35.png"/><Relationship Id="rId34" Type="http://schemas.openxmlformats.org/officeDocument/2006/relationships/image" Target="../media/image48.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gif"/><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jpeg"/><Relationship Id="rId2" Type="http://schemas.openxmlformats.org/officeDocument/2006/relationships/notesSlide" Target="../notesSlides/notesSlide4.xml"/><Relationship Id="rId16" Type="http://schemas.openxmlformats.org/officeDocument/2006/relationships/image" Target="../media/image30.jpeg"/><Relationship Id="rId20" Type="http://schemas.openxmlformats.org/officeDocument/2006/relationships/image" Target="../media/image34.png"/><Relationship Id="rId29" Type="http://schemas.openxmlformats.org/officeDocument/2006/relationships/image" Target="../media/image43.png"/><Relationship Id="rId41" Type="http://schemas.openxmlformats.org/officeDocument/2006/relationships/image" Target="../media/image55.png"/><Relationship Id="rId1" Type="http://schemas.openxmlformats.org/officeDocument/2006/relationships/slideLayout" Target="../slideLayouts/slideLayout15.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jpeg"/><Relationship Id="rId32" Type="http://schemas.openxmlformats.org/officeDocument/2006/relationships/image" Target="../media/image46.png"/><Relationship Id="rId37" Type="http://schemas.openxmlformats.org/officeDocument/2006/relationships/image" Target="../media/image51.jpeg"/><Relationship Id="rId40" Type="http://schemas.openxmlformats.org/officeDocument/2006/relationships/image" Target="../media/image54.jpe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36" Type="http://schemas.openxmlformats.org/officeDocument/2006/relationships/image" Target="../media/image50.jpe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23.jpeg"/><Relationship Id="rId14" Type="http://schemas.openxmlformats.org/officeDocument/2006/relationships/image" Target="../media/image28.png"/><Relationship Id="rId22" Type="http://schemas.openxmlformats.org/officeDocument/2006/relationships/image" Target="../media/image36.jpeg"/><Relationship Id="rId27" Type="http://schemas.openxmlformats.org/officeDocument/2006/relationships/image" Target="../media/image41.gif"/><Relationship Id="rId30" Type="http://schemas.openxmlformats.org/officeDocument/2006/relationships/image" Target="../media/image44.jpeg"/><Relationship Id="rId35" Type="http://schemas.openxmlformats.org/officeDocument/2006/relationships/image" Target="../media/image49.jpeg"/></Relationships>
</file>

<file path=ppt/slides/_rels/slide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7.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 Id="rId9" Type="http://schemas.openxmlformats.org/officeDocument/2006/relationships/chart" Target="../charts/chart17.xml"/></Relationships>
</file>

<file path=ppt/slides/_rels/slide8.xml.rels><?xml version="1.0" encoding="UTF-8" standalone="yes"?>
<Relationships xmlns="http://schemas.openxmlformats.org/package/2006/relationships"><Relationship Id="rId3" Type="http://schemas.openxmlformats.org/officeDocument/2006/relationships/tags" Target="../tags/tag1203.xml"/><Relationship Id="rId7" Type="http://schemas.openxmlformats.org/officeDocument/2006/relationships/notesSlide" Target="../notesSlides/notesSlide7.xml"/><Relationship Id="rId2" Type="http://schemas.openxmlformats.org/officeDocument/2006/relationships/tags" Target="../tags/tag1202.xml"/><Relationship Id="rId1" Type="http://schemas.openxmlformats.org/officeDocument/2006/relationships/tags" Target="../tags/tag1201.xml"/><Relationship Id="rId6" Type="http://schemas.openxmlformats.org/officeDocument/2006/relationships/slideLayout" Target="../slideLayouts/slideLayout2.xml"/><Relationship Id="rId5" Type="http://schemas.openxmlformats.org/officeDocument/2006/relationships/tags" Target="../tags/tag1205.xml"/><Relationship Id="rId4" Type="http://schemas.openxmlformats.org/officeDocument/2006/relationships/tags" Target="../tags/tag120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4236913"/>
            <a:ext cx="9080038" cy="1440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846359" y="2001361"/>
            <a:ext cx="6233679" cy="1890026"/>
          </a:xfrm>
          <a:prstGeom prst="rect">
            <a:avLst/>
          </a:prstGeom>
          <a:solidFill>
            <a:schemeClr val="tx2"/>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n-US" sz="2800" dirty="0" smtClean="0">
                <a:latin typeface="Microsoft YaHei" pitchFamily="34" charset="-122"/>
                <a:ea typeface="Microsoft YaHei" pitchFamily="34" charset="-122"/>
              </a:rPr>
              <a:t>Why Kazakhstan is attractive for investors?</a:t>
            </a:r>
            <a:endParaRPr lang="ru-RU" sz="2800" dirty="0">
              <a:latin typeface="Microsoft YaHei" pitchFamily="34" charset="-122"/>
              <a:ea typeface="Microsoft YaHei" pitchFamily="34" charset="-122"/>
            </a:endParaRPr>
          </a:p>
        </p:txBody>
      </p:sp>
      <p:pic>
        <p:nvPicPr>
          <p:cNvPr id="151557" name="Picture 5" descr="C:\Users\Администратор\Desktop\inv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90" y="1988840"/>
            <a:ext cx="2695313" cy="18880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17995" y="4304188"/>
            <a:ext cx="3634308" cy="461665"/>
          </a:xfrm>
          <a:prstGeom prst="rect">
            <a:avLst/>
          </a:prstGeom>
          <a:noFill/>
        </p:spPr>
        <p:txBody>
          <a:bodyPr wrap="square" rtlCol="0">
            <a:spAutoFit/>
          </a:bodyPr>
          <a:lstStyle/>
          <a:p>
            <a:r>
              <a:rPr lang="en-US" sz="2400" dirty="0" err="1" smtClean="0">
                <a:solidFill>
                  <a:schemeClr val="bg1"/>
                </a:solidFill>
                <a:latin typeface="Microsoft YaHei" pitchFamily="34" charset="-122"/>
                <a:ea typeface="Microsoft YaHei" pitchFamily="34" charset="-122"/>
              </a:rPr>
              <a:t>Daniyar</a:t>
            </a:r>
            <a:r>
              <a:rPr lang="en-US" sz="2400" dirty="0" smtClean="0">
                <a:solidFill>
                  <a:schemeClr val="bg1"/>
                </a:solidFill>
                <a:latin typeface="Microsoft YaHei" pitchFamily="34" charset="-122"/>
                <a:ea typeface="Microsoft YaHei" pitchFamily="34" charset="-122"/>
              </a:rPr>
              <a:t> </a:t>
            </a:r>
            <a:r>
              <a:rPr lang="en-US" sz="2400" dirty="0" err="1" smtClean="0">
                <a:solidFill>
                  <a:schemeClr val="bg1"/>
                </a:solidFill>
                <a:latin typeface="Microsoft YaHei" pitchFamily="34" charset="-122"/>
                <a:ea typeface="Microsoft YaHei" pitchFamily="34" charset="-122"/>
              </a:rPr>
              <a:t>Zhomartov</a:t>
            </a:r>
            <a:endParaRPr lang="ru-RU" sz="2400" dirty="0">
              <a:solidFill>
                <a:schemeClr val="bg1"/>
              </a:solidFill>
              <a:latin typeface="Microsoft YaHei" pitchFamily="34" charset="-122"/>
              <a:ea typeface="Microsoft YaHei" pitchFamily="34" charset="-122"/>
            </a:endParaRPr>
          </a:p>
        </p:txBody>
      </p:sp>
      <p:sp>
        <p:nvSpPr>
          <p:cNvPr id="4" name="TextBox 3"/>
          <p:cNvSpPr txBox="1"/>
          <p:nvPr/>
        </p:nvSpPr>
        <p:spPr>
          <a:xfrm>
            <a:off x="626046" y="4346842"/>
            <a:ext cx="1434267" cy="461665"/>
          </a:xfrm>
          <a:prstGeom prst="rect">
            <a:avLst/>
          </a:prstGeom>
          <a:noFill/>
        </p:spPr>
        <p:txBody>
          <a:bodyPr wrap="square" rtlCol="0">
            <a:spAutoFit/>
          </a:bodyPr>
          <a:lstStyle/>
          <a:p>
            <a:r>
              <a:rPr lang="en-US" sz="2400" dirty="0" smtClean="0">
                <a:solidFill>
                  <a:schemeClr val="bg1"/>
                </a:solidFill>
                <a:latin typeface="Microsoft YaHei" pitchFamily="34" charset="-122"/>
                <a:ea typeface="Microsoft YaHei" pitchFamily="34" charset="-122"/>
              </a:rPr>
              <a:t>Speaker:</a:t>
            </a:r>
            <a:endParaRPr lang="ru-RU" sz="2400" dirty="0">
              <a:solidFill>
                <a:schemeClr val="bg1"/>
              </a:solidFill>
              <a:latin typeface="Microsoft YaHei" pitchFamily="34" charset="-122"/>
              <a:ea typeface="Microsoft YaHei" pitchFamily="34" charset="-122"/>
            </a:endParaRPr>
          </a:p>
        </p:txBody>
      </p:sp>
      <p:sp>
        <p:nvSpPr>
          <p:cNvPr id="5" name="TextBox 4"/>
          <p:cNvSpPr txBox="1"/>
          <p:nvPr/>
        </p:nvSpPr>
        <p:spPr>
          <a:xfrm>
            <a:off x="2900959" y="4723660"/>
            <a:ext cx="5919514" cy="923330"/>
          </a:xfrm>
          <a:prstGeom prst="rect">
            <a:avLst/>
          </a:prstGeom>
          <a:noFill/>
        </p:spPr>
        <p:txBody>
          <a:bodyPr wrap="square" rtlCol="0">
            <a:spAutoFit/>
          </a:bodyPr>
          <a:lstStyle/>
          <a:p>
            <a:pPr algn="just"/>
            <a:r>
              <a:rPr lang="en-US" dirty="0" smtClean="0">
                <a:solidFill>
                  <a:schemeClr val="bg1"/>
                </a:solidFill>
                <a:latin typeface="Microsoft YaHei" pitchFamily="34" charset="-122"/>
                <a:ea typeface="Microsoft YaHei" pitchFamily="34" charset="-122"/>
              </a:rPr>
              <a:t>Chief expert of </a:t>
            </a:r>
            <a:r>
              <a:rPr lang="en-US" dirty="0">
                <a:solidFill>
                  <a:schemeClr val="bg1"/>
                </a:solidFill>
                <a:latin typeface="Microsoft YaHei" pitchFamily="34" charset="-122"/>
                <a:ea typeface="Microsoft YaHei" pitchFamily="34" charset="-122"/>
              </a:rPr>
              <a:t>the Committee on investments </a:t>
            </a:r>
            <a:endParaRPr lang="en-US" dirty="0" smtClean="0">
              <a:solidFill>
                <a:schemeClr val="bg1"/>
              </a:solidFill>
              <a:latin typeface="Microsoft YaHei" pitchFamily="34" charset="-122"/>
              <a:ea typeface="Microsoft YaHei" pitchFamily="34" charset="-122"/>
            </a:endParaRPr>
          </a:p>
          <a:p>
            <a:pPr algn="just"/>
            <a:r>
              <a:rPr lang="en-US" dirty="0" smtClean="0">
                <a:solidFill>
                  <a:schemeClr val="bg1"/>
                </a:solidFill>
                <a:latin typeface="Microsoft YaHei" pitchFamily="34" charset="-122"/>
                <a:ea typeface="Microsoft YaHei" pitchFamily="34" charset="-122"/>
              </a:rPr>
              <a:t>of </a:t>
            </a:r>
            <a:r>
              <a:rPr lang="en-US" dirty="0">
                <a:solidFill>
                  <a:schemeClr val="bg1"/>
                </a:solidFill>
                <a:latin typeface="Microsoft YaHei" pitchFamily="34" charset="-122"/>
                <a:ea typeface="Microsoft YaHei" pitchFamily="34" charset="-122"/>
              </a:rPr>
              <a:t>the Ministry of investments and development </a:t>
            </a:r>
            <a:endParaRPr lang="en-US" dirty="0" smtClean="0">
              <a:solidFill>
                <a:schemeClr val="bg1"/>
              </a:solidFill>
              <a:latin typeface="Microsoft YaHei" pitchFamily="34" charset="-122"/>
              <a:ea typeface="Microsoft YaHei" pitchFamily="34" charset="-122"/>
            </a:endParaRPr>
          </a:p>
          <a:p>
            <a:pPr algn="just"/>
            <a:r>
              <a:rPr lang="en-US" dirty="0" smtClean="0">
                <a:solidFill>
                  <a:schemeClr val="bg1"/>
                </a:solidFill>
                <a:latin typeface="Microsoft YaHei" pitchFamily="34" charset="-122"/>
                <a:ea typeface="Microsoft YaHei" pitchFamily="34" charset="-122"/>
              </a:rPr>
              <a:t>of </a:t>
            </a:r>
            <a:r>
              <a:rPr lang="en-US" dirty="0">
                <a:solidFill>
                  <a:schemeClr val="bg1"/>
                </a:solidFill>
                <a:latin typeface="Microsoft YaHei" pitchFamily="34" charset="-122"/>
                <a:ea typeface="Microsoft YaHei" pitchFamily="34" charset="-122"/>
              </a:rPr>
              <a:t>Kazakhstan</a:t>
            </a:r>
            <a:endParaRPr lang="ru-RU"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036358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p:cNvSpPr/>
          <p:nvPr/>
        </p:nvSpPr>
        <p:spPr>
          <a:xfrm>
            <a:off x="395536" y="4013788"/>
            <a:ext cx="3223798" cy="2793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Gross International Reserves and </a:t>
            </a:r>
          </a:p>
          <a:p>
            <a:pPr algn="ctr"/>
            <a:r>
              <a:rPr lang="en-US" sz="900" b="1" dirty="0" smtClean="0"/>
              <a:t>Assets of the National Fund of RK</a:t>
            </a:r>
          </a:p>
          <a:p>
            <a:pPr algn="ctr"/>
            <a:r>
              <a:rPr lang="ru-RU" sz="800" dirty="0" smtClean="0"/>
              <a:t>(</a:t>
            </a:r>
            <a:r>
              <a:rPr lang="en-US" sz="800" dirty="0" smtClean="0"/>
              <a:t>bln.USD</a:t>
            </a:r>
            <a:r>
              <a:rPr lang="ru-RU" sz="800" dirty="0" smtClean="0"/>
              <a:t>)</a:t>
            </a:r>
            <a:endParaRPr lang="ru-RU" sz="100" dirty="0"/>
          </a:p>
        </p:txBody>
      </p:sp>
      <p:sp>
        <p:nvSpPr>
          <p:cNvPr id="49" name="TextBox 48"/>
          <p:cNvSpPr txBox="1"/>
          <p:nvPr/>
        </p:nvSpPr>
        <p:spPr>
          <a:xfrm>
            <a:off x="5195463" y="6364490"/>
            <a:ext cx="2178243" cy="230832"/>
          </a:xfrm>
          <a:prstGeom prst="rect">
            <a:avLst/>
          </a:prstGeom>
          <a:noFill/>
        </p:spPr>
        <p:txBody>
          <a:bodyPr wrap="square" rtlCol="0">
            <a:spAutoFit/>
          </a:bodyPr>
          <a:lstStyle/>
          <a:p>
            <a:pPr algn="just"/>
            <a:r>
              <a:rPr lang="en-US" sz="900" b="1" dirty="0" smtClean="0"/>
              <a:t>Free exchange</a:t>
            </a:r>
            <a:endParaRPr lang="ru-RU" sz="900" b="1" dirty="0"/>
          </a:p>
        </p:txBody>
      </p:sp>
      <p:sp>
        <p:nvSpPr>
          <p:cNvPr id="55" name="TextBox 54"/>
          <p:cNvSpPr txBox="1"/>
          <p:nvPr/>
        </p:nvSpPr>
        <p:spPr>
          <a:xfrm>
            <a:off x="3131840" y="3789040"/>
            <a:ext cx="2882131" cy="215444"/>
          </a:xfrm>
          <a:prstGeom prst="rect">
            <a:avLst/>
          </a:prstGeom>
          <a:noFill/>
        </p:spPr>
        <p:txBody>
          <a:bodyPr wrap="square" rtlCol="0">
            <a:spAutoFit/>
          </a:bodyPr>
          <a:lstStyle/>
          <a:p>
            <a:pPr algn="ctr">
              <a:defRPr sz="1200" b="1" i="0" u="none" strike="noStrike" kern="1200" baseline="0">
                <a:solidFill>
                  <a:prstClr val="black"/>
                </a:solidFill>
                <a:latin typeface="+mn-lt"/>
                <a:ea typeface="+mn-ea"/>
                <a:cs typeface="+mn-cs"/>
              </a:defRPr>
            </a:pPr>
            <a:r>
              <a:rPr lang="en-US" sz="800" dirty="0" smtClean="0"/>
              <a:t>Unemployment rate decreased by 8%</a:t>
            </a:r>
            <a:endParaRPr lang="ru-RU" sz="800" dirty="0"/>
          </a:p>
        </p:txBody>
      </p:sp>
      <p:sp>
        <p:nvSpPr>
          <p:cNvPr id="56" name="TextBox 55"/>
          <p:cNvSpPr txBox="1"/>
          <p:nvPr/>
        </p:nvSpPr>
        <p:spPr>
          <a:xfrm>
            <a:off x="5938341" y="2004809"/>
            <a:ext cx="2882131" cy="200055"/>
          </a:xfrm>
          <a:prstGeom prst="rect">
            <a:avLst/>
          </a:prstGeom>
          <a:noFill/>
        </p:spPr>
        <p:txBody>
          <a:bodyPr wrap="square" rtlCol="0">
            <a:spAutoFit/>
          </a:bodyPr>
          <a:lstStyle/>
          <a:p>
            <a:pPr algn="ctr">
              <a:defRPr sz="1200" b="1" i="0" u="none" strike="noStrike" kern="1200" baseline="0">
                <a:solidFill>
                  <a:prstClr val="black"/>
                </a:solidFill>
                <a:latin typeface="+mn-lt"/>
                <a:ea typeface="+mn-ea"/>
                <a:cs typeface="+mn-cs"/>
              </a:defRPr>
            </a:pPr>
            <a:r>
              <a:rPr lang="en-US" sz="700" dirty="0" smtClean="0"/>
              <a:t>Inflation decreased by 13%</a:t>
            </a:r>
            <a:endParaRPr lang="ru-RU" sz="700" dirty="0"/>
          </a:p>
        </p:txBody>
      </p:sp>
      <p:sp>
        <p:nvSpPr>
          <p:cNvPr id="3" name="Прямоугольник 2"/>
          <p:cNvSpPr/>
          <p:nvPr/>
        </p:nvSpPr>
        <p:spPr>
          <a:xfrm>
            <a:off x="6243248" y="6627168"/>
            <a:ext cx="2577224" cy="230832"/>
          </a:xfrm>
          <a:prstGeom prst="rect">
            <a:avLst/>
          </a:prstGeom>
        </p:spPr>
        <p:txBody>
          <a:bodyPr wrap="square">
            <a:spAutoFit/>
          </a:bodyPr>
          <a:lstStyle/>
          <a:p>
            <a:r>
              <a:rPr lang="en-US" sz="900" b="1" dirty="0" smtClean="0">
                <a:solidFill>
                  <a:srgbClr val="002060"/>
                </a:solidFill>
              </a:rPr>
              <a:t>Source</a:t>
            </a:r>
            <a:r>
              <a:rPr lang="ru-RU" sz="900" b="1" dirty="0" smtClean="0">
                <a:solidFill>
                  <a:srgbClr val="002060"/>
                </a:solidFill>
              </a:rPr>
              <a:t>: </a:t>
            </a:r>
            <a:r>
              <a:rPr lang="en-US" sz="900" b="1" dirty="0" smtClean="0">
                <a:solidFill>
                  <a:srgbClr val="002060"/>
                </a:solidFill>
              </a:rPr>
              <a:t>The National Bank of Kazakhstan</a:t>
            </a:r>
            <a:endParaRPr lang="ru-RU" sz="900" dirty="0"/>
          </a:p>
        </p:txBody>
      </p:sp>
      <p:pic>
        <p:nvPicPr>
          <p:cNvPr id="1025" name="Picture 1" descr="C:\Users\Администратор\Desktop\галочка.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892860" y="6373356"/>
            <a:ext cx="315072" cy="2491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Диаграмма 3"/>
          <p:cNvGraphicFramePr/>
          <p:nvPr>
            <p:extLst>
              <p:ext uri="{D42A27DB-BD31-4B8C-83A1-F6EECF244321}">
                <p14:modId xmlns:p14="http://schemas.microsoft.com/office/powerpoint/2010/main" val="328284512"/>
              </p:ext>
            </p:extLst>
          </p:nvPr>
        </p:nvGraphicFramePr>
        <p:xfrm>
          <a:off x="-396552" y="447676"/>
          <a:ext cx="3633786" cy="18481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Диаграмма 4"/>
          <p:cNvGraphicFramePr/>
          <p:nvPr>
            <p:extLst>
              <p:ext uri="{D42A27DB-BD31-4B8C-83A1-F6EECF244321}">
                <p14:modId xmlns:p14="http://schemas.microsoft.com/office/powerpoint/2010/main" val="4232906237"/>
              </p:ext>
            </p:extLst>
          </p:nvPr>
        </p:nvGraphicFramePr>
        <p:xfrm>
          <a:off x="2692152" y="491259"/>
          <a:ext cx="3016268" cy="1764365"/>
        </p:xfrm>
        <a:graphic>
          <a:graphicData uri="http://schemas.openxmlformats.org/drawingml/2006/chart">
            <c:chart xmlns:c="http://schemas.openxmlformats.org/drawingml/2006/chart" xmlns:r="http://schemas.openxmlformats.org/officeDocument/2006/relationships" r:id="rId5"/>
          </a:graphicData>
        </a:graphic>
      </p:graphicFrame>
      <p:sp>
        <p:nvSpPr>
          <p:cNvPr id="28" name="Прямоугольник 27"/>
          <p:cNvSpPr/>
          <p:nvPr/>
        </p:nvSpPr>
        <p:spPr>
          <a:xfrm>
            <a:off x="1001268" y="476823"/>
            <a:ext cx="1742594" cy="29887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GDP</a:t>
            </a:r>
            <a:endParaRPr lang="kk-KZ" sz="900" b="1" dirty="0" smtClean="0"/>
          </a:p>
          <a:p>
            <a:pPr algn="ctr"/>
            <a:r>
              <a:rPr lang="kk-KZ" sz="800" b="1" dirty="0" smtClean="0"/>
              <a:t> </a:t>
            </a:r>
            <a:r>
              <a:rPr lang="ru-RU" sz="800" dirty="0" smtClean="0"/>
              <a:t>(</a:t>
            </a:r>
            <a:r>
              <a:rPr lang="en-US" sz="800" dirty="0" smtClean="0"/>
              <a:t>bln.USD</a:t>
            </a:r>
            <a:r>
              <a:rPr lang="ru-RU" sz="800" dirty="0" smtClean="0"/>
              <a:t>)</a:t>
            </a:r>
            <a:endParaRPr lang="ru-RU" sz="800" dirty="0"/>
          </a:p>
        </p:txBody>
      </p:sp>
      <p:sp>
        <p:nvSpPr>
          <p:cNvPr id="29" name="Прямоугольник 28"/>
          <p:cNvSpPr/>
          <p:nvPr/>
        </p:nvSpPr>
        <p:spPr>
          <a:xfrm>
            <a:off x="3326069" y="447676"/>
            <a:ext cx="2309544" cy="29887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GDP per capita</a:t>
            </a:r>
            <a:endParaRPr lang="kk-KZ" sz="900" b="1" dirty="0" smtClean="0"/>
          </a:p>
          <a:p>
            <a:pPr algn="ctr"/>
            <a:r>
              <a:rPr lang="en-US" sz="800" dirty="0" smtClean="0"/>
              <a:t>(ths.USD)</a:t>
            </a:r>
            <a:endParaRPr lang="ru-RU" sz="800" dirty="0"/>
          </a:p>
        </p:txBody>
      </p:sp>
      <p:graphicFrame>
        <p:nvGraphicFramePr>
          <p:cNvPr id="8" name="Диаграмма 7"/>
          <p:cNvGraphicFramePr/>
          <p:nvPr>
            <p:extLst>
              <p:ext uri="{D42A27DB-BD31-4B8C-83A1-F6EECF244321}">
                <p14:modId xmlns:p14="http://schemas.microsoft.com/office/powerpoint/2010/main" val="241437000"/>
              </p:ext>
            </p:extLst>
          </p:nvPr>
        </p:nvGraphicFramePr>
        <p:xfrm>
          <a:off x="542911" y="4152532"/>
          <a:ext cx="2601171" cy="21349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Диаграмма 11"/>
          <p:cNvGraphicFramePr/>
          <p:nvPr>
            <p:extLst>
              <p:ext uri="{D42A27DB-BD31-4B8C-83A1-F6EECF244321}">
                <p14:modId xmlns:p14="http://schemas.microsoft.com/office/powerpoint/2010/main" val="660572079"/>
              </p:ext>
            </p:extLst>
          </p:nvPr>
        </p:nvGraphicFramePr>
        <p:xfrm>
          <a:off x="3059832" y="2204864"/>
          <a:ext cx="2666841" cy="1682459"/>
        </p:xfrm>
        <a:graphic>
          <a:graphicData uri="http://schemas.openxmlformats.org/drawingml/2006/chart">
            <c:chart xmlns:c="http://schemas.openxmlformats.org/drawingml/2006/chart" xmlns:r="http://schemas.openxmlformats.org/officeDocument/2006/relationships" r:id="rId7"/>
          </a:graphicData>
        </a:graphic>
      </p:graphicFrame>
      <p:sp>
        <p:nvSpPr>
          <p:cNvPr id="34" name="Прямоугольник 33"/>
          <p:cNvSpPr/>
          <p:nvPr/>
        </p:nvSpPr>
        <p:spPr>
          <a:xfrm>
            <a:off x="3134013" y="2260808"/>
            <a:ext cx="2962409" cy="2988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Unemployment rate</a:t>
            </a:r>
            <a:r>
              <a:rPr lang="kk-KZ" sz="900" b="1" dirty="0" smtClean="0"/>
              <a:t> </a:t>
            </a:r>
          </a:p>
          <a:p>
            <a:pPr algn="ctr"/>
            <a:r>
              <a:rPr lang="kk-KZ" sz="900" b="1" dirty="0" smtClean="0"/>
              <a:t> </a:t>
            </a:r>
            <a:r>
              <a:rPr lang="ru-RU" sz="900" dirty="0" smtClean="0"/>
              <a:t>(%)</a:t>
            </a:r>
            <a:endParaRPr lang="ru-RU" sz="900" dirty="0"/>
          </a:p>
        </p:txBody>
      </p:sp>
      <p:graphicFrame>
        <p:nvGraphicFramePr>
          <p:cNvPr id="15" name="Диаграмма 14"/>
          <p:cNvGraphicFramePr/>
          <p:nvPr>
            <p:extLst>
              <p:ext uri="{D42A27DB-BD31-4B8C-83A1-F6EECF244321}">
                <p14:modId xmlns:p14="http://schemas.microsoft.com/office/powerpoint/2010/main" val="4052067866"/>
              </p:ext>
            </p:extLst>
          </p:nvPr>
        </p:nvGraphicFramePr>
        <p:xfrm>
          <a:off x="266154" y="2307515"/>
          <a:ext cx="2853153" cy="1576300"/>
        </p:xfrm>
        <a:graphic>
          <a:graphicData uri="http://schemas.openxmlformats.org/drawingml/2006/chart">
            <c:chart xmlns:c="http://schemas.openxmlformats.org/drawingml/2006/chart" xmlns:r="http://schemas.openxmlformats.org/officeDocument/2006/relationships" r:id="rId8"/>
          </a:graphicData>
        </a:graphic>
      </p:graphicFrame>
      <p:sp>
        <p:nvSpPr>
          <p:cNvPr id="36" name="Прямоугольник 35"/>
          <p:cNvSpPr/>
          <p:nvPr/>
        </p:nvSpPr>
        <p:spPr>
          <a:xfrm>
            <a:off x="524882" y="2226799"/>
            <a:ext cx="2488097" cy="2988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Birth rate</a:t>
            </a:r>
            <a:endParaRPr lang="ru-RU" sz="900" dirty="0" smtClean="0"/>
          </a:p>
          <a:p>
            <a:pPr algn="ctr"/>
            <a:r>
              <a:rPr lang="ru-RU" sz="800" dirty="0" smtClean="0"/>
              <a:t>(</a:t>
            </a:r>
            <a:r>
              <a:rPr lang="en-US" sz="800" dirty="0" smtClean="0"/>
              <a:t>per 1000 people</a:t>
            </a:r>
            <a:r>
              <a:rPr lang="ru-RU" sz="800" dirty="0" smtClean="0"/>
              <a:t>)</a:t>
            </a:r>
            <a:endParaRPr lang="ru-RU" sz="800" dirty="0"/>
          </a:p>
        </p:txBody>
      </p:sp>
      <p:graphicFrame>
        <p:nvGraphicFramePr>
          <p:cNvPr id="16" name="Диаграмма 15"/>
          <p:cNvGraphicFramePr/>
          <p:nvPr>
            <p:extLst>
              <p:ext uri="{D42A27DB-BD31-4B8C-83A1-F6EECF244321}">
                <p14:modId xmlns:p14="http://schemas.microsoft.com/office/powerpoint/2010/main" val="3178942542"/>
              </p:ext>
            </p:extLst>
          </p:nvPr>
        </p:nvGraphicFramePr>
        <p:xfrm>
          <a:off x="5796136" y="2204864"/>
          <a:ext cx="2799456" cy="1688944"/>
        </p:xfrm>
        <a:graphic>
          <a:graphicData uri="http://schemas.openxmlformats.org/drawingml/2006/chart">
            <c:chart xmlns:c="http://schemas.openxmlformats.org/drawingml/2006/chart" xmlns:r="http://schemas.openxmlformats.org/officeDocument/2006/relationships" r:id="rId9"/>
          </a:graphicData>
        </a:graphic>
      </p:graphicFrame>
      <p:sp>
        <p:nvSpPr>
          <p:cNvPr id="39" name="Прямоугольник 38"/>
          <p:cNvSpPr/>
          <p:nvPr/>
        </p:nvSpPr>
        <p:spPr>
          <a:xfrm>
            <a:off x="5714047" y="2276872"/>
            <a:ext cx="2962409" cy="2988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sz="1200" b="1" i="0" u="none" strike="noStrike" kern="1200" baseline="0">
                <a:solidFill>
                  <a:prstClr val="black"/>
                </a:solidFill>
                <a:latin typeface="+mn-lt"/>
                <a:ea typeface="+mn-ea"/>
                <a:cs typeface="+mn-cs"/>
              </a:defRPr>
            </a:pPr>
            <a:r>
              <a:rPr lang="en-US" sz="900" dirty="0" smtClean="0"/>
              <a:t>Average monthly nominal wage</a:t>
            </a:r>
          </a:p>
          <a:p>
            <a:pPr algn="ctr">
              <a:defRPr sz="1200" b="1" i="0" u="none" strike="noStrike" kern="1200" baseline="0">
                <a:solidFill>
                  <a:prstClr val="black"/>
                </a:solidFill>
                <a:latin typeface="+mn-lt"/>
                <a:ea typeface="+mn-ea"/>
                <a:cs typeface="+mn-cs"/>
              </a:defRPr>
            </a:pPr>
            <a:r>
              <a:rPr lang="ru-RU" sz="900" dirty="0" smtClean="0"/>
              <a:t> </a:t>
            </a:r>
            <a:r>
              <a:rPr lang="ru-RU" sz="700" dirty="0" smtClean="0"/>
              <a:t>(</a:t>
            </a:r>
            <a:r>
              <a:rPr lang="en-US" sz="700" dirty="0" smtClean="0"/>
              <a:t>USD)</a:t>
            </a:r>
            <a:endParaRPr lang="ru-RU" sz="200" dirty="0"/>
          </a:p>
        </p:txBody>
      </p:sp>
      <p:sp>
        <p:nvSpPr>
          <p:cNvPr id="40" name="TextBox 39"/>
          <p:cNvSpPr txBox="1"/>
          <p:nvPr/>
        </p:nvSpPr>
        <p:spPr>
          <a:xfrm>
            <a:off x="1259632" y="2004809"/>
            <a:ext cx="1373932" cy="200055"/>
          </a:xfrm>
          <a:prstGeom prst="rect">
            <a:avLst/>
          </a:prstGeom>
          <a:noFill/>
        </p:spPr>
        <p:txBody>
          <a:bodyPr wrap="square" rtlCol="0">
            <a:spAutoFit/>
          </a:bodyPr>
          <a:lstStyle/>
          <a:p>
            <a:r>
              <a:rPr lang="en-US" sz="700" b="1" dirty="0" smtClean="0"/>
              <a:t>GDP increased by 14 times</a:t>
            </a:r>
            <a:endParaRPr lang="ru-RU" sz="1000" b="1" dirty="0"/>
          </a:p>
        </p:txBody>
      </p:sp>
      <p:sp>
        <p:nvSpPr>
          <p:cNvPr id="41" name="TextBox 40"/>
          <p:cNvSpPr txBox="1"/>
          <p:nvPr/>
        </p:nvSpPr>
        <p:spPr>
          <a:xfrm>
            <a:off x="3553255" y="2004809"/>
            <a:ext cx="2386897" cy="200055"/>
          </a:xfrm>
          <a:prstGeom prst="rect">
            <a:avLst/>
          </a:prstGeom>
          <a:noFill/>
        </p:spPr>
        <p:txBody>
          <a:bodyPr wrap="square" rtlCol="0">
            <a:spAutoFit/>
          </a:bodyPr>
          <a:lstStyle/>
          <a:p>
            <a:r>
              <a:rPr lang="en-US" sz="700" b="1" dirty="0" smtClean="0"/>
              <a:t>GDP per capita increased by 12 times</a:t>
            </a:r>
            <a:endParaRPr lang="ru-RU" sz="1000" b="1" dirty="0"/>
          </a:p>
        </p:txBody>
      </p:sp>
      <p:graphicFrame>
        <p:nvGraphicFramePr>
          <p:cNvPr id="17" name="Диаграмма 16"/>
          <p:cNvGraphicFramePr/>
          <p:nvPr>
            <p:extLst>
              <p:ext uri="{D42A27DB-BD31-4B8C-83A1-F6EECF244321}">
                <p14:modId xmlns:p14="http://schemas.microsoft.com/office/powerpoint/2010/main" val="2910667945"/>
              </p:ext>
            </p:extLst>
          </p:nvPr>
        </p:nvGraphicFramePr>
        <p:xfrm>
          <a:off x="5691853" y="485603"/>
          <a:ext cx="2933679" cy="1634662"/>
        </p:xfrm>
        <a:graphic>
          <a:graphicData uri="http://schemas.openxmlformats.org/drawingml/2006/chart">
            <c:chart xmlns:c="http://schemas.openxmlformats.org/drawingml/2006/chart" xmlns:r="http://schemas.openxmlformats.org/officeDocument/2006/relationships" r:id="rId10"/>
          </a:graphicData>
        </a:graphic>
      </p:graphicFrame>
      <p:sp>
        <p:nvSpPr>
          <p:cNvPr id="50" name="Прямоугольник 49"/>
          <p:cNvSpPr/>
          <p:nvPr/>
        </p:nvSpPr>
        <p:spPr>
          <a:xfrm>
            <a:off x="5707345" y="476823"/>
            <a:ext cx="3041119" cy="2988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sz="1200" b="1" i="0" u="none" strike="noStrike" kern="1200" baseline="0">
                <a:solidFill>
                  <a:prstClr val="black"/>
                </a:solidFill>
                <a:latin typeface="+mn-lt"/>
                <a:ea typeface="+mn-ea"/>
                <a:cs typeface="+mn-cs"/>
              </a:defRPr>
            </a:pPr>
            <a:r>
              <a:rPr lang="en-US" sz="900" dirty="0" smtClean="0"/>
              <a:t>Inflation</a:t>
            </a:r>
            <a:endParaRPr lang="ru-RU" sz="900" dirty="0" smtClean="0"/>
          </a:p>
          <a:p>
            <a:pPr algn="ctr">
              <a:defRPr sz="1200" b="1" i="0" u="none" strike="noStrike" kern="1200" baseline="0">
                <a:solidFill>
                  <a:prstClr val="black"/>
                </a:solidFill>
                <a:latin typeface="+mn-lt"/>
                <a:ea typeface="+mn-ea"/>
                <a:cs typeface="+mn-cs"/>
              </a:defRPr>
            </a:pPr>
            <a:r>
              <a:rPr lang="ru-RU" sz="900" dirty="0" smtClean="0"/>
              <a:t>(%)</a:t>
            </a:r>
            <a:endParaRPr lang="ru-RU" sz="900" dirty="0"/>
          </a:p>
        </p:txBody>
      </p:sp>
      <p:graphicFrame>
        <p:nvGraphicFramePr>
          <p:cNvPr id="18" name="Диаграмма 17"/>
          <p:cNvGraphicFramePr/>
          <p:nvPr>
            <p:extLst>
              <p:ext uri="{D42A27DB-BD31-4B8C-83A1-F6EECF244321}">
                <p14:modId xmlns:p14="http://schemas.microsoft.com/office/powerpoint/2010/main" val="1198653156"/>
              </p:ext>
            </p:extLst>
          </p:nvPr>
        </p:nvGraphicFramePr>
        <p:xfrm>
          <a:off x="3091396" y="4364714"/>
          <a:ext cx="2600839" cy="1932450"/>
        </p:xfrm>
        <a:graphic>
          <a:graphicData uri="http://schemas.openxmlformats.org/drawingml/2006/chart">
            <c:chart xmlns:c="http://schemas.openxmlformats.org/drawingml/2006/chart" xmlns:r="http://schemas.openxmlformats.org/officeDocument/2006/relationships" r:id="rId11"/>
          </a:graphicData>
        </a:graphic>
      </p:graphicFrame>
      <p:sp>
        <p:nvSpPr>
          <p:cNvPr id="51" name="Прямоугольник 50"/>
          <p:cNvSpPr/>
          <p:nvPr/>
        </p:nvSpPr>
        <p:spPr>
          <a:xfrm>
            <a:off x="3472810" y="4134272"/>
            <a:ext cx="2467342" cy="230832"/>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sz="900" dirty="0" smtClean="0"/>
              <a:t>Government External Debt to GDP </a:t>
            </a:r>
            <a:r>
              <a:rPr lang="ru-RU" sz="900" dirty="0" smtClean="0"/>
              <a:t>(%) </a:t>
            </a:r>
            <a:r>
              <a:rPr lang="en-US" sz="900" dirty="0" smtClean="0"/>
              <a:t>     </a:t>
            </a:r>
            <a:endParaRPr lang="ru-RU" sz="1000" dirty="0"/>
          </a:p>
        </p:txBody>
      </p:sp>
      <p:sp>
        <p:nvSpPr>
          <p:cNvPr id="32" name="TextBox 31"/>
          <p:cNvSpPr txBox="1"/>
          <p:nvPr/>
        </p:nvSpPr>
        <p:spPr>
          <a:xfrm>
            <a:off x="2894212" y="6190864"/>
            <a:ext cx="3333972" cy="200055"/>
          </a:xfrm>
          <a:prstGeom prst="rect">
            <a:avLst/>
          </a:prstGeom>
          <a:noFill/>
        </p:spPr>
        <p:txBody>
          <a:bodyPr wrap="square" rtlCol="0">
            <a:spAutoFit/>
          </a:bodyPr>
          <a:lstStyle/>
          <a:p>
            <a:pPr algn="ctr">
              <a:defRPr sz="1200" b="1" i="0" u="none" strike="noStrike" kern="1200" baseline="0">
                <a:solidFill>
                  <a:prstClr val="black"/>
                </a:solidFill>
                <a:latin typeface="+mn-lt"/>
                <a:ea typeface="+mn-ea"/>
                <a:cs typeface="+mn-cs"/>
              </a:defRPr>
            </a:pPr>
            <a:r>
              <a:rPr lang="en-US" sz="700" dirty="0" smtClean="0"/>
              <a:t>Government External Debt decreased by 14%</a:t>
            </a:r>
            <a:endParaRPr lang="ru-RU" sz="700" dirty="0"/>
          </a:p>
        </p:txBody>
      </p:sp>
      <p:sp>
        <p:nvSpPr>
          <p:cNvPr id="2" name="Прямоугольник 1"/>
          <p:cNvSpPr/>
          <p:nvPr/>
        </p:nvSpPr>
        <p:spPr>
          <a:xfrm>
            <a:off x="192772" y="97582"/>
            <a:ext cx="6984776" cy="369332"/>
          </a:xfrm>
          <a:prstGeom prst="rect">
            <a:avLst/>
          </a:prstGeom>
        </p:spPr>
        <p:txBody>
          <a:bodyPr wrap="square">
            <a:spAutoFit/>
          </a:bodyPr>
          <a:lstStyle/>
          <a:p>
            <a:pPr defTabSz="895350">
              <a:buClr>
                <a:schemeClr val="tx2"/>
              </a:buClr>
            </a:pPr>
            <a:r>
              <a:rPr lang="en-US" b="1" dirty="0" smtClean="0">
                <a:solidFill>
                  <a:schemeClr val="tx2">
                    <a:lumMod val="75000"/>
                  </a:schemeClr>
                </a:solidFill>
                <a:latin typeface="Microsoft YaHei" pitchFamily="34" charset="-122"/>
                <a:ea typeface="Microsoft YaHei" pitchFamily="34" charset="-122"/>
              </a:rPr>
              <a:t>Stable macroeconomic indicators and high growth</a:t>
            </a:r>
            <a:endParaRPr lang="en-GB" b="1" dirty="0">
              <a:solidFill>
                <a:schemeClr val="tx2">
                  <a:lumMod val="75000"/>
                </a:schemeClr>
              </a:solidFill>
              <a:latin typeface="Microsoft YaHei" pitchFamily="34" charset="-122"/>
              <a:ea typeface="Microsoft YaHei" pitchFamily="34" charset="-122"/>
            </a:endParaRPr>
          </a:p>
        </p:txBody>
      </p:sp>
      <p:sp>
        <p:nvSpPr>
          <p:cNvPr id="9" name="Прямоугольник 8"/>
          <p:cNvSpPr/>
          <p:nvPr/>
        </p:nvSpPr>
        <p:spPr>
          <a:xfrm>
            <a:off x="2339752" y="6343146"/>
            <a:ext cx="1903085" cy="230832"/>
          </a:xfrm>
          <a:prstGeom prst="rect">
            <a:avLst/>
          </a:prstGeom>
        </p:spPr>
        <p:txBody>
          <a:bodyPr wrap="none">
            <a:spAutoFit/>
          </a:bodyPr>
          <a:lstStyle/>
          <a:p>
            <a:pPr algn="just"/>
            <a:r>
              <a:rPr lang="en-US" sz="900" b="1" dirty="0" smtClean="0"/>
              <a:t>Exchange rate regime - floating</a:t>
            </a:r>
            <a:endParaRPr lang="ru-RU" sz="900" b="1" dirty="0"/>
          </a:p>
        </p:txBody>
      </p:sp>
      <p:pic>
        <p:nvPicPr>
          <p:cNvPr id="42" name="Picture 1" descr="C:\Users\Администратор\Desktop\галочка.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075988" y="6350925"/>
            <a:ext cx="315072" cy="249112"/>
          </a:xfrm>
          <a:prstGeom prst="rect">
            <a:avLst/>
          </a:prstGeom>
          <a:noFill/>
          <a:extLst/>
        </p:spPr>
      </p:pic>
      <p:sp>
        <p:nvSpPr>
          <p:cNvPr id="10" name="Прямоугольник 9"/>
          <p:cNvSpPr/>
          <p:nvPr/>
        </p:nvSpPr>
        <p:spPr>
          <a:xfrm>
            <a:off x="5798800" y="4437320"/>
            <a:ext cx="3015971" cy="1469896"/>
          </a:xfrm>
          <a:prstGeom prst="rect">
            <a:avLst/>
          </a:prstGeom>
          <a:ln w="19050">
            <a:solidFill>
              <a:schemeClr val="tx1"/>
            </a:solidFill>
            <a:prstDash val="dash"/>
          </a:ln>
        </p:spPr>
        <p:style>
          <a:lnRef idx="2">
            <a:schemeClr val="accent2"/>
          </a:lnRef>
          <a:fillRef idx="1">
            <a:schemeClr val="lt1"/>
          </a:fillRef>
          <a:effectRef idx="0">
            <a:schemeClr val="accent2"/>
          </a:effectRef>
          <a:fontRef idx="minor">
            <a:schemeClr val="dk1"/>
          </a:fontRef>
        </p:style>
        <p:txBody>
          <a:bodyPr lIns="72000" tIns="72000" rIns="72000" bIns="72000" rtlCol="0" anchor="ctr"/>
          <a:lstStyle/>
          <a:p>
            <a:pPr algn="just">
              <a:lnSpc>
                <a:spcPct val="150000"/>
              </a:lnSpc>
            </a:pPr>
            <a:r>
              <a:rPr lang="en-US" sz="1200" dirty="0" smtClean="0">
                <a:solidFill>
                  <a:schemeClr val="tx1"/>
                </a:solidFill>
              </a:rPr>
              <a:t>The total amount of gross FDI from 2005 to 2013 amounted to $184 billion. </a:t>
            </a:r>
          </a:p>
          <a:p>
            <a:pPr algn="just">
              <a:lnSpc>
                <a:spcPct val="150000"/>
              </a:lnSpc>
            </a:pPr>
            <a:r>
              <a:rPr lang="en-US" sz="1200" dirty="0" smtClean="0">
                <a:solidFill>
                  <a:schemeClr val="tx1"/>
                </a:solidFill>
              </a:rPr>
              <a:t>Herewith, the average annual growth rate of gross FDI is 17.4%.</a:t>
            </a:r>
            <a:endParaRPr lang="ru-RU" sz="1200" dirty="0" smtClean="0">
              <a:solidFill>
                <a:schemeClr val="tx1"/>
              </a:solidFill>
            </a:endParaRPr>
          </a:p>
        </p:txBody>
      </p:sp>
      <p:sp>
        <p:nvSpPr>
          <p:cNvPr id="33" name="TextBox 32"/>
          <p:cNvSpPr txBox="1"/>
          <p:nvPr/>
        </p:nvSpPr>
        <p:spPr>
          <a:xfrm>
            <a:off x="5496598" y="3789040"/>
            <a:ext cx="3552152" cy="215444"/>
          </a:xfrm>
          <a:prstGeom prst="rect">
            <a:avLst/>
          </a:prstGeom>
          <a:noFill/>
        </p:spPr>
        <p:txBody>
          <a:bodyPr wrap="square" rtlCol="0">
            <a:spAutoFit/>
          </a:bodyPr>
          <a:lstStyle/>
          <a:p>
            <a:pPr algn="ctr">
              <a:defRPr sz="1200" b="1" i="0" u="none" strike="noStrike" kern="1200" baseline="0">
                <a:solidFill>
                  <a:prstClr val="black"/>
                </a:solidFill>
                <a:latin typeface="+mn-lt"/>
                <a:ea typeface="+mn-ea"/>
                <a:cs typeface="+mn-cs"/>
              </a:defRPr>
            </a:pPr>
            <a:r>
              <a:rPr lang="en-US" sz="800" dirty="0" smtClean="0"/>
              <a:t>Average monthly nominal wage</a:t>
            </a:r>
            <a:r>
              <a:rPr lang="ru-RU" sz="800" dirty="0" smtClean="0"/>
              <a:t> </a:t>
            </a:r>
            <a:r>
              <a:rPr lang="en-US" sz="800" b="1" dirty="0" smtClean="0">
                <a:solidFill>
                  <a:prstClr val="black"/>
                </a:solidFill>
              </a:rPr>
              <a:t>increased by 7.2 times</a:t>
            </a:r>
            <a:endParaRPr lang="ru-RU" sz="800" b="1" dirty="0" smtClean="0">
              <a:solidFill>
                <a:prstClr val="black"/>
              </a:solidFill>
            </a:endParaRPr>
          </a:p>
        </p:txBody>
      </p:sp>
    </p:spTree>
    <p:extLst>
      <p:ext uri="{BB962C8B-B14F-4D97-AF65-F5344CB8AC3E}">
        <p14:creationId xmlns:p14="http://schemas.microsoft.com/office/powerpoint/2010/main" val="2596733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0"/>
          <p:cNvGraphicFramePr>
            <a:graphicFrameLocks noGrp="1"/>
          </p:cNvGraphicFramePr>
          <p:nvPr>
            <p:ph idx="1"/>
            <p:extLst>
              <p:ext uri="{D42A27DB-BD31-4B8C-83A1-F6EECF244321}">
                <p14:modId xmlns:p14="http://schemas.microsoft.com/office/powerpoint/2010/main" val="200389924"/>
              </p:ext>
            </p:extLst>
          </p:nvPr>
        </p:nvGraphicFramePr>
        <p:xfrm>
          <a:off x="0" y="628650"/>
          <a:ext cx="4859338" cy="6364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Объект 3"/>
          <p:cNvGraphicFramePr>
            <a:graphicFrameLocks/>
          </p:cNvGraphicFramePr>
          <p:nvPr>
            <p:extLst>
              <p:ext uri="{D42A27DB-BD31-4B8C-83A1-F6EECF244321}">
                <p14:modId xmlns:p14="http://schemas.microsoft.com/office/powerpoint/2010/main" val="669919543"/>
              </p:ext>
            </p:extLst>
          </p:nvPr>
        </p:nvGraphicFramePr>
        <p:xfrm>
          <a:off x="4716016" y="511634"/>
          <a:ext cx="4932040" cy="6669087"/>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214986" y="177837"/>
            <a:ext cx="4346748" cy="313932"/>
          </a:xfrm>
          <a:prstGeom prst="rect">
            <a:avLst/>
          </a:prstGeom>
        </p:spPr>
        <p:txBody>
          <a:bodyPr wrap="square">
            <a:spAutoFit/>
          </a:bodyPr>
          <a:lstStyle/>
          <a:p>
            <a:pPr fontAlgn="auto">
              <a:lnSpc>
                <a:spcPct val="80000"/>
              </a:lnSpc>
              <a:spcBef>
                <a:spcPts val="0"/>
              </a:spcBef>
              <a:spcAft>
                <a:spcPts val="0"/>
              </a:spcAft>
              <a:defRPr/>
            </a:pPr>
            <a:r>
              <a:rPr lang="en-US" b="1" dirty="0">
                <a:solidFill>
                  <a:schemeClr val="tx2">
                    <a:lumMod val="75000"/>
                  </a:schemeClr>
                </a:solidFill>
                <a:latin typeface="Microsoft YaHei" pitchFamily="34" charset="-122"/>
                <a:ea typeface="Microsoft YaHei" pitchFamily="34" charset="-122"/>
                <a:cs typeface="Tahoma" pitchFamily="34" charset="0"/>
              </a:rPr>
              <a:t>Substantial natural resources</a:t>
            </a:r>
          </a:p>
        </p:txBody>
      </p:sp>
      <p:cxnSp>
        <p:nvCxnSpPr>
          <p:cNvPr id="5" name="Прямая соединительная линия 4"/>
          <p:cNvCxnSpPr/>
          <p:nvPr/>
        </p:nvCxnSpPr>
        <p:spPr>
          <a:xfrm>
            <a:off x="269776" y="6453336"/>
            <a:ext cx="8622704" cy="0"/>
          </a:xfrm>
          <a:prstGeom prst="line">
            <a:avLst/>
          </a:prstGeom>
          <a:solidFill>
            <a:srgbClr val="AE2C25"/>
          </a:solidFill>
          <a:ln w="9525">
            <a:solidFill>
              <a:schemeClr val="bg2"/>
            </a:solidFill>
            <a:prstDash val="dash"/>
            <a:miter lim="800000"/>
            <a:headEnd type="none" w="med" len="med"/>
            <a:tailEnd type="none"/>
          </a:ln>
        </p:spPr>
      </p:cxnSp>
      <p:cxnSp>
        <p:nvCxnSpPr>
          <p:cNvPr id="10" name="Прямая соединительная линия 9"/>
          <p:cNvCxnSpPr/>
          <p:nvPr/>
        </p:nvCxnSpPr>
        <p:spPr>
          <a:xfrm>
            <a:off x="251520" y="5978872"/>
            <a:ext cx="8640960" cy="0"/>
          </a:xfrm>
          <a:prstGeom prst="line">
            <a:avLst/>
          </a:prstGeom>
          <a:solidFill>
            <a:srgbClr val="AE2C25"/>
          </a:solidFill>
          <a:ln w="9525">
            <a:solidFill>
              <a:schemeClr val="bg2"/>
            </a:solidFill>
            <a:prstDash val="dash"/>
            <a:miter lim="800000"/>
            <a:headEnd type="none" w="med" len="med"/>
            <a:tailEnd type="none"/>
          </a:ln>
        </p:spPr>
      </p:cxnSp>
      <p:cxnSp>
        <p:nvCxnSpPr>
          <p:cNvPr id="11" name="Прямая соединительная линия 10"/>
          <p:cNvCxnSpPr/>
          <p:nvPr/>
        </p:nvCxnSpPr>
        <p:spPr>
          <a:xfrm>
            <a:off x="269776" y="5512916"/>
            <a:ext cx="8622704" cy="0"/>
          </a:xfrm>
          <a:prstGeom prst="line">
            <a:avLst/>
          </a:prstGeom>
          <a:solidFill>
            <a:srgbClr val="AE2C25"/>
          </a:solidFill>
          <a:ln w="9525">
            <a:solidFill>
              <a:schemeClr val="bg2"/>
            </a:solidFill>
            <a:prstDash val="dash"/>
            <a:miter lim="800000"/>
            <a:headEnd type="none" w="med" len="med"/>
            <a:tailEnd type="none"/>
          </a:ln>
        </p:spPr>
      </p:cxnSp>
      <p:cxnSp>
        <p:nvCxnSpPr>
          <p:cNvPr id="12" name="Прямая соединительная линия 11"/>
          <p:cNvCxnSpPr/>
          <p:nvPr/>
        </p:nvCxnSpPr>
        <p:spPr>
          <a:xfrm>
            <a:off x="269776" y="5059660"/>
            <a:ext cx="8622704" cy="0"/>
          </a:xfrm>
          <a:prstGeom prst="line">
            <a:avLst/>
          </a:prstGeom>
          <a:solidFill>
            <a:srgbClr val="AE2C25"/>
          </a:solidFill>
          <a:ln w="9525">
            <a:solidFill>
              <a:schemeClr val="bg2"/>
            </a:solidFill>
            <a:prstDash val="dash"/>
            <a:miter lim="800000"/>
            <a:headEnd type="none" w="med" len="med"/>
            <a:tailEnd type="none"/>
          </a:ln>
        </p:spPr>
      </p:cxnSp>
      <p:cxnSp>
        <p:nvCxnSpPr>
          <p:cNvPr id="13" name="Прямая соединительная линия 12"/>
          <p:cNvCxnSpPr/>
          <p:nvPr/>
        </p:nvCxnSpPr>
        <p:spPr>
          <a:xfrm>
            <a:off x="251520" y="4589512"/>
            <a:ext cx="8640960" cy="0"/>
          </a:xfrm>
          <a:prstGeom prst="line">
            <a:avLst/>
          </a:prstGeom>
          <a:solidFill>
            <a:srgbClr val="AE2C25"/>
          </a:solidFill>
          <a:ln w="9525">
            <a:solidFill>
              <a:schemeClr val="bg2"/>
            </a:solidFill>
            <a:prstDash val="dash"/>
            <a:miter lim="800000"/>
            <a:headEnd type="none" w="med" len="med"/>
            <a:tailEnd type="none"/>
          </a:ln>
        </p:spPr>
      </p:cxnSp>
      <p:cxnSp>
        <p:nvCxnSpPr>
          <p:cNvPr id="14" name="Прямая соединительная линия 13"/>
          <p:cNvCxnSpPr/>
          <p:nvPr/>
        </p:nvCxnSpPr>
        <p:spPr>
          <a:xfrm>
            <a:off x="251520" y="4110856"/>
            <a:ext cx="8640960" cy="0"/>
          </a:xfrm>
          <a:prstGeom prst="line">
            <a:avLst/>
          </a:prstGeom>
          <a:solidFill>
            <a:srgbClr val="AE2C25"/>
          </a:solidFill>
          <a:ln w="9525">
            <a:solidFill>
              <a:schemeClr val="bg2"/>
            </a:solidFill>
            <a:prstDash val="dash"/>
            <a:miter lim="800000"/>
            <a:headEnd type="none" w="med" len="med"/>
            <a:tailEnd type="none"/>
          </a:ln>
        </p:spPr>
      </p:cxnSp>
      <p:cxnSp>
        <p:nvCxnSpPr>
          <p:cNvPr id="15" name="Прямая соединительная линия 14"/>
          <p:cNvCxnSpPr/>
          <p:nvPr/>
        </p:nvCxnSpPr>
        <p:spPr>
          <a:xfrm>
            <a:off x="251520" y="3640708"/>
            <a:ext cx="8640960" cy="0"/>
          </a:xfrm>
          <a:prstGeom prst="line">
            <a:avLst/>
          </a:prstGeom>
          <a:solidFill>
            <a:srgbClr val="AE2C25"/>
          </a:solidFill>
          <a:ln w="9525">
            <a:solidFill>
              <a:schemeClr val="bg2"/>
            </a:solidFill>
            <a:prstDash val="dash"/>
            <a:miter lim="800000"/>
            <a:headEnd type="none" w="med" len="med"/>
            <a:tailEnd type="none"/>
          </a:ln>
        </p:spPr>
      </p:cxnSp>
      <p:cxnSp>
        <p:nvCxnSpPr>
          <p:cNvPr id="16" name="Прямая соединительная линия 15"/>
          <p:cNvCxnSpPr/>
          <p:nvPr/>
        </p:nvCxnSpPr>
        <p:spPr>
          <a:xfrm>
            <a:off x="271984" y="3174752"/>
            <a:ext cx="8620496" cy="0"/>
          </a:xfrm>
          <a:prstGeom prst="line">
            <a:avLst/>
          </a:prstGeom>
          <a:solidFill>
            <a:srgbClr val="AE2C25"/>
          </a:solidFill>
          <a:ln w="9525">
            <a:solidFill>
              <a:schemeClr val="bg2"/>
            </a:solidFill>
            <a:prstDash val="dash"/>
            <a:miter lim="800000"/>
            <a:headEnd type="none" w="med" len="med"/>
            <a:tailEnd type="none"/>
          </a:ln>
        </p:spPr>
      </p:cxnSp>
      <p:cxnSp>
        <p:nvCxnSpPr>
          <p:cNvPr id="17" name="Прямая соединительная линия 16"/>
          <p:cNvCxnSpPr/>
          <p:nvPr/>
        </p:nvCxnSpPr>
        <p:spPr>
          <a:xfrm>
            <a:off x="251520" y="2708796"/>
            <a:ext cx="8640960" cy="0"/>
          </a:xfrm>
          <a:prstGeom prst="line">
            <a:avLst/>
          </a:prstGeom>
          <a:solidFill>
            <a:srgbClr val="AE2C25"/>
          </a:solidFill>
          <a:ln w="9525">
            <a:solidFill>
              <a:schemeClr val="bg2"/>
            </a:solidFill>
            <a:prstDash val="dash"/>
            <a:miter lim="800000"/>
            <a:headEnd type="none" w="med" len="med"/>
            <a:tailEnd type="none"/>
          </a:ln>
        </p:spPr>
      </p:cxnSp>
      <p:cxnSp>
        <p:nvCxnSpPr>
          <p:cNvPr id="18" name="Прямая соединительная линия 17"/>
          <p:cNvCxnSpPr/>
          <p:nvPr/>
        </p:nvCxnSpPr>
        <p:spPr>
          <a:xfrm>
            <a:off x="201960" y="2251348"/>
            <a:ext cx="8690520" cy="0"/>
          </a:xfrm>
          <a:prstGeom prst="line">
            <a:avLst/>
          </a:prstGeom>
          <a:solidFill>
            <a:srgbClr val="AE2C25"/>
          </a:solidFill>
          <a:ln w="9525">
            <a:solidFill>
              <a:schemeClr val="bg2"/>
            </a:solidFill>
            <a:prstDash val="dash"/>
            <a:miter lim="800000"/>
            <a:headEnd type="none" w="med" len="med"/>
            <a:tailEnd type="none"/>
          </a:ln>
        </p:spPr>
      </p:cxnSp>
      <p:cxnSp>
        <p:nvCxnSpPr>
          <p:cNvPr id="19" name="Прямая соединительная линия 18"/>
          <p:cNvCxnSpPr/>
          <p:nvPr/>
        </p:nvCxnSpPr>
        <p:spPr>
          <a:xfrm>
            <a:off x="227360" y="1781200"/>
            <a:ext cx="8665120" cy="0"/>
          </a:xfrm>
          <a:prstGeom prst="line">
            <a:avLst/>
          </a:prstGeom>
          <a:solidFill>
            <a:srgbClr val="AE2C25"/>
          </a:solidFill>
          <a:ln w="9525">
            <a:solidFill>
              <a:schemeClr val="bg2"/>
            </a:solidFill>
            <a:prstDash val="dash"/>
            <a:miter lim="800000"/>
            <a:headEnd type="none" w="med" len="med"/>
            <a:tailEnd type="none"/>
          </a:ln>
        </p:spPr>
      </p:cxnSp>
      <p:cxnSp>
        <p:nvCxnSpPr>
          <p:cNvPr id="20" name="Прямая соединительная линия 19"/>
          <p:cNvCxnSpPr/>
          <p:nvPr/>
        </p:nvCxnSpPr>
        <p:spPr>
          <a:xfrm>
            <a:off x="214660" y="1302544"/>
            <a:ext cx="8677820" cy="0"/>
          </a:xfrm>
          <a:prstGeom prst="line">
            <a:avLst/>
          </a:prstGeom>
          <a:solidFill>
            <a:srgbClr val="AE2C25"/>
          </a:solidFill>
          <a:ln w="9525">
            <a:solidFill>
              <a:schemeClr val="bg2"/>
            </a:solidFill>
            <a:prstDash val="dash"/>
            <a:miter lim="800000"/>
            <a:headEnd type="none" w="med" len="med"/>
            <a:tailEnd type="none"/>
          </a:ln>
        </p:spPr>
      </p:cxnSp>
      <p:cxnSp>
        <p:nvCxnSpPr>
          <p:cNvPr id="21" name="Прямая соединительная линия 20"/>
          <p:cNvCxnSpPr/>
          <p:nvPr/>
        </p:nvCxnSpPr>
        <p:spPr>
          <a:xfrm>
            <a:off x="251520" y="802804"/>
            <a:ext cx="8640960" cy="19092"/>
          </a:xfrm>
          <a:prstGeom prst="line">
            <a:avLst/>
          </a:prstGeom>
          <a:solidFill>
            <a:srgbClr val="AE2C25"/>
          </a:solidFill>
          <a:ln w="9525">
            <a:solidFill>
              <a:schemeClr val="bg2"/>
            </a:solidFill>
            <a:prstDash val="dash"/>
            <a:miter lim="800000"/>
            <a:headEnd type="none" w="med" len="med"/>
            <a:tailEnd type="none"/>
          </a:ln>
        </p:spPr>
      </p:cxnSp>
      <p:cxnSp>
        <p:nvCxnSpPr>
          <p:cNvPr id="22" name="Прямая соединительная линия 21"/>
          <p:cNvCxnSpPr/>
          <p:nvPr/>
        </p:nvCxnSpPr>
        <p:spPr>
          <a:xfrm flipH="1">
            <a:off x="4569370" y="582588"/>
            <a:ext cx="2208" cy="5978505"/>
          </a:xfrm>
          <a:prstGeom prst="line">
            <a:avLst/>
          </a:prstGeom>
          <a:solidFill>
            <a:srgbClr val="AE2C25"/>
          </a:solidFill>
          <a:ln w="9525">
            <a:solidFill>
              <a:schemeClr val="bg2"/>
            </a:solidFill>
            <a:prstDash val="dash"/>
            <a:miter lim="800000"/>
            <a:headEnd type="none" w="med" len="med"/>
            <a:tailEnd type="none"/>
          </a:ln>
        </p:spPr>
      </p:cxnSp>
      <p:sp>
        <p:nvSpPr>
          <p:cNvPr id="23" name="TextBox 62"/>
          <p:cNvSpPr txBox="1">
            <a:spLocks noChangeArrowheads="1"/>
          </p:cNvSpPr>
          <p:nvPr/>
        </p:nvSpPr>
        <p:spPr bwMode="auto">
          <a:xfrm>
            <a:off x="192683" y="504708"/>
            <a:ext cx="4392488" cy="276987"/>
          </a:xfrm>
          <a:prstGeom prst="rect">
            <a:avLst/>
          </a:prstGeom>
          <a:noFill/>
          <a:ln>
            <a:headEnd/>
            <a:tailEnd/>
          </a:ln>
          <a:effectLst/>
        </p:spPr>
        <p:style>
          <a:lnRef idx="0">
            <a:schemeClr val="accent5"/>
          </a:lnRef>
          <a:fillRef idx="3">
            <a:schemeClr val="accent5"/>
          </a:fillRef>
          <a:effectRef idx="3">
            <a:schemeClr val="accent5"/>
          </a:effectRef>
          <a:fontRef idx="minor">
            <a:schemeClr val="lt1"/>
          </a:fontRef>
        </p:style>
        <p:txBody>
          <a:bodyPr wrap="square" lIns="91428" tIns="45714" rIns="91428" bIns="45714">
            <a:spAutoFit/>
          </a:bodyPr>
          <a:lstStyle/>
          <a:p>
            <a:pPr lvl="0" algn="ctr" defTabSz="914180" fontAlgn="auto">
              <a:spcAft>
                <a:spcPts val="0"/>
              </a:spcAft>
              <a:defRPr/>
            </a:pPr>
            <a:r>
              <a:rPr lang="en-US" sz="1200" b="1" dirty="0">
                <a:solidFill>
                  <a:schemeClr val="tx2"/>
                </a:solidFill>
                <a:cs typeface="Arial" pitchFamily="34" charset="0"/>
              </a:rPr>
              <a:t>Place of Kazakhstan in the world rankings on reserves</a:t>
            </a:r>
            <a:endParaRPr lang="ru-RU" sz="1200" b="1" dirty="0" smtClean="0">
              <a:solidFill>
                <a:schemeClr val="tx2"/>
              </a:solidFill>
              <a:cs typeface="Arial" pitchFamily="34" charset="0"/>
            </a:endParaRPr>
          </a:p>
        </p:txBody>
      </p:sp>
      <p:sp>
        <p:nvSpPr>
          <p:cNvPr id="24" name="TextBox 62"/>
          <p:cNvSpPr txBox="1">
            <a:spLocks noChangeArrowheads="1"/>
          </p:cNvSpPr>
          <p:nvPr/>
        </p:nvSpPr>
        <p:spPr bwMode="auto">
          <a:xfrm>
            <a:off x="4594518" y="506809"/>
            <a:ext cx="4596780" cy="276987"/>
          </a:xfrm>
          <a:prstGeom prst="rect">
            <a:avLst/>
          </a:prstGeom>
          <a:noFill/>
          <a:ln>
            <a:headEnd/>
            <a:tailEnd/>
          </a:ln>
          <a:effectLst/>
        </p:spPr>
        <p:style>
          <a:lnRef idx="0">
            <a:schemeClr val="accent5"/>
          </a:lnRef>
          <a:fillRef idx="3">
            <a:schemeClr val="accent5"/>
          </a:fillRef>
          <a:effectRef idx="3">
            <a:schemeClr val="accent5"/>
          </a:effectRef>
          <a:fontRef idx="minor">
            <a:schemeClr val="lt1"/>
          </a:fontRef>
        </p:style>
        <p:txBody>
          <a:bodyPr wrap="square" lIns="91428" tIns="45714" rIns="91428" bIns="45714">
            <a:spAutoFit/>
          </a:bodyPr>
          <a:lstStyle/>
          <a:p>
            <a:pPr lvl="0" algn="ctr" defTabSz="914180" fontAlgn="auto">
              <a:spcAft>
                <a:spcPts val="0"/>
              </a:spcAft>
              <a:defRPr/>
            </a:pPr>
            <a:r>
              <a:rPr lang="en-US" sz="1200" b="1" dirty="0">
                <a:solidFill>
                  <a:schemeClr val="tx2"/>
                </a:solidFill>
                <a:cs typeface="Arial" pitchFamily="34" charset="0"/>
              </a:rPr>
              <a:t>Place of Kazakhstan in the world rankings for the extraction</a:t>
            </a:r>
            <a:endParaRPr lang="ru-RU" sz="1200" b="1" dirty="0" smtClean="0">
              <a:solidFill>
                <a:schemeClr val="tx2"/>
              </a:solidFill>
              <a:cs typeface="Arial" pitchFamily="34" charset="0"/>
            </a:endParaRPr>
          </a:p>
        </p:txBody>
      </p:sp>
    </p:spTree>
    <p:extLst>
      <p:ext uri="{BB962C8B-B14F-4D97-AF65-F5344CB8AC3E}">
        <p14:creationId xmlns:p14="http://schemas.microsoft.com/office/powerpoint/2010/main" val="687575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344736" y="1093023"/>
            <a:ext cx="2016224" cy="13681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311102" y="2492896"/>
            <a:ext cx="2016224" cy="13681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7" name="Picture 3" descr="C:\Users\Администратор\Downloads\65cb33510595d0a1137b0749716a59a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838" y="640117"/>
            <a:ext cx="814850" cy="5432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Администратор\Downloads\weforum-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9078" y="640116"/>
            <a:ext cx="814850" cy="543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Администратор\Downloads\images.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1326" y="640116"/>
            <a:ext cx="814850" cy="54323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Администратор\Desktop\images.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2320" y="640117"/>
            <a:ext cx="814850" cy="5432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93935" y="1281460"/>
            <a:ext cx="2189833" cy="1308050"/>
          </a:xfrm>
          <a:prstGeom prst="rect">
            <a:avLst/>
          </a:prstGeom>
          <a:noFill/>
        </p:spPr>
        <p:txBody>
          <a:bodyPr wrap="square" rtlCol="0">
            <a:spAutoFit/>
          </a:bodyPr>
          <a:lstStyle/>
          <a:p>
            <a:pPr algn="ctr"/>
            <a:r>
              <a:rPr lang="en-US" sz="1200" b="1" dirty="0" smtClean="0"/>
              <a:t>Doing Business</a:t>
            </a:r>
            <a:endParaRPr lang="ru-RU" sz="1200" b="1" dirty="0" smtClean="0"/>
          </a:p>
          <a:p>
            <a:pPr algn="ctr"/>
            <a:endParaRPr lang="ru-RU" sz="1400" b="1" dirty="0" smtClean="0"/>
          </a:p>
          <a:p>
            <a:pPr algn="ctr"/>
            <a:endParaRPr lang="ru-RU" sz="1100" b="1" dirty="0" smtClean="0"/>
          </a:p>
          <a:p>
            <a:r>
              <a:rPr lang="en-US" sz="1400" b="1" dirty="0" smtClean="0">
                <a:solidFill>
                  <a:schemeClr val="tx2">
                    <a:lumMod val="75000"/>
                  </a:schemeClr>
                </a:solidFill>
              </a:rPr>
              <a:t>Kazakhstan</a:t>
            </a:r>
            <a:r>
              <a:rPr lang="ru-RU" sz="1400" b="1" dirty="0" smtClean="0">
                <a:solidFill>
                  <a:schemeClr val="tx2">
                    <a:lumMod val="75000"/>
                  </a:schemeClr>
                </a:solidFill>
              </a:rPr>
              <a:t> – </a:t>
            </a:r>
            <a:r>
              <a:rPr lang="en-US" sz="1400" b="1" dirty="0" smtClean="0">
                <a:solidFill>
                  <a:schemeClr val="tx2">
                    <a:lumMod val="75000"/>
                  </a:schemeClr>
                </a:solidFill>
              </a:rPr>
              <a:t>50 rank</a:t>
            </a:r>
            <a:endParaRPr lang="ru-RU" sz="1400" b="1" dirty="0" smtClean="0">
              <a:solidFill>
                <a:schemeClr val="tx2">
                  <a:lumMod val="75000"/>
                </a:schemeClr>
              </a:solidFill>
            </a:endParaRPr>
          </a:p>
          <a:p>
            <a:r>
              <a:rPr lang="en-US" sz="1400" dirty="0" smtClean="0">
                <a:solidFill>
                  <a:schemeClr val="bg1">
                    <a:lumMod val="50000"/>
                  </a:schemeClr>
                </a:solidFill>
              </a:rPr>
              <a:t>Belarus</a:t>
            </a:r>
            <a:r>
              <a:rPr lang="ru-RU" sz="1400" dirty="0" smtClean="0">
                <a:solidFill>
                  <a:schemeClr val="bg1">
                    <a:lumMod val="50000"/>
                  </a:schemeClr>
                </a:solidFill>
              </a:rPr>
              <a:t> – 63</a:t>
            </a:r>
          </a:p>
          <a:p>
            <a:r>
              <a:rPr lang="en-US" sz="1400" dirty="0" smtClean="0">
                <a:solidFill>
                  <a:schemeClr val="bg1">
                    <a:lumMod val="50000"/>
                  </a:schemeClr>
                </a:solidFill>
              </a:rPr>
              <a:t>Russia</a:t>
            </a:r>
            <a:r>
              <a:rPr lang="ru-RU" sz="1400" dirty="0" smtClean="0">
                <a:solidFill>
                  <a:schemeClr val="bg1">
                    <a:lumMod val="50000"/>
                  </a:schemeClr>
                </a:solidFill>
              </a:rPr>
              <a:t>– 92</a:t>
            </a:r>
          </a:p>
        </p:txBody>
      </p:sp>
      <p:sp>
        <p:nvSpPr>
          <p:cNvPr id="31" name="Скругленный прямоугольник 30"/>
          <p:cNvSpPr/>
          <p:nvPr/>
        </p:nvSpPr>
        <p:spPr>
          <a:xfrm>
            <a:off x="2504976" y="1093023"/>
            <a:ext cx="2016224" cy="13681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2418172" y="1303967"/>
            <a:ext cx="2088232" cy="1292662"/>
          </a:xfrm>
          <a:prstGeom prst="rect">
            <a:avLst/>
          </a:prstGeom>
          <a:noFill/>
        </p:spPr>
        <p:txBody>
          <a:bodyPr wrap="square" rtlCol="0">
            <a:spAutoFit/>
          </a:bodyPr>
          <a:lstStyle/>
          <a:p>
            <a:pPr algn="ctr"/>
            <a:r>
              <a:rPr lang="en-US" sz="1200" b="1" dirty="0" smtClean="0"/>
              <a:t>The Global Competitiveness Index</a:t>
            </a:r>
          </a:p>
          <a:p>
            <a:pPr algn="ctr"/>
            <a:endParaRPr lang="ru-RU" sz="1200" b="1" dirty="0"/>
          </a:p>
          <a:p>
            <a:r>
              <a:rPr lang="en-US" sz="1400" b="1" dirty="0" smtClean="0">
                <a:solidFill>
                  <a:schemeClr val="tx2">
                    <a:lumMod val="75000"/>
                  </a:schemeClr>
                </a:solidFill>
              </a:rPr>
              <a:t>Kazakhstan</a:t>
            </a:r>
            <a:r>
              <a:rPr lang="ru-RU" sz="1400" b="1" dirty="0" smtClean="0">
                <a:solidFill>
                  <a:schemeClr val="tx2">
                    <a:lumMod val="75000"/>
                  </a:schemeClr>
                </a:solidFill>
              </a:rPr>
              <a:t>– 50 </a:t>
            </a:r>
            <a:r>
              <a:rPr lang="en-US" sz="1400" b="1" dirty="0" smtClean="0">
                <a:solidFill>
                  <a:schemeClr val="tx2">
                    <a:lumMod val="75000"/>
                  </a:schemeClr>
                </a:solidFill>
              </a:rPr>
              <a:t>rank</a:t>
            </a:r>
            <a:endParaRPr lang="ru-RU" sz="1400" b="1" dirty="0" smtClean="0">
              <a:solidFill>
                <a:schemeClr val="tx2">
                  <a:lumMod val="75000"/>
                </a:schemeClr>
              </a:solidFill>
            </a:endParaRPr>
          </a:p>
          <a:p>
            <a:r>
              <a:rPr lang="en-US" sz="1400" dirty="0" smtClean="0">
                <a:solidFill>
                  <a:schemeClr val="bg1">
                    <a:lumMod val="50000"/>
                  </a:schemeClr>
                </a:solidFill>
              </a:rPr>
              <a:t>Russia</a:t>
            </a:r>
            <a:r>
              <a:rPr lang="ru-RU" sz="1400" dirty="0" smtClean="0">
                <a:solidFill>
                  <a:schemeClr val="bg1">
                    <a:lumMod val="50000"/>
                  </a:schemeClr>
                </a:solidFill>
              </a:rPr>
              <a:t>– 64</a:t>
            </a:r>
          </a:p>
          <a:p>
            <a:r>
              <a:rPr lang="en-US" sz="1400" dirty="0" smtClean="0">
                <a:solidFill>
                  <a:schemeClr val="bg1">
                    <a:lumMod val="50000"/>
                  </a:schemeClr>
                </a:solidFill>
              </a:rPr>
              <a:t>Belarus</a:t>
            </a:r>
            <a:r>
              <a:rPr lang="ru-RU" sz="1400" dirty="0" smtClean="0">
                <a:solidFill>
                  <a:schemeClr val="bg1">
                    <a:lumMod val="50000"/>
                  </a:schemeClr>
                </a:solidFill>
              </a:rPr>
              <a:t> –</a:t>
            </a:r>
            <a:r>
              <a:rPr lang="en-US" sz="1400" dirty="0" smtClean="0">
                <a:solidFill>
                  <a:schemeClr val="bg1">
                    <a:lumMod val="50000"/>
                  </a:schemeClr>
                </a:solidFill>
              </a:rPr>
              <a:t> n/a</a:t>
            </a:r>
            <a:endParaRPr lang="ru-RU" sz="1400" dirty="0" smtClean="0">
              <a:solidFill>
                <a:schemeClr val="bg1">
                  <a:lumMod val="50000"/>
                </a:schemeClr>
              </a:solidFill>
            </a:endParaRPr>
          </a:p>
        </p:txBody>
      </p:sp>
      <p:sp>
        <p:nvSpPr>
          <p:cNvPr id="36" name="TextBox 35"/>
          <p:cNvSpPr txBox="1"/>
          <p:nvPr/>
        </p:nvSpPr>
        <p:spPr>
          <a:xfrm>
            <a:off x="289894" y="3204468"/>
            <a:ext cx="2193874" cy="1107996"/>
          </a:xfrm>
          <a:prstGeom prst="rect">
            <a:avLst/>
          </a:prstGeom>
          <a:noFill/>
        </p:spPr>
        <p:txBody>
          <a:bodyPr wrap="square" rtlCol="0">
            <a:spAutoFit/>
          </a:bodyPr>
          <a:lstStyle/>
          <a:p>
            <a:pPr algn="ctr" fontAlgn="base"/>
            <a:r>
              <a:rPr lang="en-US" sz="1200" b="1" dirty="0" smtClean="0"/>
              <a:t>Protecting Investors</a:t>
            </a:r>
          </a:p>
          <a:p>
            <a:pPr algn="ctr"/>
            <a:endParaRPr lang="ru-RU" sz="1200" b="1" dirty="0" smtClean="0"/>
          </a:p>
          <a:p>
            <a:r>
              <a:rPr lang="en-US" sz="1400" b="1" dirty="0" smtClean="0">
                <a:solidFill>
                  <a:schemeClr val="tx2">
                    <a:lumMod val="75000"/>
                  </a:schemeClr>
                </a:solidFill>
              </a:rPr>
              <a:t>Kazakhstan</a:t>
            </a:r>
            <a:r>
              <a:rPr lang="ru-RU" sz="1400" b="1" dirty="0" smtClean="0">
                <a:solidFill>
                  <a:schemeClr val="tx2">
                    <a:lumMod val="75000"/>
                  </a:schemeClr>
                </a:solidFill>
              </a:rPr>
              <a:t> – 22 </a:t>
            </a:r>
            <a:r>
              <a:rPr lang="en-US" sz="1400" b="1" dirty="0" smtClean="0">
                <a:solidFill>
                  <a:schemeClr val="tx2">
                    <a:lumMod val="75000"/>
                  </a:schemeClr>
                </a:solidFill>
              </a:rPr>
              <a:t>rank</a:t>
            </a:r>
            <a:endParaRPr lang="ru-RU" sz="1400" b="1" dirty="0" smtClean="0">
              <a:solidFill>
                <a:schemeClr val="tx2">
                  <a:lumMod val="75000"/>
                </a:schemeClr>
              </a:solidFill>
            </a:endParaRPr>
          </a:p>
          <a:p>
            <a:r>
              <a:rPr lang="en-US" sz="1400" dirty="0" smtClean="0">
                <a:solidFill>
                  <a:schemeClr val="bg1">
                    <a:lumMod val="50000"/>
                  </a:schemeClr>
                </a:solidFill>
              </a:rPr>
              <a:t>Russia</a:t>
            </a:r>
            <a:r>
              <a:rPr lang="ru-RU" sz="1400" dirty="0" smtClean="0">
                <a:solidFill>
                  <a:schemeClr val="bg1">
                    <a:lumMod val="50000"/>
                  </a:schemeClr>
                </a:solidFill>
              </a:rPr>
              <a:t>–  29</a:t>
            </a:r>
          </a:p>
          <a:p>
            <a:r>
              <a:rPr lang="en-US" sz="1400" dirty="0" smtClean="0">
                <a:solidFill>
                  <a:schemeClr val="bg1">
                    <a:lumMod val="50000"/>
                  </a:schemeClr>
                </a:solidFill>
              </a:rPr>
              <a:t>Belarus</a:t>
            </a:r>
            <a:r>
              <a:rPr lang="ru-RU" sz="1400" dirty="0" smtClean="0">
                <a:solidFill>
                  <a:schemeClr val="bg1">
                    <a:lumMod val="50000"/>
                  </a:schemeClr>
                </a:solidFill>
              </a:rPr>
              <a:t>– 98</a:t>
            </a:r>
          </a:p>
        </p:txBody>
      </p:sp>
      <p:sp>
        <p:nvSpPr>
          <p:cNvPr id="38" name="TextBox 37"/>
          <p:cNvSpPr txBox="1"/>
          <p:nvPr/>
        </p:nvSpPr>
        <p:spPr>
          <a:xfrm>
            <a:off x="2448038" y="3218982"/>
            <a:ext cx="2195970" cy="1107996"/>
          </a:xfrm>
          <a:prstGeom prst="rect">
            <a:avLst/>
          </a:prstGeom>
          <a:noFill/>
        </p:spPr>
        <p:txBody>
          <a:bodyPr wrap="square" rtlCol="0">
            <a:spAutoFit/>
          </a:bodyPr>
          <a:lstStyle/>
          <a:p>
            <a:pPr algn="ctr" fontAlgn="base"/>
            <a:r>
              <a:rPr lang="en-US" sz="1200" b="1" dirty="0" smtClean="0"/>
              <a:t>Protecting Investors</a:t>
            </a:r>
          </a:p>
          <a:p>
            <a:pPr algn="ctr"/>
            <a:endParaRPr lang="ru-RU" sz="1200" b="1" dirty="0" smtClean="0"/>
          </a:p>
          <a:p>
            <a:r>
              <a:rPr lang="en-US" sz="1400" b="1" dirty="0" smtClean="0">
                <a:solidFill>
                  <a:schemeClr val="tx2">
                    <a:lumMod val="75000"/>
                  </a:schemeClr>
                </a:solidFill>
              </a:rPr>
              <a:t>Kazakhstan</a:t>
            </a:r>
            <a:r>
              <a:rPr lang="ru-RU" sz="1400" b="1" dirty="0" smtClean="0">
                <a:solidFill>
                  <a:schemeClr val="tx2">
                    <a:lumMod val="75000"/>
                  </a:schemeClr>
                </a:solidFill>
              </a:rPr>
              <a:t> – 10 </a:t>
            </a:r>
            <a:r>
              <a:rPr lang="en-US" sz="1400" b="1" dirty="0" smtClean="0">
                <a:solidFill>
                  <a:schemeClr val="tx2">
                    <a:lumMod val="75000"/>
                  </a:schemeClr>
                </a:solidFill>
              </a:rPr>
              <a:t>rank</a:t>
            </a:r>
            <a:endParaRPr lang="ru-RU" sz="1400" b="1" dirty="0" smtClean="0">
              <a:solidFill>
                <a:schemeClr val="tx2">
                  <a:lumMod val="75000"/>
                </a:schemeClr>
              </a:solidFill>
            </a:endParaRPr>
          </a:p>
          <a:p>
            <a:r>
              <a:rPr lang="en-US" sz="1400" dirty="0" smtClean="0">
                <a:solidFill>
                  <a:schemeClr val="bg1">
                    <a:lumMod val="50000"/>
                  </a:schemeClr>
                </a:solidFill>
              </a:rPr>
              <a:t>Russia</a:t>
            </a:r>
            <a:r>
              <a:rPr lang="ru-RU" sz="1400" dirty="0" smtClean="0">
                <a:solidFill>
                  <a:schemeClr val="bg1">
                    <a:lumMod val="50000"/>
                  </a:schemeClr>
                </a:solidFill>
              </a:rPr>
              <a:t>– 100</a:t>
            </a:r>
            <a:endParaRPr lang="en-US" sz="1400" dirty="0" smtClean="0">
              <a:solidFill>
                <a:schemeClr val="bg1">
                  <a:lumMod val="50000"/>
                </a:schemeClr>
              </a:solidFill>
            </a:endParaRPr>
          </a:p>
          <a:p>
            <a:r>
              <a:rPr lang="en-US" sz="1400" dirty="0" smtClean="0">
                <a:solidFill>
                  <a:schemeClr val="bg1">
                    <a:lumMod val="50000"/>
                  </a:schemeClr>
                </a:solidFill>
              </a:rPr>
              <a:t>Belarus </a:t>
            </a:r>
            <a:r>
              <a:rPr lang="ru-RU" sz="1400" dirty="0" smtClean="0">
                <a:solidFill>
                  <a:schemeClr val="bg1">
                    <a:lumMod val="50000"/>
                  </a:schemeClr>
                </a:solidFill>
              </a:rPr>
              <a:t>– </a:t>
            </a:r>
            <a:r>
              <a:rPr lang="en-US" sz="1400" dirty="0">
                <a:solidFill>
                  <a:schemeClr val="bg1">
                    <a:lumMod val="50000"/>
                  </a:schemeClr>
                </a:solidFill>
              </a:rPr>
              <a:t>n/a</a:t>
            </a:r>
            <a:endParaRPr lang="ru-RU" sz="1400" dirty="0">
              <a:solidFill>
                <a:schemeClr val="bg1">
                  <a:lumMod val="50000"/>
                </a:schemeClr>
              </a:solidFill>
            </a:endParaRPr>
          </a:p>
        </p:txBody>
      </p:sp>
      <p:sp>
        <p:nvSpPr>
          <p:cNvPr id="39" name="Скругленный прямоугольник 38"/>
          <p:cNvSpPr/>
          <p:nvPr/>
        </p:nvSpPr>
        <p:spPr>
          <a:xfrm>
            <a:off x="2555776" y="5661248"/>
            <a:ext cx="2016224" cy="13681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2371958" y="4551412"/>
            <a:ext cx="2134445" cy="1508105"/>
          </a:xfrm>
          <a:prstGeom prst="rect">
            <a:avLst/>
          </a:prstGeom>
          <a:noFill/>
          <a:ln>
            <a:noFill/>
          </a:ln>
        </p:spPr>
        <p:txBody>
          <a:bodyPr wrap="square" rtlCol="0">
            <a:spAutoFit/>
          </a:bodyPr>
          <a:lstStyle/>
          <a:p>
            <a:pPr algn="ctr"/>
            <a:r>
              <a:rPr lang="en-US" sz="1200" b="1" dirty="0" smtClean="0"/>
              <a:t>Trust in political institutions </a:t>
            </a:r>
            <a:r>
              <a:rPr lang="en-US" sz="1200" b="1" dirty="0"/>
              <a:t>index </a:t>
            </a:r>
            <a:endParaRPr lang="ru-RU" sz="1200" b="1" dirty="0" smtClean="0"/>
          </a:p>
          <a:p>
            <a:pPr algn="ctr"/>
            <a:endParaRPr lang="ru-RU" sz="1200" b="1" dirty="0" smtClean="0"/>
          </a:p>
          <a:p>
            <a:r>
              <a:rPr lang="en-US" sz="1400" b="1" dirty="0" smtClean="0">
                <a:solidFill>
                  <a:schemeClr val="tx2">
                    <a:lumMod val="75000"/>
                  </a:schemeClr>
                </a:solidFill>
              </a:rPr>
              <a:t>Kazakhstan</a:t>
            </a:r>
            <a:r>
              <a:rPr lang="ru-RU" sz="1400" b="1" dirty="0" smtClean="0">
                <a:solidFill>
                  <a:schemeClr val="tx2">
                    <a:lumMod val="75000"/>
                  </a:schemeClr>
                </a:solidFill>
              </a:rPr>
              <a:t> – 35 </a:t>
            </a:r>
            <a:r>
              <a:rPr lang="en-US" sz="1400" b="1" dirty="0" smtClean="0">
                <a:solidFill>
                  <a:schemeClr val="tx2">
                    <a:lumMod val="75000"/>
                  </a:schemeClr>
                </a:solidFill>
              </a:rPr>
              <a:t>rank</a:t>
            </a:r>
            <a:endParaRPr lang="ru-RU" sz="1400" b="1" dirty="0" smtClean="0">
              <a:solidFill>
                <a:schemeClr val="tx2">
                  <a:lumMod val="75000"/>
                </a:schemeClr>
              </a:solidFill>
            </a:endParaRPr>
          </a:p>
          <a:p>
            <a:r>
              <a:rPr lang="en-US" sz="1400" dirty="0" smtClean="0">
                <a:solidFill>
                  <a:schemeClr val="bg1">
                    <a:lumMod val="50000"/>
                  </a:schemeClr>
                </a:solidFill>
              </a:rPr>
              <a:t>Russia</a:t>
            </a:r>
            <a:r>
              <a:rPr lang="ru-RU" sz="1400" dirty="0" smtClean="0">
                <a:solidFill>
                  <a:schemeClr val="bg1">
                    <a:lumMod val="50000"/>
                  </a:schemeClr>
                </a:solidFill>
              </a:rPr>
              <a:t> – 84</a:t>
            </a:r>
            <a:endParaRPr lang="en-US" sz="1400" dirty="0" smtClean="0">
              <a:solidFill>
                <a:schemeClr val="bg1">
                  <a:lumMod val="50000"/>
                </a:schemeClr>
              </a:solidFill>
            </a:endParaRPr>
          </a:p>
          <a:p>
            <a:r>
              <a:rPr lang="en-US" sz="1400" dirty="0" smtClean="0">
                <a:solidFill>
                  <a:schemeClr val="bg1">
                    <a:lumMod val="50000"/>
                  </a:schemeClr>
                </a:solidFill>
              </a:rPr>
              <a:t>Belarus</a:t>
            </a:r>
            <a:r>
              <a:rPr lang="ru-RU" sz="1400" dirty="0" smtClean="0">
                <a:solidFill>
                  <a:schemeClr val="bg1">
                    <a:lumMod val="50000"/>
                  </a:schemeClr>
                </a:solidFill>
              </a:rPr>
              <a:t> </a:t>
            </a:r>
            <a:r>
              <a:rPr lang="ru-RU" sz="1400" dirty="0">
                <a:solidFill>
                  <a:schemeClr val="bg1">
                    <a:lumMod val="50000"/>
                  </a:schemeClr>
                </a:solidFill>
              </a:rPr>
              <a:t>– </a:t>
            </a:r>
            <a:r>
              <a:rPr lang="en-US" sz="1400" dirty="0">
                <a:solidFill>
                  <a:schemeClr val="bg1">
                    <a:lumMod val="50000"/>
                  </a:schemeClr>
                </a:solidFill>
              </a:rPr>
              <a:t>n/a</a:t>
            </a:r>
            <a:endParaRPr lang="ru-RU" sz="1400" dirty="0">
              <a:solidFill>
                <a:schemeClr val="bg1">
                  <a:lumMod val="50000"/>
                </a:schemeClr>
              </a:solidFill>
            </a:endParaRPr>
          </a:p>
          <a:p>
            <a:endParaRPr lang="ru-RU" sz="1400" dirty="0">
              <a:solidFill>
                <a:schemeClr val="bg1">
                  <a:lumMod val="50000"/>
                </a:schemeClr>
              </a:solidFill>
            </a:endParaRPr>
          </a:p>
        </p:txBody>
      </p:sp>
      <p:sp>
        <p:nvSpPr>
          <p:cNvPr id="42" name="Скругленный прямоугольник 41"/>
          <p:cNvSpPr/>
          <p:nvPr/>
        </p:nvSpPr>
        <p:spPr>
          <a:xfrm>
            <a:off x="4716016" y="1093023"/>
            <a:ext cx="2016224" cy="13681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p:cNvSpPr txBox="1"/>
          <p:nvPr/>
        </p:nvSpPr>
        <p:spPr>
          <a:xfrm>
            <a:off x="4629212" y="1303967"/>
            <a:ext cx="2175036" cy="1508105"/>
          </a:xfrm>
          <a:prstGeom prst="rect">
            <a:avLst/>
          </a:prstGeom>
          <a:noFill/>
        </p:spPr>
        <p:txBody>
          <a:bodyPr wrap="square" rtlCol="0">
            <a:spAutoFit/>
          </a:bodyPr>
          <a:lstStyle/>
          <a:p>
            <a:pPr algn="ctr"/>
            <a:r>
              <a:rPr lang="en-US" sz="1200" b="1" dirty="0" smtClean="0"/>
              <a:t>Top 20 host economies</a:t>
            </a:r>
          </a:p>
          <a:p>
            <a:pPr algn="ctr"/>
            <a:endParaRPr lang="en-US" sz="1200" b="1" dirty="0" smtClean="0"/>
          </a:p>
          <a:p>
            <a:pPr algn="ctr"/>
            <a:endParaRPr lang="ru-RU" sz="1200" b="1" dirty="0" smtClean="0"/>
          </a:p>
          <a:p>
            <a:r>
              <a:rPr lang="en-US" sz="1400" dirty="0" smtClean="0">
                <a:solidFill>
                  <a:schemeClr val="bg1">
                    <a:lumMod val="50000"/>
                  </a:schemeClr>
                </a:solidFill>
              </a:rPr>
              <a:t>Russia </a:t>
            </a:r>
            <a:r>
              <a:rPr lang="ru-RU" sz="1400" dirty="0" smtClean="0">
                <a:solidFill>
                  <a:schemeClr val="bg1">
                    <a:lumMod val="50000"/>
                  </a:schemeClr>
                </a:solidFill>
              </a:rPr>
              <a:t>– </a:t>
            </a:r>
            <a:r>
              <a:rPr lang="ru-RU" sz="1400" dirty="0">
                <a:solidFill>
                  <a:schemeClr val="bg1">
                    <a:lumMod val="50000"/>
                  </a:schemeClr>
                </a:solidFill>
              </a:rPr>
              <a:t>9</a:t>
            </a:r>
          </a:p>
          <a:p>
            <a:r>
              <a:rPr lang="en-US" sz="1400" b="1" dirty="0" smtClean="0">
                <a:solidFill>
                  <a:schemeClr val="tx2">
                    <a:lumMod val="75000"/>
                  </a:schemeClr>
                </a:solidFill>
              </a:rPr>
              <a:t>Kazakhstan</a:t>
            </a:r>
            <a:r>
              <a:rPr lang="ru-RU" sz="1400" b="1" dirty="0" smtClean="0">
                <a:solidFill>
                  <a:schemeClr val="tx2">
                    <a:lumMod val="75000"/>
                  </a:schemeClr>
                </a:solidFill>
              </a:rPr>
              <a:t> – 19 </a:t>
            </a:r>
            <a:r>
              <a:rPr lang="en-US" sz="1400" b="1" dirty="0" smtClean="0">
                <a:solidFill>
                  <a:schemeClr val="tx2">
                    <a:lumMod val="75000"/>
                  </a:schemeClr>
                </a:solidFill>
              </a:rPr>
              <a:t>rank</a:t>
            </a:r>
            <a:endParaRPr lang="ru-RU" sz="1400" b="1" dirty="0" smtClean="0">
              <a:solidFill>
                <a:schemeClr val="tx2">
                  <a:lumMod val="75000"/>
                </a:schemeClr>
              </a:solidFill>
            </a:endParaRPr>
          </a:p>
          <a:p>
            <a:r>
              <a:rPr lang="en-US" sz="1400" dirty="0" smtClean="0">
                <a:solidFill>
                  <a:schemeClr val="bg1">
                    <a:lumMod val="50000"/>
                  </a:schemeClr>
                </a:solidFill>
              </a:rPr>
              <a:t>Belarus</a:t>
            </a:r>
            <a:r>
              <a:rPr lang="ru-RU" sz="1400" dirty="0" smtClean="0">
                <a:solidFill>
                  <a:schemeClr val="bg1">
                    <a:lumMod val="50000"/>
                  </a:schemeClr>
                </a:solidFill>
              </a:rPr>
              <a:t>– </a:t>
            </a:r>
            <a:r>
              <a:rPr lang="en-US" sz="1400" dirty="0">
                <a:solidFill>
                  <a:schemeClr val="bg1">
                    <a:lumMod val="50000"/>
                  </a:schemeClr>
                </a:solidFill>
              </a:rPr>
              <a:t>n/a</a:t>
            </a:r>
            <a:endParaRPr lang="ru-RU" sz="1400" dirty="0">
              <a:solidFill>
                <a:schemeClr val="bg1">
                  <a:lumMod val="50000"/>
                </a:schemeClr>
              </a:solidFill>
            </a:endParaRPr>
          </a:p>
          <a:p>
            <a:r>
              <a:rPr lang="ru-RU" sz="1400" dirty="0" smtClean="0">
                <a:solidFill>
                  <a:schemeClr val="bg1">
                    <a:lumMod val="50000"/>
                  </a:schemeClr>
                </a:solidFill>
              </a:rPr>
              <a:t> </a:t>
            </a:r>
          </a:p>
        </p:txBody>
      </p:sp>
      <p:cxnSp>
        <p:nvCxnSpPr>
          <p:cNvPr id="49" name="Прямая соединительная линия 48"/>
          <p:cNvCxnSpPr/>
          <p:nvPr/>
        </p:nvCxnSpPr>
        <p:spPr>
          <a:xfrm>
            <a:off x="179512" y="2924944"/>
            <a:ext cx="8784976" cy="0"/>
          </a:xfrm>
          <a:prstGeom prst="line">
            <a:avLst/>
          </a:prstGeom>
          <a:ln w="22225">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2" name="Скругленный прямоугольник 51"/>
          <p:cNvSpPr/>
          <p:nvPr/>
        </p:nvSpPr>
        <p:spPr>
          <a:xfrm>
            <a:off x="6876256" y="1093023"/>
            <a:ext cx="2016224" cy="13681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TextBox 52"/>
          <p:cNvSpPr txBox="1"/>
          <p:nvPr/>
        </p:nvSpPr>
        <p:spPr>
          <a:xfrm>
            <a:off x="6789452" y="1343024"/>
            <a:ext cx="2088232" cy="1277273"/>
          </a:xfrm>
          <a:prstGeom prst="rect">
            <a:avLst/>
          </a:prstGeom>
          <a:noFill/>
        </p:spPr>
        <p:txBody>
          <a:bodyPr wrap="square" rtlCol="0">
            <a:spAutoFit/>
          </a:bodyPr>
          <a:lstStyle/>
          <a:p>
            <a:pPr algn="ctr"/>
            <a:r>
              <a:rPr lang="en-US" sz="1200" b="1" dirty="0" smtClean="0"/>
              <a:t>The attractiveness among the CIS countries</a:t>
            </a:r>
          </a:p>
          <a:p>
            <a:pPr algn="ctr"/>
            <a:endParaRPr lang="ru-RU" sz="1100" b="1" dirty="0" smtClean="0"/>
          </a:p>
          <a:p>
            <a:r>
              <a:rPr lang="en-US" sz="1400" dirty="0" smtClean="0">
                <a:solidFill>
                  <a:schemeClr val="bg1">
                    <a:lumMod val="50000"/>
                  </a:schemeClr>
                </a:solidFill>
              </a:rPr>
              <a:t>Russia</a:t>
            </a:r>
            <a:r>
              <a:rPr lang="ru-RU" sz="1400" dirty="0" smtClean="0">
                <a:solidFill>
                  <a:schemeClr val="bg1">
                    <a:lumMod val="50000"/>
                  </a:schemeClr>
                </a:solidFill>
              </a:rPr>
              <a:t> – 1</a:t>
            </a:r>
          </a:p>
          <a:p>
            <a:r>
              <a:rPr lang="en-US" sz="1400" b="1" dirty="0" smtClean="0">
                <a:solidFill>
                  <a:schemeClr val="tx2">
                    <a:lumMod val="75000"/>
                  </a:schemeClr>
                </a:solidFill>
              </a:rPr>
              <a:t>Kazakhstan</a:t>
            </a:r>
            <a:r>
              <a:rPr lang="ru-RU" sz="1400" b="1" dirty="0" smtClean="0">
                <a:solidFill>
                  <a:schemeClr val="tx2">
                    <a:lumMod val="75000"/>
                  </a:schemeClr>
                </a:solidFill>
              </a:rPr>
              <a:t> – 2 </a:t>
            </a:r>
            <a:r>
              <a:rPr lang="en-US" sz="1400" b="1" dirty="0" smtClean="0">
                <a:solidFill>
                  <a:schemeClr val="tx2">
                    <a:lumMod val="75000"/>
                  </a:schemeClr>
                </a:solidFill>
              </a:rPr>
              <a:t>rank</a:t>
            </a:r>
          </a:p>
          <a:p>
            <a:r>
              <a:rPr lang="en-US" sz="1400" dirty="0" smtClean="0">
                <a:solidFill>
                  <a:schemeClr val="bg1">
                    <a:lumMod val="50000"/>
                  </a:schemeClr>
                </a:solidFill>
              </a:rPr>
              <a:t>Belarus</a:t>
            </a:r>
            <a:r>
              <a:rPr lang="ru-RU" sz="1400" dirty="0" smtClean="0">
                <a:solidFill>
                  <a:schemeClr val="bg1">
                    <a:lumMod val="50000"/>
                  </a:schemeClr>
                </a:solidFill>
              </a:rPr>
              <a:t> </a:t>
            </a:r>
            <a:r>
              <a:rPr lang="ru-RU" sz="1400" dirty="0">
                <a:solidFill>
                  <a:schemeClr val="bg1">
                    <a:lumMod val="50000"/>
                  </a:schemeClr>
                </a:solidFill>
              </a:rPr>
              <a:t>– </a:t>
            </a:r>
            <a:r>
              <a:rPr lang="en-US" sz="1400" dirty="0">
                <a:solidFill>
                  <a:schemeClr val="bg1">
                    <a:lumMod val="50000"/>
                  </a:schemeClr>
                </a:solidFill>
              </a:rPr>
              <a:t>5</a:t>
            </a:r>
            <a:endParaRPr lang="ru-RU" sz="1400" dirty="0">
              <a:solidFill>
                <a:schemeClr val="bg1">
                  <a:lumMod val="50000"/>
                </a:schemeClr>
              </a:solidFill>
            </a:endParaRPr>
          </a:p>
        </p:txBody>
      </p:sp>
      <p:sp>
        <p:nvSpPr>
          <p:cNvPr id="26" name="TextBox 25"/>
          <p:cNvSpPr txBox="1"/>
          <p:nvPr/>
        </p:nvSpPr>
        <p:spPr>
          <a:xfrm>
            <a:off x="264220" y="4585672"/>
            <a:ext cx="2219548" cy="1261884"/>
          </a:xfrm>
          <a:prstGeom prst="rect">
            <a:avLst/>
          </a:prstGeom>
          <a:noFill/>
        </p:spPr>
        <p:txBody>
          <a:bodyPr wrap="square" rtlCol="0">
            <a:spAutoFit/>
          </a:bodyPr>
          <a:lstStyle/>
          <a:p>
            <a:pPr algn="ctr"/>
            <a:r>
              <a:rPr lang="en-US" sz="1200" b="1" dirty="0" smtClean="0"/>
              <a:t>Taxation</a:t>
            </a:r>
            <a:endParaRPr lang="ru-RU" sz="1400" b="1" dirty="0" smtClean="0"/>
          </a:p>
          <a:p>
            <a:pPr algn="ctr"/>
            <a:endParaRPr lang="en-US" sz="1100" b="1" dirty="0" smtClean="0"/>
          </a:p>
          <a:p>
            <a:pPr algn="ctr"/>
            <a:endParaRPr lang="ru-RU" sz="1100" b="1" dirty="0" smtClean="0"/>
          </a:p>
          <a:p>
            <a:r>
              <a:rPr lang="en-US" sz="1400" b="1" dirty="0" smtClean="0">
                <a:solidFill>
                  <a:schemeClr val="tx2">
                    <a:lumMod val="75000"/>
                  </a:schemeClr>
                </a:solidFill>
              </a:rPr>
              <a:t>Kazakhstan </a:t>
            </a:r>
            <a:r>
              <a:rPr lang="ru-RU" sz="1400" b="1" dirty="0" smtClean="0">
                <a:solidFill>
                  <a:schemeClr val="tx2">
                    <a:lumMod val="75000"/>
                  </a:schemeClr>
                </a:solidFill>
              </a:rPr>
              <a:t>– 18 </a:t>
            </a:r>
            <a:r>
              <a:rPr lang="en-US" sz="1400" b="1" dirty="0" smtClean="0">
                <a:solidFill>
                  <a:schemeClr val="tx2">
                    <a:lumMod val="75000"/>
                  </a:schemeClr>
                </a:solidFill>
              </a:rPr>
              <a:t>rank</a:t>
            </a:r>
            <a:endParaRPr lang="ru-RU" sz="1400" b="1" dirty="0" smtClean="0">
              <a:solidFill>
                <a:schemeClr val="tx2">
                  <a:lumMod val="75000"/>
                </a:schemeClr>
              </a:solidFill>
            </a:endParaRPr>
          </a:p>
          <a:p>
            <a:r>
              <a:rPr lang="en-US" sz="1400" dirty="0" smtClean="0">
                <a:solidFill>
                  <a:schemeClr val="bg1">
                    <a:lumMod val="50000"/>
                  </a:schemeClr>
                </a:solidFill>
              </a:rPr>
              <a:t>Russia</a:t>
            </a:r>
            <a:r>
              <a:rPr lang="ru-RU" sz="1400" dirty="0" smtClean="0">
                <a:solidFill>
                  <a:schemeClr val="bg1">
                    <a:lumMod val="50000"/>
                  </a:schemeClr>
                </a:solidFill>
              </a:rPr>
              <a:t> –  56</a:t>
            </a:r>
          </a:p>
          <a:p>
            <a:r>
              <a:rPr lang="en-US" sz="1400" dirty="0" smtClean="0">
                <a:solidFill>
                  <a:schemeClr val="bg1">
                    <a:lumMod val="50000"/>
                  </a:schemeClr>
                </a:solidFill>
              </a:rPr>
              <a:t>Belarus </a:t>
            </a:r>
            <a:r>
              <a:rPr lang="ru-RU" sz="1400" dirty="0" smtClean="0">
                <a:solidFill>
                  <a:schemeClr val="bg1">
                    <a:lumMod val="50000"/>
                  </a:schemeClr>
                </a:solidFill>
              </a:rPr>
              <a:t>– 133</a:t>
            </a:r>
          </a:p>
        </p:txBody>
      </p:sp>
      <p:sp>
        <p:nvSpPr>
          <p:cNvPr id="33" name="Трапеция 6"/>
          <p:cNvSpPr/>
          <p:nvPr/>
        </p:nvSpPr>
        <p:spPr>
          <a:xfrm>
            <a:off x="7377749" y="2930013"/>
            <a:ext cx="1508936" cy="52228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kk-KZ" sz="900" b="1" kern="1200" dirty="0" smtClean="0">
              <a:solidFill>
                <a:schemeClr val="accent5">
                  <a:lumMod val="75000"/>
                </a:schemeClr>
              </a:solidFill>
              <a:latin typeface="Microsoft YaHei" pitchFamily="34" charset="-122"/>
              <a:ea typeface="Microsoft YaHei" pitchFamily="34" charset="-122"/>
            </a:endParaRPr>
          </a:p>
        </p:txBody>
      </p:sp>
      <p:sp>
        <p:nvSpPr>
          <p:cNvPr id="9" name="Прямоугольник 8"/>
          <p:cNvSpPr/>
          <p:nvPr/>
        </p:nvSpPr>
        <p:spPr>
          <a:xfrm>
            <a:off x="323528" y="14768"/>
            <a:ext cx="8694712" cy="486287"/>
          </a:xfrm>
          <a:prstGeom prst="rect">
            <a:avLst/>
          </a:prstGeom>
        </p:spPr>
        <p:txBody>
          <a:bodyPr wrap="square">
            <a:spAutoFit/>
          </a:bodyPr>
          <a:lstStyle/>
          <a:p>
            <a:pPr fontAlgn="auto">
              <a:lnSpc>
                <a:spcPct val="80000"/>
              </a:lnSpc>
              <a:spcBef>
                <a:spcPts val="0"/>
              </a:spcBef>
              <a:spcAft>
                <a:spcPts val="0"/>
              </a:spcAft>
              <a:defRPr/>
            </a:pPr>
            <a:r>
              <a:rPr lang="en-US" sz="1600" b="1" dirty="0" smtClean="0">
                <a:solidFill>
                  <a:schemeClr val="tx2">
                    <a:lumMod val="75000"/>
                  </a:schemeClr>
                </a:solidFill>
                <a:latin typeface="Microsoft YaHei" pitchFamily="34" charset="-122"/>
                <a:ea typeface="Microsoft YaHei" pitchFamily="34" charset="-122"/>
                <a:cs typeface="Tahoma" pitchFamily="34" charset="0"/>
              </a:rPr>
              <a:t>Political stability and good investment climate. </a:t>
            </a:r>
          </a:p>
          <a:p>
            <a:pPr fontAlgn="auto">
              <a:lnSpc>
                <a:spcPct val="80000"/>
              </a:lnSpc>
              <a:spcBef>
                <a:spcPts val="0"/>
              </a:spcBef>
              <a:spcAft>
                <a:spcPts val="0"/>
              </a:spcAft>
              <a:defRPr/>
            </a:pPr>
            <a:r>
              <a:rPr lang="en-US" sz="1600" b="1" dirty="0" smtClean="0">
                <a:solidFill>
                  <a:schemeClr val="tx2">
                    <a:lumMod val="75000"/>
                  </a:schemeClr>
                </a:solidFill>
                <a:latin typeface="Microsoft YaHei" pitchFamily="34" charset="-122"/>
                <a:ea typeface="Microsoft YaHei" pitchFamily="34" charset="-122"/>
                <a:cs typeface="Tahoma" pitchFamily="34" charset="0"/>
              </a:rPr>
              <a:t>Protection of foreign investments</a:t>
            </a:r>
            <a:endParaRPr lang="ru-RU" sz="1600" b="1" dirty="0">
              <a:solidFill>
                <a:schemeClr val="tx2">
                  <a:lumMod val="75000"/>
                </a:schemeClr>
              </a:solidFill>
              <a:latin typeface="Microsoft YaHei" pitchFamily="34" charset="-122"/>
              <a:ea typeface="Microsoft YaHei" pitchFamily="34" charset="-122"/>
              <a:cs typeface="Tahoma"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362561199"/>
              </p:ext>
            </p:extLst>
          </p:nvPr>
        </p:nvGraphicFramePr>
        <p:xfrm>
          <a:off x="4605908" y="3236218"/>
          <a:ext cx="4392488" cy="2583278"/>
        </p:xfrm>
        <a:graphic>
          <a:graphicData uri="http://schemas.openxmlformats.org/drawingml/2006/table">
            <a:tbl>
              <a:tblPr/>
              <a:tblGrid>
                <a:gridCol w="2859112"/>
                <a:gridCol w="1533376"/>
              </a:tblGrid>
              <a:tr h="532368">
                <a:tc gridSpan="2">
                  <a:txBody>
                    <a:bodyPr/>
                    <a:lstStyle/>
                    <a:p>
                      <a:pPr algn="ctr"/>
                      <a:r>
                        <a:rPr lang="en-US" sz="1400" dirty="0" smtClean="0"/>
                        <a:t>Platforms for dialogue between</a:t>
                      </a:r>
                      <a:r>
                        <a:rPr lang="en-US" sz="1400" baseline="0" dirty="0" smtClean="0"/>
                        <a:t> </a:t>
                      </a:r>
                      <a:r>
                        <a:rPr lang="en-US" sz="1400" dirty="0" smtClean="0"/>
                        <a:t>public authorities </a:t>
                      </a:r>
                    </a:p>
                    <a:p>
                      <a:pPr algn="ctr"/>
                      <a:r>
                        <a:rPr lang="en-US" sz="1400" dirty="0" smtClean="0"/>
                        <a:t>and investor</a:t>
                      </a:r>
                      <a:endParaRPr lang="ru-RU" sz="1400" dirty="0" smtClean="0"/>
                    </a:p>
                  </a:txBody>
                  <a:tcPr>
                    <a:lnL w="12700" cmpd="sng">
                      <a:solidFill>
                        <a:schemeClr val="tx1"/>
                      </a:solidFill>
                      <a:prstDash val="sysDash"/>
                    </a:lnL>
                    <a:lnR w="12700" cmpd="sng">
                      <a:solidFill>
                        <a:schemeClr val="tx1"/>
                      </a:solidFill>
                      <a:prstDash val="sysDash"/>
                    </a:lnR>
                    <a:lnT w="12700" cmpd="sng">
                      <a:solidFill>
                        <a:schemeClr val="tx1"/>
                      </a:solidFill>
                      <a:prstDash val="sysDash"/>
                    </a:lnT>
                    <a:lnB w="12700" cap="flat" cmpd="sng" algn="ctr">
                      <a:solidFill>
                        <a:schemeClr val="tx1"/>
                      </a:solidFill>
                      <a:prstDash val="sysDash"/>
                      <a:round/>
                      <a:headEnd type="none" w="med" len="med"/>
                      <a:tailEnd type="none" w="med" len="med"/>
                    </a:lnB>
                  </a:tcPr>
                </a:tc>
                <a:tc hMerge="1">
                  <a:txBody>
                    <a:bodyPr/>
                    <a:lstStyle/>
                    <a:p>
                      <a:endParaRPr lang="ru-RU"/>
                    </a:p>
                  </a:txBody>
                  <a:tcPr/>
                </a:tc>
              </a:tr>
              <a:tr h="547752">
                <a:tc>
                  <a:txBody>
                    <a:bodyPr/>
                    <a:lstStyle/>
                    <a:p>
                      <a:pPr algn="ctr"/>
                      <a:r>
                        <a:rPr lang="en-US" sz="1400" b="1" dirty="0" smtClean="0"/>
                        <a:t>Foreign Investors’ Council </a:t>
                      </a:r>
                      <a:r>
                        <a:rPr lang="en-US" sz="1400" b="0" dirty="0" smtClean="0"/>
                        <a:t>chaired by the President </a:t>
                      </a:r>
                      <a:endParaRPr lang="ru-RU" sz="1400" b="0" dirty="0" smtClean="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57127" rtl="0" eaLnBrk="1" fontAlgn="auto" latinLnBrk="0" hangingPunct="1">
                        <a:lnSpc>
                          <a:spcPct val="100000"/>
                        </a:lnSpc>
                        <a:spcBef>
                          <a:spcPts val="0"/>
                        </a:spcBef>
                        <a:spcAft>
                          <a:spcPts val="0"/>
                        </a:spcAft>
                        <a:buClrTx/>
                        <a:buSzTx/>
                        <a:buFontTx/>
                        <a:buNone/>
                        <a:tabLst/>
                        <a:defRPr/>
                      </a:pPr>
                      <a:r>
                        <a:rPr lang="en-US" sz="1400" dirty="0" smtClean="0">
                          <a:latin typeface="+mn-lt"/>
                        </a:rPr>
                        <a:t>on strategic issues</a:t>
                      </a:r>
                      <a:endParaRPr lang="ru-RU" sz="1400" dirty="0" smtClean="0">
                        <a:latin typeface="+mn-lt"/>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751579">
                <a:tc>
                  <a:txBody>
                    <a:bodyPr/>
                    <a:lstStyle/>
                    <a:p>
                      <a:pPr marL="0" marR="0" indent="0" algn="ctr" defTabSz="957127" rtl="0" eaLnBrk="1" fontAlgn="auto" latinLnBrk="0" hangingPunct="1">
                        <a:lnSpc>
                          <a:spcPct val="100000"/>
                        </a:lnSpc>
                        <a:spcBef>
                          <a:spcPts val="0"/>
                        </a:spcBef>
                        <a:spcAft>
                          <a:spcPts val="0"/>
                        </a:spcAft>
                        <a:buClrTx/>
                        <a:buSzTx/>
                        <a:buFontTx/>
                        <a:buNone/>
                        <a:tabLst/>
                        <a:defRPr/>
                      </a:pPr>
                      <a:r>
                        <a:rPr lang="en-US" sz="1400" b="1" dirty="0" smtClean="0">
                          <a:latin typeface="+mn-lt"/>
                        </a:rPr>
                        <a:t>Council for improvement of investment climate</a:t>
                      </a:r>
                    </a:p>
                    <a:p>
                      <a:pPr marL="0" marR="0" indent="0" algn="ctr" defTabSz="957127" rtl="0" eaLnBrk="1" fontAlgn="auto" latinLnBrk="0" hangingPunct="1">
                        <a:lnSpc>
                          <a:spcPct val="100000"/>
                        </a:lnSpc>
                        <a:spcBef>
                          <a:spcPts val="0"/>
                        </a:spcBef>
                        <a:spcAft>
                          <a:spcPts val="0"/>
                        </a:spcAft>
                        <a:buClrTx/>
                        <a:buSzTx/>
                        <a:buFontTx/>
                        <a:buNone/>
                        <a:tabLst/>
                        <a:defRPr/>
                      </a:pPr>
                      <a:r>
                        <a:rPr lang="en-US" sz="1400" b="0" dirty="0" smtClean="0">
                          <a:latin typeface="+mn-lt"/>
                        </a:rPr>
                        <a:t>chaired by the Prime Minister</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57127" rtl="0" eaLnBrk="1" fontAlgn="auto" latinLnBrk="0" hangingPunct="1">
                        <a:lnSpc>
                          <a:spcPct val="100000"/>
                        </a:lnSpc>
                        <a:spcBef>
                          <a:spcPts val="0"/>
                        </a:spcBef>
                        <a:spcAft>
                          <a:spcPts val="0"/>
                        </a:spcAft>
                        <a:buClrTx/>
                        <a:buSzTx/>
                        <a:buFontTx/>
                        <a:buNone/>
                        <a:tabLst/>
                        <a:defRPr/>
                      </a:pPr>
                      <a:r>
                        <a:rPr lang="en-US" sz="1400" dirty="0" smtClean="0">
                          <a:latin typeface="+mn-lt"/>
                        </a:rPr>
                        <a:t>on systemic issues</a:t>
                      </a:r>
                      <a:endParaRPr lang="ru-RU" sz="1400" dirty="0" smtClean="0">
                        <a:latin typeface="+mn-lt"/>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751579">
                <a:tc>
                  <a:txBody>
                    <a:bodyPr/>
                    <a:lstStyle/>
                    <a:p>
                      <a:pPr marL="0" marR="0" indent="0" algn="ctr" defTabSz="957127" rtl="0" eaLnBrk="1" fontAlgn="auto" latinLnBrk="0" hangingPunct="1">
                        <a:lnSpc>
                          <a:spcPct val="100000"/>
                        </a:lnSpc>
                        <a:spcBef>
                          <a:spcPts val="0"/>
                        </a:spcBef>
                        <a:spcAft>
                          <a:spcPts val="0"/>
                        </a:spcAft>
                        <a:buClrTx/>
                        <a:buSzTx/>
                        <a:buFontTx/>
                        <a:buNone/>
                        <a:tabLst/>
                        <a:defRPr/>
                      </a:pPr>
                      <a:r>
                        <a:rPr lang="en-US" sz="1400" b="1" dirty="0" smtClean="0">
                          <a:latin typeface="+mn-lt"/>
                        </a:rPr>
                        <a:t>Investment Ombudsman </a:t>
                      </a:r>
                      <a:r>
                        <a:rPr lang="en-US" sz="1400" b="0" dirty="0" smtClean="0">
                          <a:latin typeface="+mn-lt"/>
                        </a:rPr>
                        <a:t>chaired by the Minister on Investments and Development</a:t>
                      </a:r>
                      <a:endParaRPr lang="ru-RU" sz="1400" b="0" dirty="0" smtClean="0">
                        <a:latin typeface="+mn-lt"/>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mpd="sng">
                      <a:solidFill>
                        <a:schemeClr val="tx1"/>
                      </a:solidFill>
                      <a:prstDash val="sysDash"/>
                    </a:lnB>
                  </a:tcPr>
                </a:tc>
                <a:tc>
                  <a:txBody>
                    <a:bodyPr/>
                    <a:lstStyle/>
                    <a:p>
                      <a:pPr marL="0" marR="0" indent="0" algn="ctr" defTabSz="957127" rtl="0" eaLnBrk="1" fontAlgn="auto" latinLnBrk="0" hangingPunct="1">
                        <a:lnSpc>
                          <a:spcPct val="100000"/>
                        </a:lnSpc>
                        <a:spcBef>
                          <a:spcPts val="0"/>
                        </a:spcBef>
                        <a:spcAft>
                          <a:spcPts val="0"/>
                        </a:spcAft>
                        <a:buClrTx/>
                        <a:buSzTx/>
                        <a:buFontTx/>
                        <a:buNone/>
                        <a:tabLst/>
                        <a:defRPr/>
                      </a:pPr>
                      <a:r>
                        <a:rPr lang="en-US" sz="1400" dirty="0" smtClean="0">
                          <a:latin typeface="+mn-lt"/>
                        </a:rPr>
                        <a:t>on current problems of investors</a:t>
                      </a:r>
                      <a:endParaRPr lang="ru-RU" sz="1400" dirty="0" smtClean="0">
                        <a:latin typeface="+mn-lt"/>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bl>
          </a:graphicData>
        </a:graphic>
      </p:graphicFrame>
    </p:spTree>
    <p:extLst>
      <p:ext uri="{BB962C8B-B14F-4D97-AF65-F5344CB8AC3E}">
        <p14:creationId xmlns:p14="http://schemas.microsoft.com/office/powerpoint/2010/main" val="3826786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00192" y="708186"/>
            <a:ext cx="2520280" cy="5241094"/>
          </a:xfrm>
          <a:prstGeom prst="rect">
            <a:avLst/>
          </a:prstGeom>
          <a:ln w="158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3" name="Прямоугольник 2"/>
          <p:cNvSpPr/>
          <p:nvPr/>
        </p:nvSpPr>
        <p:spPr>
          <a:xfrm>
            <a:off x="3381486" y="667963"/>
            <a:ext cx="2520280" cy="5241094"/>
          </a:xfrm>
          <a:prstGeom prst="rect">
            <a:avLst/>
          </a:prstGeom>
          <a:ln w="158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 name="Прямоугольник 3"/>
          <p:cNvSpPr/>
          <p:nvPr/>
        </p:nvSpPr>
        <p:spPr>
          <a:xfrm>
            <a:off x="467544" y="708186"/>
            <a:ext cx="2520280" cy="5241094"/>
          </a:xfrm>
          <a:prstGeom prst="rect">
            <a:avLst/>
          </a:prstGeom>
          <a:ln w="158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grpSp>
        <p:nvGrpSpPr>
          <p:cNvPr id="5" name="Группа 5"/>
          <p:cNvGrpSpPr/>
          <p:nvPr/>
        </p:nvGrpSpPr>
        <p:grpSpPr>
          <a:xfrm>
            <a:off x="3569071" y="2047630"/>
            <a:ext cx="2170510" cy="1654041"/>
            <a:chOff x="3463821" y="2141353"/>
            <a:chExt cx="2170510" cy="1654041"/>
          </a:xfrm>
        </p:grpSpPr>
        <p:pic>
          <p:nvPicPr>
            <p:cNvPr id="7" name="Рисунок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8771" y="2141353"/>
              <a:ext cx="396479" cy="40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149" y="2238375"/>
              <a:ext cx="491182" cy="31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4996" y="2967502"/>
              <a:ext cx="625904" cy="219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204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4164" y="2214240"/>
              <a:ext cx="472109" cy="36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205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1364" y="2735707"/>
              <a:ext cx="752967"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205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4592" y="3565206"/>
              <a:ext cx="40360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5" descr="http://t1.gstatic.com/images?q=tbn:ANd9GcQ5LivOWgK1gKb2oGUTjGyR1qgKoSnVaN-84cARdd_QRKMvd4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63821" y="3277482"/>
              <a:ext cx="524378" cy="19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4948" y="3106343"/>
              <a:ext cx="856403" cy="25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2"/>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07753" y="3466024"/>
              <a:ext cx="1026578" cy="2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upload.wikimedia.org/wikipedia/commons/thumb/d/d1/Talgo_logo.svg/320px-Talgo_logo.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49217" y="3187652"/>
              <a:ext cx="361094" cy="329498"/>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16"/>
            <p:cNvPicPr>
              <a:picLocks noChangeAspect="1"/>
            </p:cNvPicPr>
            <p:nvPr/>
          </p:nvPicPr>
          <p:blipFill>
            <a:blip r:embed="rId13" cstate="print"/>
            <a:stretch>
              <a:fillRect/>
            </a:stretch>
          </p:blipFill>
          <p:spPr>
            <a:xfrm>
              <a:off x="4381664" y="2724343"/>
              <a:ext cx="302137" cy="402849"/>
            </a:xfrm>
            <a:prstGeom prst="rect">
              <a:avLst/>
            </a:prstGeom>
          </p:spPr>
        </p:pic>
        <p:pic>
          <p:nvPicPr>
            <p:cNvPr id="18" name="Picture 6" descr="http://upload.wikimedia.org/wikipedia/ru/1/1b/EADS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99172" y="2187684"/>
              <a:ext cx="445465" cy="4343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genstar.ua/wp-content/uploads/2012/11/hyundai_log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11541" y="3516628"/>
              <a:ext cx="351088" cy="2770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www.polpharma.pl/files/(x6urq7udbXZt2WxVgFSItEWh2rGie51td2SXbYyAZF65XZermaFib5yAZaGlXXdqXWiR1ejc0LCjn7aax6SQp2CNtoqIrPQ)/userfiles/images/aktualnosci/nowe/nowe_polpharma.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69898" y="2620099"/>
              <a:ext cx="694669" cy="2118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Группа 20"/>
          <p:cNvGrpSpPr/>
          <p:nvPr/>
        </p:nvGrpSpPr>
        <p:grpSpPr>
          <a:xfrm>
            <a:off x="617511" y="2081713"/>
            <a:ext cx="2150286" cy="1561214"/>
            <a:chOff x="406369" y="2227826"/>
            <a:chExt cx="2150286" cy="1561214"/>
          </a:xfrm>
        </p:grpSpPr>
        <p:pic>
          <p:nvPicPr>
            <p:cNvPr id="22" name="Picture 12" descr="http://www.libya-businessnews.com/wp-content/uploads/2012/05/omv-logo.g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1374" y="2263246"/>
              <a:ext cx="269520" cy="2555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http://nigernews.info/sirro/maiguida/les_doc_news/areva.gi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99407" y="2227826"/>
              <a:ext cx="452513" cy="36769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http://www.galaksi.kz/images/stories/logo.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879537" y="2283580"/>
              <a:ext cx="650821" cy="23525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http://www.alika.tj/uploads/New%20logos/Ulker_logo.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6369" y="2665303"/>
              <a:ext cx="652699" cy="2454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http://neftegaz.ru/images/CNPC-logo.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408382" y="2233640"/>
              <a:ext cx="414693" cy="64350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2" descr="http://yuri.vedenin.net/wp-content/uploads/2010/01/Skoda_Logo.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204947" y="2676249"/>
              <a:ext cx="351708" cy="4689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http://upload.wikimedia.org/wikipedia/ru/thumb/9/99/Agip_logo.svg/220px-Agip_logo.svg.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27292" y="3122565"/>
              <a:ext cx="363170" cy="4908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ttp://msucareerfest.ru/images/UCBk-3D.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99386" y="3050209"/>
              <a:ext cx="823027" cy="30983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8" descr="http://sweetcrudereports.com/wp-content/uploads/2013/05/Chevron_Logo.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783409" y="2888303"/>
              <a:ext cx="366610" cy="54632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http://forex-investor.net/images/total_logo2.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24727" y="3356085"/>
              <a:ext cx="949342" cy="41718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2" descr="http://www.swimnorac.com/Site/images/cameco.gif"/>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104264" y="3386570"/>
              <a:ext cx="407294" cy="4024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Группа 32"/>
          <p:cNvGrpSpPr/>
          <p:nvPr/>
        </p:nvGrpSpPr>
        <p:grpSpPr>
          <a:xfrm>
            <a:off x="6516216" y="2117133"/>
            <a:ext cx="2219941" cy="1648836"/>
            <a:chOff x="6416724" y="2146217"/>
            <a:chExt cx="2219941" cy="1648836"/>
          </a:xfrm>
        </p:grpSpPr>
        <p:pic>
          <p:nvPicPr>
            <p:cNvPr id="34" name="Рисунок 5"/>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033218" y="2215430"/>
              <a:ext cx="541143" cy="33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90" descr="http://policymed.typepad.com/.a/6a00e5520572bb88340176166d3066970c-pi"/>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466464" y="2618468"/>
              <a:ext cx="363461" cy="40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4" descr="http://neftegaz.ru/images/Dow_Logo1.jpe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416724" y="2159677"/>
              <a:ext cx="736622" cy="37835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http://changellenge.com/wp-content/uploads/partners_logo/sanofi_new.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231427" y="2146217"/>
              <a:ext cx="649366" cy="363896"/>
            </a:xfrm>
            <a:prstGeom prst="rect">
              <a:avLst/>
            </a:prstGeom>
            <a:noFill/>
            <a:extLst>
              <a:ext uri="{909E8E84-426E-40DD-AFC4-6F175D3DCCD1}">
                <a14:hiddenFill xmlns:a14="http://schemas.microsoft.com/office/drawing/2010/main">
                  <a:solidFill>
                    <a:srgbClr val="FFFFFF"/>
                  </a:solidFill>
                </a14:hiddenFill>
              </a:ext>
            </a:extLst>
          </p:spPr>
        </p:pic>
        <p:pic>
          <p:nvPicPr>
            <p:cNvPr id="38" name="Рисунок 14"/>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072385" y="2630271"/>
              <a:ext cx="564280" cy="26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Рисунок 23"/>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461152" y="3480991"/>
              <a:ext cx="692195" cy="2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Рисунок 27"/>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614242" y="2819419"/>
              <a:ext cx="418976" cy="31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C:\Users\Admine\Downloads\загруженное (9).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857470" y="3164274"/>
              <a:ext cx="672688" cy="27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 descr="C:\Users\Admine\Downloads\загруженное (12).jp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878107" y="2642561"/>
              <a:ext cx="443763" cy="30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 descr="C:\Users\Admine\Downloads\images (8).jp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6443294" y="3067472"/>
              <a:ext cx="878576" cy="26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 descr="C:\Users\Admine\Downloads\загруженное (15).jp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328343" y="2487244"/>
              <a:ext cx="610921" cy="31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8" descr="http://unibhri.files.wordpress.com/2011/08/magnesita.jp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168178" y="3437459"/>
              <a:ext cx="536391" cy="35759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2" descr="http://www.sefi.be/ifees/wp-content/uploads/Siemens-Logo-Aug.-26th..jp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816913" y="3548681"/>
              <a:ext cx="757448" cy="229573"/>
            </a:xfrm>
            <a:prstGeom prst="rect">
              <a:avLst/>
            </a:prstGeom>
            <a:noFill/>
            <a:extLst>
              <a:ext uri="{909E8E84-426E-40DD-AFC4-6F175D3DCCD1}">
                <a14:hiddenFill xmlns:a14="http://schemas.microsoft.com/office/drawing/2010/main">
                  <a:solidFill>
                    <a:srgbClr val="FFFFFF"/>
                  </a:solidFill>
                </a14:hiddenFill>
              </a:ext>
            </a:extLst>
          </p:spPr>
        </p:pic>
        <p:pic>
          <p:nvPicPr>
            <p:cNvPr id="47" name="Рисунок 46"/>
            <p:cNvPicPr>
              <a:picLocks noChangeAspect="1"/>
            </p:cNvPicPr>
            <p:nvPr/>
          </p:nvPicPr>
          <p:blipFill>
            <a:blip r:embed="rId41" cstate="print"/>
            <a:stretch>
              <a:fillRect/>
            </a:stretch>
          </p:blipFill>
          <p:spPr>
            <a:xfrm>
              <a:off x="7376074" y="3092540"/>
              <a:ext cx="285356" cy="380474"/>
            </a:xfrm>
            <a:prstGeom prst="rect">
              <a:avLst/>
            </a:prstGeom>
          </p:spPr>
        </p:pic>
      </p:grpSp>
      <p:sp>
        <p:nvSpPr>
          <p:cNvPr id="48" name="Скругленный прямоугольник 4"/>
          <p:cNvSpPr/>
          <p:nvPr/>
        </p:nvSpPr>
        <p:spPr>
          <a:xfrm>
            <a:off x="568580" y="3937732"/>
            <a:ext cx="2256262" cy="14354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1430" rIns="15240" bIns="11430" numCol="1" spcCol="1270" anchor="t" anchorCtr="0">
            <a:noAutofit/>
          </a:bodyPr>
          <a:lstStyle/>
          <a:p>
            <a:pPr lvl="0" defTabSz="266700">
              <a:lnSpc>
                <a:spcPct val="90000"/>
              </a:lnSpc>
              <a:spcBef>
                <a:spcPct val="0"/>
              </a:spcBef>
              <a:spcAft>
                <a:spcPct val="35000"/>
              </a:spcAft>
            </a:pPr>
            <a:r>
              <a:rPr lang="en-US" sz="900" dirty="0" smtClean="0">
                <a:solidFill>
                  <a:schemeClr val="tx1"/>
                </a:solidFill>
              </a:rPr>
              <a:t>In the period from 1992 to 2009, with the participation of foreign investors, 51 projects have been implemented amounting to 7.2 billion USD, which include: </a:t>
            </a:r>
          </a:p>
          <a:p>
            <a:pPr lvl="0" defTabSz="266700">
              <a:lnSpc>
                <a:spcPct val="90000"/>
              </a:lnSpc>
              <a:spcBef>
                <a:spcPct val="0"/>
              </a:spcBef>
              <a:spcAft>
                <a:spcPct val="35000"/>
              </a:spcAft>
              <a:buFontTx/>
              <a:buChar char="-"/>
            </a:pPr>
            <a:r>
              <a:rPr lang="en-US" sz="900" dirty="0" smtClean="0">
                <a:solidFill>
                  <a:schemeClr val="tx1"/>
                </a:solidFill>
              </a:rPr>
              <a:t> Oil and gas industry;</a:t>
            </a:r>
          </a:p>
          <a:p>
            <a:pPr lvl="0" defTabSz="266700">
              <a:lnSpc>
                <a:spcPct val="90000"/>
              </a:lnSpc>
              <a:spcBef>
                <a:spcPct val="0"/>
              </a:spcBef>
              <a:spcAft>
                <a:spcPct val="35000"/>
              </a:spcAft>
              <a:buFontTx/>
              <a:buChar char="-"/>
            </a:pPr>
            <a:r>
              <a:rPr lang="en-US" sz="900" dirty="0" smtClean="0">
                <a:solidFill>
                  <a:schemeClr val="tx1"/>
                </a:solidFill>
              </a:rPr>
              <a:t> Uranium industry;</a:t>
            </a:r>
          </a:p>
          <a:p>
            <a:pPr lvl="0" defTabSz="266700">
              <a:lnSpc>
                <a:spcPct val="90000"/>
              </a:lnSpc>
              <a:spcBef>
                <a:spcPct val="0"/>
              </a:spcBef>
              <a:spcAft>
                <a:spcPct val="35000"/>
              </a:spcAft>
              <a:buFontTx/>
              <a:buChar char="-"/>
            </a:pPr>
            <a:r>
              <a:rPr lang="en-US" sz="900" dirty="0" smtClean="0">
                <a:solidFill>
                  <a:schemeClr val="tx1"/>
                </a:solidFill>
              </a:rPr>
              <a:t> Financial sector;</a:t>
            </a:r>
          </a:p>
          <a:p>
            <a:pPr lvl="0" defTabSz="266700">
              <a:lnSpc>
                <a:spcPct val="90000"/>
              </a:lnSpc>
              <a:spcBef>
                <a:spcPct val="0"/>
              </a:spcBef>
              <a:spcAft>
                <a:spcPct val="35000"/>
              </a:spcAft>
            </a:pPr>
            <a:r>
              <a:rPr lang="en-US" sz="900" dirty="0" smtClean="0">
                <a:solidFill>
                  <a:schemeClr val="tx1"/>
                </a:solidFill>
              </a:rPr>
              <a:t>- Production of food;</a:t>
            </a:r>
          </a:p>
          <a:p>
            <a:pPr lvl="0" defTabSz="266700">
              <a:lnSpc>
                <a:spcPct val="90000"/>
              </a:lnSpc>
              <a:spcBef>
                <a:spcPct val="0"/>
              </a:spcBef>
              <a:spcAft>
                <a:spcPct val="35000"/>
              </a:spcAft>
              <a:buFontTx/>
              <a:buChar char="-"/>
            </a:pPr>
            <a:r>
              <a:rPr lang="en-US" sz="900" dirty="0" smtClean="0">
                <a:solidFill>
                  <a:schemeClr val="tx1"/>
                </a:solidFill>
              </a:rPr>
              <a:t> Production of construction materials.</a:t>
            </a:r>
            <a:endParaRPr lang="ru-RU" sz="900" dirty="0">
              <a:solidFill>
                <a:schemeClr val="tx1"/>
              </a:solidFill>
            </a:endParaRPr>
          </a:p>
        </p:txBody>
      </p:sp>
      <p:sp>
        <p:nvSpPr>
          <p:cNvPr id="49" name="Скругленный прямоугольник 4"/>
          <p:cNvSpPr/>
          <p:nvPr/>
        </p:nvSpPr>
        <p:spPr>
          <a:xfrm>
            <a:off x="3451325" y="3965461"/>
            <a:ext cx="2347914" cy="1479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lvl="0" algn="just" defTabSz="444500">
              <a:lnSpc>
                <a:spcPct val="90000"/>
              </a:lnSpc>
              <a:spcBef>
                <a:spcPct val="0"/>
              </a:spcBef>
              <a:spcAft>
                <a:spcPct val="35000"/>
              </a:spcAft>
            </a:pPr>
            <a:r>
              <a:rPr lang="en-US" sz="900" dirty="0" smtClean="0">
                <a:solidFill>
                  <a:schemeClr val="tx1"/>
                </a:solidFill>
              </a:rPr>
              <a:t>In the period from 2010 to 2013, with the participation of foreign investors, 63 projects have been implemented amounting to 12.4 billion USD. For first time the following manufacturing established was organized :</a:t>
            </a:r>
            <a:endParaRPr lang="ru-RU" sz="900" kern="1200" dirty="0" smtClean="0">
              <a:solidFill>
                <a:schemeClr val="tx1"/>
              </a:solidFill>
            </a:endParaRPr>
          </a:p>
          <a:p>
            <a:pPr lvl="0" algn="just" defTabSz="444500">
              <a:lnSpc>
                <a:spcPct val="90000"/>
              </a:lnSpc>
              <a:spcBef>
                <a:spcPct val="0"/>
              </a:spcBef>
              <a:spcAft>
                <a:spcPct val="35000"/>
              </a:spcAft>
            </a:pPr>
            <a:r>
              <a:rPr lang="ru-RU" sz="900" kern="1200" dirty="0" smtClean="0">
                <a:solidFill>
                  <a:schemeClr val="tx1"/>
                </a:solidFill>
              </a:rPr>
              <a:t>-</a:t>
            </a:r>
            <a:r>
              <a:rPr lang="en-US" sz="900" kern="1200" dirty="0" smtClean="0">
                <a:solidFill>
                  <a:schemeClr val="tx1"/>
                </a:solidFill>
              </a:rPr>
              <a:t> </a:t>
            </a:r>
            <a:r>
              <a:rPr lang="en-US" sz="900" dirty="0" smtClean="0">
                <a:solidFill>
                  <a:schemeClr val="tx1"/>
                </a:solidFill>
              </a:rPr>
              <a:t>Assembly of locomotives (diesel and electric) and passenger carriages; </a:t>
            </a:r>
          </a:p>
          <a:p>
            <a:pPr lvl="0" algn="just" defTabSz="444500">
              <a:lnSpc>
                <a:spcPct val="90000"/>
              </a:lnSpc>
              <a:spcBef>
                <a:spcPct val="0"/>
              </a:spcBef>
              <a:spcAft>
                <a:spcPct val="35000"/>
              </a:spcAft>
            </a:pPr>
            <a:r>
              <a:rPr lang="en-US" sz="900" dirty="0" smtClean="0">
                <a:solidFill>
                  <a:schemeClr val="tx1"/>
                </a:solidFill>
              </a:rPr>
              <a:t>- Car models of "KIA", "Hyundai", "</a:t>
            </a:r>
            <a:r>
              <a:rPr lang="en-US" sz="900" dirty="0" err="1" smtClean="0">
                <a:solidFill>
                  <a:schemeClr val="tx1"/>
                </a:solidFill>
              </a:rPr>
              <a:t>SsangYong</a:t>
            </a:r>
            <a:r>
              <a:rPr lang="en-US" sz="900" dirty="0" smtClean="0">
                <a:solidFill>
                  <a:schemeClr val="tx1"/>
                </a:solidFill>
              </a:rPr>
              <a:t>", "Peugeot", "Toyota"; </a:t>
            </a:r>
          </a:p>
          <a:p>
            <a:pPr lvl="0" algn="just" defTabSz="444500">
              <a:lnSpc>
                <a:spcPct val="90000"/>
              </a:lnSpc>
              <a:spcBef>
                <a:spcPct val="0"/>
              </a:spcBef>
              <a:spcAft>
                <a:spcPct val="35000"/>
              </a:spcAft>
            </a:pPr>
            <a:r>
              <a:rPr lang="en-US" sz="900" dirty="0" smtClean="0">
                <a:solidFill>
                  <a:schemeClr val="tx1"/>
                </a:solidFill>
              </a:rPr>
              <a:t>- Assembly of helicopters; </a:t>
            </a:r>
          </a:p>
          <a:p>
            <a:pPr lvl="0" algn="just" defTabSz="444500">
              <a:lnSpc>
                <a:spcPct val="90000"/>
              </a:lnSpc>
              <a:spcBef>
                <a:spcPct val="0"/>
              </a:spcBef>
              <a:spcAft>
                <a:spcPct val="35000"/>
              </a:spcAft>
            </a:pPr>
            <a:r>
              <a:rPr lang="en-US" sz="900" dirty="0" smtClean="0">
                <a:solidFill>
                  <a:schemeClr val="tx1"/>
                </a:solidFill>
              </a:rPr>
              <a:t>- Pharmaceutical products and others</a:t>
            </a:r>
            <a:r>
              <a:rPr lang="en-US" sz="900" dirty="0">
                <a:solidFill>
                  <a:schemeClr val="tx1"/>
                </a:solidFill>
              </a:rPr>
              <a:t>.</a:t>
            </a:r>
            <a:endParaRPr lang="ru-RU" sz="900" kern="1200" dirty="0" smtClean="0">
              <a:solidFill>
                <a:schemeClr val="tx1"/>
              </a:solidFill>
            </a:endParaRPr>
          </a:p>
        </p:txBody>
      </p:sp>
      <p:sp>
        <p:nvSpPr>
          <p:cNvPr id="50" name="Скругленный прямоугольник 4"/>
          <p:cNvSpPr/>
          <p:nvPr/>
        </p:nvSpPr>
        <p:spPr>
          <a:xfrm>
            <a:off x="6477000" y="3962400"/>
            <a:ext cx="2231912" cy="17535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b" anchorCtr="0">
            <a:noAutofit/>
          </a:bodyPr>
          <a:lstStyle/>
          <a:p>
            <a:pPr lvl="0" algn="just" defTabSz="444500">
              <a:lnSpc>
                <a:spcPct val="90000"/>
              </a:lnSpc>
              <a:spcBef>
                <a:spcPct val="0"/>
              </a:spcBef>
              <a:spcAft>
                <a:spcPct val="35000"/>
              </a:spcAft>
            </a:pPr>
            <a:endParaRPr lang="ru-RU" sz="1000" kern="1200" dirty="0" smtClean="0">
              <a:solidFill>
                <a:schemeClr val="tx1"/>
              </a:solidFill>
            </a:endParaRPr>
          </a:p>
          <a:p>
            <a:pPr lvl="0" algn="just" defTabSz="444500">
              <a:lnSpc>
                <a:spcPct val="90000"/>
              </a:lnSpc>
              <a:spcBef>
                <a:spcPct val="0"/>
              </a:spcBef>
              <a:spcAft>
                <a:spcPct val="35000"/>
              </a:spcAft>
            </a:pPr>
            <a:endParaRPr lang="ru-RU" sz="1000" kern="1200" dirty="0" smtClean="0">
              <a:solidFill>
                <a:schemeClr val="tx1"/>
              </a:solidFill>
            </a:endParaRPr>
          </a:p>
          <a:p>
            <a:pPr lvl="0" algn="just" defTabSz="444500">
              <a:lnSpc>
                <a:spcPct val="90000"/>
              </a:lnSpc>
              <a:spcBef>
                <a:spcPct val="0"/>
              </a:spcBef>
              <a:spcAft>
                <a:spcPct val="35000"/>
              </a:spcAft>
            </a:pPr>
            <a:endParaRPr lang="ru-RU" sz="1000" kern="1200" dirty="0" smtClean="0">
              <a:solidFill>
                <a:schemeClr val="tx1"/>
              </a:solidFill>
            </a:endParaRPr>
          </a:p>
          <a:p>
            <a:pPr lvl="0" algn="just" defTabSz="444500">
              <a:lnSpc>
                <a:spcPct val="90000"/>
              </a:lnSpc>
              <a:spcBef>
                <a:spcPct val="0"/>
              </a:spcBef>
              <a:spcAft>
                <a:spcPct val="35000"/>
              </a:spcAft>
            </a:pPr>
            <a:endParaRPr lang="ru-RU" sz="1000" kern="1200" dirty="0" smtClean="0">
              <a:solidFill>
                <a:schemeClr val="tx1"/>
              </a:solidFill>
            </a:endParaRPr>
          </a:p>
          <a:p>
            <a:pPr lvl="0" algn="just" defTabSz="444500">
              <a:lnSpc>
                <a:spcPct val="90000"/>
              </a:lnSpc>
              <a:spcBef>
                <a:spcPct val="0"/>
              </a:spcBef>
              <a:spcAft>
                <a:spcPct val="35000"/>
              </a:spcAft>
            </a:pPr>
            <a:endParaRPr lang="ru-RU" sz="1000" kern="1200" dirty="0" smtClean="0">
              <a:solidFill>
                <a:schemeClr val="tx1"/>
              </a:solidFill>
            </a:endParaRPr>
          </a:p>
          <a:p>
            <a:pPr lvl="0" algn="just" defTabSz="444500">
              <a:lnSpc>
                <a:spcPct val="90000"/>
              </a:lnSpc>
              <a:spcBef>
                <a:spcPct val="0"/>
              </a:spcBef>
              <a:spcAft>
                <a:spcPct val="35000"/>
              </a:spcAft>
            </a:pPr>
            <a:endParaRPr lang="ru-RU" sz="1000" kern="1200" dirty="0" smtClean="0">
              <a:solidFill>
                <a:schemeClr val="tx1"/>
              </a:solidFill>
            </a:endParaRPr>
          </a:p>
          <a:p>
            <a:pPr lvl="0" algn="just" defTabSz="444500">
              <a:lnSpc>
                <a:spcPct val="90000"/>
              </a:lnSpc>
              <a:spcBef>
                <a:spcPct val="0"/>
              </a:spcBef>
              <a:spcAft>
                <a:spcPct val="35000"/>
              </a:spcAft>
            </a:pPr>
            <a:endParaRPr lang="ru-RU" sz="1000" kern="1200" dirty="0" smtClean="0">
              <a:solidFill>
                <a:schemeClr val="tx1"/>
              </a:solidFill>
            </a:endParaRPr>
          </a:p>
          <a:p>
            <a:pPr lvl="0" algn="just" defTabSz="444500">
              <a:lnSpc>
                <a:spcPct val="90000"/>
              </a:lnSpc>
              <a:spcBef>
                <a:spcPct val="0"/>
              </a:spcBef>
              <a:spcAft>
                <a:spcPct val="35000"/>
              </a:spcAft>
            </a:pPr>
            <a:endParaRPr lang="ru-RU" sz="1000" kern="1200" dirty="0" smtClean="0">
              <a:solidFill>
                <a:schemeClr val="tx1"/>
              </a:solidFill>
            </a:endParaRPr>
          </a:p>
          <a:p>
            <a:pPr lvl="0" algn="just" defTabSz="444500">
              <a:lnSpc>
                <a:spcPct val="90000"/>
              </a:lnSpc>
              <a:spcBef>
                <a:spcPct val="0"/>
              </a:spcBef>
              <a:spcAft>
                <a:spcPct val="35000"/>
              </a:spcAft>
            </a:pPr>
            <a:endParaRPr lang="ru-RU" sz="1000" kern="1200" dirty="0" smtClean="0">
              <a:solidFill>
                <a:schemeClr val="tx1"/>
              </a:solidFill>
            </a:endParaRPr>
          </a:p>
          <a:p>
            <a:pPr lvl="0" algn="just" defTabSz="444500">
              <a:lnSpc>
                <a:spcPct val="90000"/>
              </a:lnSpc>
              <a:spcBef>
                <a:spcPct val="0"/>
              </a:spcBef>
              <a:spcAft>
                <a:spcPct val="35000"/>
              </a:spcAft>
            </a:pPr>
            <a:r>
              <a:rPr lang="en-US" sz="900" kern="1200" dirty="0" smtClean="0">
                <a:solidFill>
                  <a:schemeClr val="tx1"/>
                </a:solidFill>
              </a:rPr>
              <a:t>There are 190 projects that are currently in the process of implementation </a:t>
            </a:r>
            <a:r>
              <a:rPr lang="en-US" sz="900" dirty="0" smtClean="0">
                <a:solidFill>
                  <a:schemeClr val="tx1"/>
                </a:solidFill>
              </a:rPr>
              <a:t>in collaboration  with  the leading TNC. </a:t>
            </a:r>
          </a:p>
          <a:p>
            <a:pPr lvl="0" algn="just" defTabSz="444500">
              <a:lnSpc>
                <a:spcPct val="90000"/>
              </a:lnSpc>
              <a:spcBef>
                <a:spcPct val="0"/>
              </a:spcBef>
              <a:spcAft>
                <a:spcPct val="35000"/>
              </a:spcAft>
            </a:pPr>
            <a:r>
              <a:rPr lang="en-US" sz="900" dirty="0" smtClean="0">
                <a:solidFill>
                  <a:schemeClr val="tx1"/>
                </a:solidFill>
              </a:rPr>
              <a:t>Implementation of projects is expected in the </a:t>
            </a:r>
            <a:r>
              <a:rPr lang="en-US" sz="900" dirty="0">
                <a:solidFill>
                  <a:schemeClr val="tx1"/>
                </a:solidFill>
              </a:rPr>
              <a:t>such </a:t>
            </a:r>
            <a:r>
              <a:rPr lang="en-US" sz="900" dirty="0" smtClean="0">
                <a:solidFill>
                  <a:schemeClr val="tx1"/>
                </a:solidFill>
              </a:rPr>
              <a:t>areas:</a:t>
            </a:r>
          </a:p>
          <a:p>
            <a:pPr lvl="0" algn="just" defTabSz="444500">
              <a:lnSpc>
                <a:spcPct val="90000"/>
              </a:lnSpc>
              <a:spcBef>
                <a:spcPct val="0"/>
              </a:spcBef>
              <a:spcAft>
                <a:spcPct val="35000"/>
              </a:spcAft>
            </a:pPr>
            <a:r>
              <a:rPr lang="en-US" sz="900" dirty="0" smtClean="0">
                <a:solidFill>
                  <a:schemeClr val="tx1"/>
                </a:solidFill>
              </a:rPr>
              <a:t>- Pharmaceuticals;</a:t>
            </a:r>
          </a:p>
          <a:p>
            <a:pPr lvl="0" algn="just" defTabSz="444500">
              <a:lnSpc>
                <a:spcPct val="90000"/>
              </a:lnSpc>
              <a:spcBef>
                <a:spcPct val="0"/>
              </a:spcBef>
              <a:spcAft>
                <a:spcPct val="35000"/>
              </a:spcAft>
            </a:pPr>
            <a:r>
              <a:rPr lang="en-US" sz="900" dirty="0" smtClean="0">
                <a:solidFill>
                  <a:schemeClr val="tx1"/>
                </a:solidFill>
              </a:rPr>
              <a:t>- Renewable energy sources;</a:t>
            </a:r>
          </a:p>
          <a:p>
            <a:pPr lvl="0" algn="just" defTabSz="444500">
              <a:lnSpc>
                <a:spcPct val="90000"/>
              </a:lnSpc>
              <a:spcBef>
                <a:spcPct val="0"/>
              </a:spcBef>
              <a:spcAft>
                <a:spcPct val="35000"/>
              </a:spcAft>
            </a:pPr>
            <a:r>
              <a:rPr lang="en-US" sz="900" dirty="0" smtClean="0">
                <a:solidFill>
                  <a:schemeClr val="tx1"/>
                </a:solidFill>
              </a:rPr>
              <a:t>- </a:t>
            </a:r>
            <a:r>
              <a:rPr lang="en-US" sz="900" dirty="0">
                <a:solidFill>
                  <a:schemeClr val="tx1"/>
                </a:solidFill>
              </a:rPr>
              <a:t>MMC </a:t>
            </a:r>
            <a:r>
              <a:rPr lang="en-US" sz="900" dirty="0" smtClean="0">
                <a:solidFill>
                  <a:schemeClr val="tx1"/>
                </a:solidFill>
              </a:rPr>
              <a:t>(Mining </a:t>
            </a:r>
            <a:r>
              <a:rPr lang="en-US" sz="900" dirty="0">
                <a:solidFill>
                  <a:schemeClr val="tx1"/>
                </a:solidFill>
              </a:rPr>
              <a:t>and metallurgical </a:t>
            </a:r>
            <a:r>
              <a:rPr lang="en-US" sz="900" dirty="0" smtClean="0">
                <a:solidFill>
                  <a:schemeClr val="tx1"/>
                </a:solidFill>
              </a:rPr>
              <a:t>complex);</a:t>
            </a:r>
          </a:p>
          <a:p>
            <a:pPr lvl="0" algn="just" defTabSz="444500">
              <a:lnSpc>
                <a:spcPct val="90000"/>
              </a:lnSpc>
              <a:spcBef>
                <a:spcPct val="0"/>
              </a:spcBef>
              <a:spcAft>
                <a:spcPct val="35000"/>
              </a:spcAft>
            </a:pPr>
            <a:r>
              <a:rPr lang="en-US" sz="900" dirty="0" smtClean="0">
                <a:solidFill>
                  <a:schemeClr val="tx1"/>
                </a:solidFill>
              </a:rPr>
              <a:t>- ICT;</a:t>
            </a:r>
          </a:p>
          <a:p>
            <a:pPr lvl="0" algn="just" defTabSz="444500">
              <a:lnSpc>
                <a:spcPct val="90000"/>
              </a:lnSpc>
              <a:spcBef>
                <a:spcPct val="0"/>
              </a:spcBef>
              <a:spcAft>
                <a:spcPct val="35000"/>
              </a:spcAft>
            </a:pPr>
            <a:r>
              <a:rPr lang="en-US" sz="900" dirty="0" smtClean="0">
                <a:solidFill>
                  <a:schemeClr val="tx1"/>
                </a:solidFill>
              </a:rPr>
              <a:t>- Electronics and Engineering:</a:t>
            </a:r>
          </a:p>
          <a:p>
            <a:pPr lvl="0" algn="just" defTabSz="444500">
              <a:lnSpc>
                <a:spcPct val="90000"/>
              </a:lnSpc>
              <a:spcBef>
                <a:spcPct val="0"/>
              </a:spcBef>
              <a:spcAft>
                <a:spcPct val="35000"/>
              </a:spcAft>
            </a:pPr>
            <a:r>
              <a:rPr lang="en-US" sz="900" dirty="0" smtClean="0">
                <a:solidFill>
                  <a:schemeClr val="tx1"/>
                </a:solidFill>
              </a:rPr>
              <a:t>- Food industry.</a:t>
            </a:r>
            <a:endParaRPr lang="ru-RU" sz="900" kern="1200" dirty="0">
              <a:solidFill>
                <a:schemeClr val="tx1"/>
              </a:solidFill>
            </a:endParaRPr>
          </a:p>
        </p:txBody>
      </p:sp>
      <p:sp>
        <p:nvSpPr>
          <p:cNvPr id="51" name="Прямоугольник 50"/>
          <p:cNvSpPr/>
          <p:nvPr/>
        </p:nvSpPr>
        <p:spPr>
          <a:xfrm>
            <a:off x="704416" y="845220"/>
            <a:ext cx="2025281" cy="864096"/>
          </a:xfrm>
          <a:prstGeom prst="rect">
            <a:avLst/>
          </a:prstGeom>
          <a:ln>
            <a:solidFill>
              <a:schemeClr val="bg1">
                <a:lumMod val="9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1992-2009</a:t>
            </a:r>
            <a:endParaRPr lang="ru-RU" dirty="0"/>
          </a:p>
        </p:txBody>
      </p:sp>
      <p:sp>
        <p:nvSpPr>
          <p:cNvPr id="52" name="Прямоугольник 51"/>
          <p:cNvSpPr/>
          <p:nvPr/>
        </p:nvSpPr>
        <p:spPr>
          <a:xfrm>
            <a:off x="3642538" y="845220"/>
            <a:ext cx="2025281" cy="864096"/>
          </a:xfrm>
          <a:prstGeom prst="rect">
            <a:avLst/>
          </a:prstGeom>
          <a:ln>
            <a:solidFill>
              <a:schemeClr val="bg1">
                <a:lumMod val="9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2010-2014</a:t>
            </a:r>
            <a:endParaRPr lang="ru-RU" dirty="0"/>
          </a:p>
        </p:txBody>
      </p:sp>
      <p:sp>
        <p:nvSpPr>
          <p:cNvPr id="53" name="Прямоугольник 52"/>
          <p:cNvSpPr/>
          <p:nvPr/>
        </p:nvSpPr>
        <p:spPr>
          <a:xfrm>
            <a:off x="6547691" y="845220"/>
            <a:ext cx="2025281" cy="864096"/>
          </a:xfrm>
          <a:prstGeom prst="rect">
            <a:avLst/>
          </a:prstGeom>
          <a:ln>
            <a:solidFill>
              <a:schemeClr val="bg1">
                <a:lumMod val="95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2015-2019</a:t>
            </a:r>
            <a:endParaRPr lang="ru-RU" dirty="0"/>
          </a:p>
        </p:txBody>
      </p:sp>
      <p:sp>
        <p:nvSpPr>
          <p:cNvPr id="54" name="Прямоугольник 53"/>
          <p:cNvSpPr/>
          <p:nvPr/>
        </p:nvSpPr>
        <p:spPr>
          <a:xfrm>
            <a:off x="76200" y="122088"/>
            <a:ext cx="2530646" cy="369332"/>
          </a:xfrm>
          <a:prstGeom prst="rect">
            <a:avLst/>
          </a:prstGeom>
        </p:spPr>
        <p:txBody>
          <a:bodyPr wrap="square">
            <a:spAutoFit/>
          </a:bodyPr>
          <a:lstStyle/>
          <a:p>
            <a:pPr algn="ctr"/>
            <a:r>
              <a:rPr lang="en-US" b="1" dirty="0" smtClean="0">
                <a:solidFill>
                  <a:schemeClr val="tx2">
                    <a:lumMod val="75000"/>
                  </a:schemeClr>
                </a:solidFill>
              </a:rPr>
              <a:t>TNC in Kazakhstan</a:t>
            </a:r>
            <a:endParaRPr lang="ru-RU" b="1" dirty="0">
              <a:solidFill>
                <a:schemeClr val="tx2">
                  <a:lumMod val="75000"/>
                </a:schemeClr>
              </a:solidFill>
            </a:endParaRPr>
          </a:p>
        </p:txBody>
      </p:sp>
    </p:spTree>
    <p:extLst>
      <p:ext uri="{BB962C8B-B14F-4D97-AF65-F5344CB8AC3E}">
        <p14:creationId xmlns:p14="http://schemas.microsoft.com/office/powerpoint/2010/main" val="4286305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026"/>
          <p:cNvGrpSpPr/>
          <p:nvPr/>
        </p:nvGrpSpPr>
        <p:grpSpPr>
          <a:xfrm>
            <a:off x="6510442" y="1752600"/>
            <a:ext cx="2594078" cy="1576999"/>
            <a:chOff x="2114286" y="4892648"/>
            <a:chExt cx="3105786" cy="1704704"/>
          </a:xfrm>
        </p:grpSpPr>
        <p:pic>
          <p:nvPicPr>
            <p:cNvPr id="26" name="Picture 2" descr="C:\Documents and Settings\mukushev\Desktop\744px-ПозКарта_Казахстан.svg.png"/>
            <p:cNvPicPr>
              <a:picLocks noChangeAspect="1" noChangeArrowheads="1"/>
            </p:cNvPicPr>
            <p:nvPr/>
          </p:nvPicPr>
          <p:blipFill>
            <a:blip r:embed="rId3" cstate="print">
              <a:grayscl/>
            </a:blip>
            <a:srcRect/>
            <a:stretch>
              <a:fillRect/>
            </a:stretch>
          </p:blipFill>
          <p:spPr bwMode="auto">
            <a:xfrm>
              <a:off x="2114286" y="4892648"/>
              <a:ext cx="3105786" cy="1704704"/>
            </a:xfrm>
            <a:prstGeom prst="rect">
              <a:avLst/>
            </a:prstGeom>
            <a:noFill/>
            <a:ln w="9525">
              <a:noFill/>
              <a:miter lim="800000"/>
              <a:headEnd/>
              <a:tailEnd/>
            </a:ln>
          </p:spPr>
        </p:pic>
        <p:grpSp>
          <p:nvGrpSpPr>
            <p:cNvPr id="3" name="Группа 84"/>
            <p:cNvGrpSpPr/>
            <p:nvPr/>
          </p:nvGrpSpPr>
          <p:grpSpPr>
            <a:xfrm>
              <a:off x="2286862" y="5739214"/>
              <a:ext cx="370792" cy="185031"/>
              <a:chOff x="510443" y="1043444"/>
              <a:chExt cx="711156" cy="369332"/>
            </a:xfrm>
          </p:grpSpPr>
          <p:sp>
            <p:nvSpPr>
              <p:cNvPr id="86" name="Овал 85"/>
              <p:cNvSpPr/>
              <p:nvPr/>
            </p:nvSpPr>
            <p:spPr>
              <a:xfrm>
                <a:off x="658168" y="1052736"/>
                <a:ext cx="403958" cy="360040"/>
              </a:xfrm>
              <a:prstGeom prst="ellipse">
                <a:avLst/>
              </a:prstGeom>
              <a:solidFill>
                <a:schemeClr val="bg1"/>
              </a:solid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z="700" dirty="0"/>
              </a:p>
            </p:txBody>
          </p:sp>
          <p:sp>
            <p:nvSpPr>
              <p:cNvPr id="87" name="Прямоугольник 86"/>
              <p:cNvSpPr/>
              <p:nvPr/>
            </p:nvSpPr>
            <p:spPr>
              <a:xfrm>
                <a:off x="510443" y="1043444"/>
                <a:ext cx="711156" cy="365248"/>
              </a:xfrm>
              <a:prstGeom prst="rect">
                <a:avLst/>
              </a:prstGeom>
            </p:spPr>
            <p:txBody>
              <a:bodyPr wrap="none">
                <a:spAutoFit/>
              </a:bodyPr>
              <a:lstStyle/>
              <a:p>
                <a:pPr algn="ctr"/>
                <a:r>
                  <a:rPr lang="en-US" sz="500" dirty="0"/>
                  <a:t>SEZ</a:t>
                </a:r>
                <a:endParaRPr lang="ru-RU" sz="500" dirty="0"/>
              </a:p>
            </p:txBody>
          </p:sp>
        </p:grpSp>
        <p:grpSp>
          <p:nvGrpSpPr>
            <p:cNvPr id="7" name="Группа 160"/>
            <p:cNvGrpSpPr/>
            <p:nvPr/>
          </p:nvGrpSpPr>
          <p:grpSpPr>
            <a:xfrm>
              <a:off x="2430661" y="6074840"/>
              <a:ext cx="370792" cy="185031"/>
              <a:chOff x="510443" y="1043444"/>
              <a:chExt cx="711156" cy="369332"/>
            </a:xfrm>
          </p:grpSpPr>
          <p:sp>
            <p:nvSpPr>
              <p:cNvPr id="162" name="Овал 161"/>
              <p:cNvSpPr/>
              <p:nvPr/>
            </p:nvSpPr>
            <p:spPr>
              <a:xfrm>
                <a:off x="658168" y="1052736"/>
                <a:ext cx="403958" cy="360040"/>
              </a:xfrm>
              <a:prstGeom prst="ellipse">
                <a:avLst/>
              </a:prstGeom>
              <a:solidFill>
                <a:schemeClr val="bg1"/>
              </a:solid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z="700" dirty="0"/>
              </a:p>
            </p:txBody>
          </p:sp>
          <p:sp>
            <p:nvSpPr>
              <p:cNvPr id="163" name="Прямоугольник 162"/>
              <p:cNvSpPr/>
              <p:nvPr/>
            </p:nvSpPr>
            <p:spPr>
              <a:xfrm>
                <a:off x="510443" y="1043444"/>
                <a:ext cx="711156" cy="365248"/>
              </a:xfrm>
              <a:prstGeom prst="rect">
                <a:avLst/>
              </a:prstGeom>
            </p:spPr>
            <p:txBody>
              <a:bodyPr wrap="none">
                <a:spAutoFit/>
              </a:bodyPr>
              <a:lstStyle/>
              <a:p>
                <a:pPr algn="ctr"/>
                <a:r>
                  <a:rPr lang="en-US" sz="500" dirty="0"/>
                  <a:t>SEZ</a:t>
                </a:r>
                <a:endParaRPr lang="ru-RU" sz="500" dirty="0"/>
              </a:p>
            </p:txBody>
          </p:sp>
        </p:grpSp>
        <p:grpSp>
          <p:nvGrpSpPr>
            <p:cNvPr id="8" name="Группа 163"/>
            <p:cNvGrpSpPr/>
            <p:nvPr/>
          </p:nvGrpSpPr>
          <p:grpSpPr>
            <a:xfrm>
              <a:off x="3677804" y="5113993"/>
              <a:ext cx="370792" cy="185031"/>
              <a:chOff x="510443" y="1043444"/>
              <a:chExt cx="711156" cy="369332"/>
            </a:xfrm>
          </p:grpSpPr>
          <p:sp>
            <p:nvSpPr>
              <p:cNvPr id="165" name="Овал 164"/>
              <p:cNvSpPr/>
              <p:nvPr/>
            </p:nvSpPr>
            <p:spPr>
              <a:xfrm>
                <a:off x="658168" y="1052736"/>
                <a:ext cx="403958" cy="360040"/>
              </a:xfrm>
              <a:prstGeom prst="ellipse">
                <a:avLst/>
              </a:prstGeom>
              <a:solidFill>
                <a:schemeClr val="bg1"/>
              </a:solid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z="700" dirty="0"/>
              </a:p>
            </p:txBody>
          </p:sp>
          <p:sp>
            <p:nvSpPr>
              <p:cNvPr id="166" name="Прямоугольник 165"/>
              <p:cNvSpPr/>
              <p:nvPr/>
            </p:nvSpPr>
            <p:spPr>
              <a:xfrm>
                <a:off x="510443" y="1043444"/>
                <a:ext cx="711156" cy="365248"/>
              </a:xfrm>
              <a:prstGeom prst="rect">
                <a:avLst/>
              </a:prstGeom>
            </p:spPr>
            <p:txBody>
              <a:bodyPr wrap="none">
                <a:spAutoFit/>
              </a:bodyPr>
              <a:lstStyle/>
              <a:p>
                <a:pPr algn="ctr"/>
                <a:r>
                  <a:rPr lang="en-US" sz="500" dirty="0"/>
                  <a:t>SEZ</a:t>
                </a:r>
                <a:endParaRPr lang="ru-RU" sz="500" dirty="0"/>
              </a:p>
            </p:txBody>
          </p:sp>
        </p:grpSp>
        <p:grpSp>
          <p:nvGrpSpPr>
            <p:cNvPr id="10" name="Группа 166"/>
            <p:cNvGrpSpPr/>
            <p:nvPr/>
          </p:nvGrpSpPr>
          <p:grpSpPr>
            <a:xfrm>
              <a:off x="3753910" y="5316367"/>
              <a:ext cx="370792" cy="185031"/>
              <a:chOff x="510443" y="1043444"/>
              <a:chExt cx="711156" cy="369332"/>
            </a:xfrm>
          </p:grpSpPr>
          <p:sp>
            <p:nvSpPr>
              <p:cNvPr id="168" name="Овал 167"/>
              <p:cNvSpPr/>
              <p:nvPr/>
            </p:nvSpPr>
            <p:spPr>
              <a:xfrm>
                <a:off x="658168" y="1052736"/>
                <a:ext cx="403958" cy="360040"/>
              </a:xfrm>
              <a:prstGeom prst="ellipse">
                <a:avLst/>
              </a:prstGeom>
              <a:solidFill>
                <a:schemeClr val="bg1"/>
              </a:solid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z="700" dirty="0"/>
              </a:p>
            </p:txBody>
          </p:sp>
          <p:sp>
            <p:nvSpPr>
              <p:cNvPr id="169" name="Прямоугольник 168"/>
              <p:cNvSpPr/>
              <p:nvPr/>
            </p:nvSpPr>
            <p:spPr>
              <a:xfrm>
                <a:off x="510443" y="1043444"/>
                <a:ext cx="711156" cy="365248"/>
              </a:xfrm>
              <a:prstGeom prst="rect">
                <a:avLst/>
              </a:prstGeom>
            </p:spPr>
            <p:txBody>
              <a:bodyPr wrap="none">
                <a:spAutoFit/>
              </a:bodyPr>
              <a:lstStyle/>
              <a:p>
                <a:pPr algn="ctr"/>
                <a:r>
                  <a:rPr lang="en-US" sz="500" dirty="0"/>
                  <a:t>SEZ</a:t>
                </a:r>
                <a:endParaRPr lang="ru-RU" sz="500" dirty="0"/>
              </a:p>
            </p:txBody>
          </p:sp>
        </p:grpSp>
        <p:grpSp>
          <p:nvGrpSpPr>
            <p:cNvPr id="11" name="Группа 169"/>
            <p:cNvGrpSpPr/>
            <p:nvPr/>
          </p:nvGrpSpPr>
          <p:grpSpPr>
            <a:xfrm>
              <a:off x="3856699" y="5513771"/>
              <a:ext cx="370792" cy="185031"/>
              <a:chOff x="510443" y="1043444"/>
              <a:chExt cx="711156" cy="369332"/>
            </a:xfrm>
          </p:grpSpPr>
          <p:sp>
            <p:nvSpPr>
              <p:cNvPr id="171" name="Овал 170"/>
              <p:cNvSpPr/>
              <p:nvPr/>
            </p:nvSpPr>
            <p:spPr>
              <a:xfrm>
                <a:off x="658168" y="1052736"/>
                <a:ext cx="403958" cy="360040"/>
              </a:xfrm>
              <a:prstGeom prst="ellipse">
                <a:avLst/>
              </a:prstGeom>
              <a:solidFill>
                <a:schemeClr val="bg1"/>
              </a:solid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z="700" dirty="0"/>
              </a:p>
            </p:txBody>
          </p:sp>
          <p:sp>
            <p:nvSpPr>
              <p:cNvPr id="172" name="Прямоугольник 171"/>
              <p:cNvSpPr/>
              <p:nvPr/>
            </p:nvSpPr>
            <p:spPr>
              <a:xfrm>
                <a:off x="510443" y="1043444"/>
                <a:ext cx="711156" cy="365248"/>
              </a:xfrm>
              <a:prstGeom prst="rect">
                <a:avLst/>
              </a:prstGeom>
            </p:spPr>
            <p:txBody>
              <a:bodyPr wrap="none">
                <a:spAutoFit/>
              </a:bodyPr>
              <a:lstStyle/>
              <a:p>
                <a:pPr algn="ctr"/>
                <a:r>
                  <a:rPr lang="en-US" sz="500" dirty="0"/>
                  <a:t>SEZ</a:t>
                </a:r>
                <a:endParaRPr lang="ru-RU" sz="500" dirty="0"/>
              </a:p>
            </p:txBody>
          </p:sp>
        </p:grpSp>
        <p:grpSp>
          <p:nvGrpSpPr>
            <p:cNvPr id="12" name="Группа 172"/>
            <p:cNvGrpSpPr/>
            <p:nvPr/>
          </p:nvGrpSpPr>
          <p:grpSpPr>
            <a:xfrm>
              <a:off x="4106754" y="5176044"/>
              <a:ext cx="370792" cy="185031"/>
              <a:chOff x="510443" y="1043444"/>
              <a:chExt cx="711156" cy="369332"/>
            </a:xfrm>
          </p:grpSpPr>
          <p:sp>
            <p:nvSpPr>
              <p:cNvPr id="174" name="Овал 173"/>
              <p:cNvSpPr/>
              <p:nvPr/>
            </p:nvSpPr>
            <p:spPr>
              <a:xfrm>
                <a:off x="658168" y="1052736"/>
                <a:ext cx="403958" cy="360040"/>
              </a:xfrm>
              <a:prstGeom prst="ellipse">
                <a:avLst/>
              </a:prstGeom>
              <a:solidFill>
                <a:schemeClr val="bg1"/>
              </a:solid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z="700" dirty="0"/>
              </a:p>
            </p:txBody>
          </p:sp>
          <p:sp>
            <p:nvSpPr>
              <p:cNvPr id="175" name="Прямоугольник 174"/>
              <p:cNvSpPr/>
              <p:nvPr/>
            </p:nvSpPr>
            <p:spPr>
              <a:xfrm>
                <a:off x="510443" y="1043444"/>
                <a:ext cx="711156" cy="365248"/>
              </a:xfrm>
              <a:prstGeom prst="rect">
                <a:avLst/>
              </a:prstGeom>
            </p:spPr>
            <p:txBody>
              <a:bodyPr wrap="none">
                <a:spAutoFit/>
              </a:bodyPr>
              <a:lstStyle/>
              <a:p>
                <a:pPr algn="ctr"/>
                <a:r>
                  <a:rPr lang="en-US" sz="500" dirty="0"/>
                  <a:t>SEZ</a:t>
                </a:r>
                <a:endParaRPr lang="ru-RU" sz="500" dirty="0"/>
              </a:p>
            </p:txBody>
          </p:sp>
        </p:grpSp>
        <p:grpSp>
          <p:nvGrpSpPr>
            <p:cNvPr id="13" name="Группа 175"/>
            <p:cNvGrpSpPr/>
            <p:nvPr/>
          </p:nvGrpSpPr>
          <p:grpSpPr>
            <a:xfrm>
              <a:off x="4364716" y="5972871"/>
              <a:ext cx="370792" cy="185031"/>
              <a:chOff x="510443" y="1043444"/>
              <a:chExt cx="711156" cy="369332"/>
            </a:xfrm>
          </p:grpSpPr>
          <p:sp>
            <p:nvSpPr>
              <p:cNvPr id="177" name="Овал 176"/>
              <p:cNvSpPr/>
              <p:nvPr/>
            </p:nvSpPr>
            <p:spPr>
              <a:xfrm>
                <a:off x="658168" y="1052736"/>
                <a:ext cx="403958" cy="360040"/>
              </a:xfrm>
              <a:prstGeom prst="ellipse">
                <a:avLst/>
              </a:prstGeom>
              <a:solidFill>
                <a:schemeClr val="bg1"/>
              </a:solid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z="700" dirty="0"/>
              </a:p>
            </p:txBody>
          </p:sp>
          <p:sp>
            <p:nvSpPr>
              <p:cNvPr id="178" name="Прямоугольник 177"/>
              <p:cNvSpPr/>
              <p:nvPr/>
            </p:nvSpPr>
            <p:spPr>
              <a:xfrm>
                <a:off x="510443" y="1043444"/>
                <a:ext cx="711156" cy="365248"/>
              </a:xfrm>
              <a:prstGeom prst="rect">
                <a:avLst/>
              </a:prstGeom>
            </p:spPr>
            <p:txBody>
              <a:bodyPr wrap="none">
                <a:spAutoFit/>
              </a:bodyPr>
              <a:lstStyle/>
              <a:p>
                <a:pPr algn="ctr"/>
                <a:r>
                  <a:rPr lang="en-US" sz="500" dirty="0"/>
                  <a:t>SEZ</a:t>
                </a:r>
                <a:endParaRPr lang="ru-RU" sz="500" dirty="0"/>
              </a:p>
            </p:txBody>
          </p:sp>
        </p:grpSp>
        <p:grpSp>
          <p:nvGrpSpPr>
            <p:cNvPr id="14" name="Группа 178"/>
            <p:cNvGrpSpPr/>
            <p:nvPr/>
          </p:nvGrpSpPr>
          <p:grpSpPr>
            <a:xfrm>
              <a:off x="3918546" y="6131896"/>
              <a:ext cx="370792" cy="185031"/>
              <a:chOff x="510443" y="1043444"/>
              <a:chExt cx="711156" cy="369332"/>
            </a:xfrm>
          </p:grpSpPr>
          <p:sp>
            <p:nvSpPr>
              <p:cNvPr id="180" name="Овал 179"/>
              <p:cNvSpPr/>
              <p:nvPr/>
            </p:nvSpPr>
            <p:spPr>
              <a:xfrm>
                <a:off x="658168" y="1052736"/>
                <a:ext cx="403958" cy="360040"/>
              </a:xfrm>
              <a:prstGeom prst="ellipse">
                <a:avLst/>
              </a:prstGeom>
              <a:solidFill>
                <a:schemeClr val="bg1"/>
              </a:solid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z="700" dirty="0"/>
              </a:p>
            </p:txBody>
          </p:sp>
          <p:sp>
            <p:nvSpPr>
              <p:cNvPr id="181" name="Прямоугольник 180"/>
              <p:cNvSpPr/>
              <p:nvPr/>
            </p:nvSpPr>
            <p:spPr>
              <a:xfrm>
                <a:off x="510443" y="1043444"/>
                <a:ext cx="711156" cy="365248"/>
              </a:xfrm>
              <a:prstGeom prst="rect">
                <a:avLst/>
              </a:prstGeom>
            </p:spPr>
            <p:txBody>
              <a:bodyPr wrap="none">
                <a:spAutoFit/>
              </a:bodyPr>
              <a:lstStyle/>
              <a:p>
                <a:pPr algn="ctr"/>
                <a:r>
                  <a:rPr lang="en-US" sz="500" dirty="0"/>
                  <a:t>SEZ</a:t>
                </a:r>
                <a:endParaRPr lang="ru-RU" sz="500" dirty="0"/>
              </a:p>
            </p:txBody>
          </p:sp>
        </p:grpSp>
        <p:grpSp>
          <p:nvGrpSpPr>
            <p:cNvPr id="15" name="Группа 181"/>
            <p:cNvGrpSpPr/>
            <p:nvPr/>
          </p:nvGrpSpPr>
          <p:grpSpPr>
            <a:xfrm>
              <a:off x="3631646" y="6269594"/>
              <a:ext cx="370792" cy="185031"/>
              <a:chOff x="510443" y="1043444"/>
              <a:chExt cx="711156" cy="369332"/>
            </a:xfrm>
          </p:grpSpPr>
          <p:sp>
            <p:nvSpPr>
              <p:cNvPr id="183" name="Овал 182"/>
              <p:cNvSpPr/>
              <p:nvPr/>
            </p:nvSpPr>
            <p:spPr>
              <a:xfrm>
                <a:off x="658168" y="1052736"/>
                <a:ext cx="403958" cy="360040"/>
              </a:xfrm>
              <a:prstGeom prst="ellipse">
                <a:avLst/>
              </a:prstGeom>
              <a:solidFill>
                <a:schemeClr val="bg1"/>
              </a:solid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z="700" dirty="0"/>
              </a:p>
            </p:txBody>
          </p:sp>
          <p:sp>
            <p:nvSpPr>
              <p:cNvPr id="184" name="Прямоугольник 183"/>
              <p:cNvSpPr/>
              <p:nvPr/>
            </p:nvSpPr>
            <p:spPr>
              <a:xfrm>
                <a:off x="510443" y="1043444"/>
                <a:ext cx="711156" cy="365248"/>
              </a:xfrm>
              <a:prstGeom prst="rect">
                <a:avLst/>
              </a:prstGeom>
            </p:spPr>
            <p:txBody>
              <a:bodyPr wrap="none">
                <a:spAutoFit/>
              </a:bodyPr>
              <a:lstStyle/>
              <a:p>
                <a:pPr algn="ctr"/>
                <a:r>
                  <a:rPr lang="en-US" sz="500" dirty="0"/>
                  <a:t>SEZ</a:t>
                </a:r>
                <a:endParaRPr lang="ru-RU" sz="500" dirty="0"/>
              </a:p>
            </p:txBody>
          </p:sp>
        </p:grpSp>
        <p:grpSp>
          <p:nvGrpSpPr>
            <p:cNvPr id="18" name="Группа 184"/>
            <p:cNvGrpSpPr/>
            <p:nvPr/>
          </p:nvGrpSpPr>
          <p:grpSpPr>
            <a:xfrm>
              <a:off x="4264478" y="6173655"/>
              <a:ext cx="370792" cy="185031"/>
              <a:chOff x="510443" y="1043444"/>
              <a:chExt cx="711156" cy="369332"/>
            </a:xfrm>
          </p:grpSpPr>
          <p:sp>
            <p:nvSpPr>
              <p:cNvPr id="186" name="Овал 185"/>
              <p:cNvSpPr/>
              <p:nvPr/>
            </p:nvSpPr>
            <p:spPr>
              <a:xfrm>
                <a:off x="658168" y="1052736"/>
                <a:ext cx="403958" cy="360040"/>
              </a:xfrm>
              <a:prstGeom prst="ellipse">
                <a:avLst/>
              </a:prstGeom>
              <a:solidFill>
                <a:schemeClr val="bg1"/>
              </a:solid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z="700" dirty="0"/>
              </a:p>
            </p:txBody>
          </p:sp>
          <p:sp>
            <p:nvSpPr>
              <p:cNvPr id="187" name="Прямоугольник 186"/>
              <p:cNvSpPr/>
              <p:nvPr/>
            </p:nvSpPr>
            <p:spPr>
              <a:xfrm>
                <a:off x="510443" y="1043444"/>
                <a:ext cx="711156" cy="365248"/>
              </a:xfrm>
              <a:prstGeom prst="rect">
                <a:avLst/>
              </a:prstGeom>
            </p:spPr>
            <p:txBody>
              <a:bodyPr wrap="none">
                <a:spAutoFit/>
              </a:bodyPr>
              <a:lstStyle/>
              <a:p>
                <a:pPr algn="ctr"/>
                <a:r>
                  <a:rPr lang="en-US" sz="500" dirty="0"/>
                  <a:t>SEZ</a:t>
                </a:r>
                <a:endParaRPr lang="ru-RU" sz="500" dirty="0"/>
              </a:p>
            </p:txBody>
          </p:sp>
        </p:grpSp>
      </p:grpSp>
      <p:sp>
        <p:nvSpPr>
          <p:cNvPr id="41" name="Скругленный прямоугольник 40"/>
          <p:cNvSpPr/>
          <p:nvPr/>
        </p:nvSpPr>
        <p:spPr>
          <a:xfrm>
            <a:off x="4388406" y="2349280"/>
            <a:ext cx="2082310" cy="76695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fontAlgn="auto">
              <a:spcBef>
                <a:spcPts val="0"/>
              </a:spcBef>
              <a:tabLst>
                <a:tab pos="261938" algn="l"/>
              </a:tabLst>
              <a:defRPr/>
            </a:pPr>
            <a:endParaRPr lang="ru-RU" sz="900" b="1" dirty="0">
              <a:solidFill>
                <a:srgbClr val="FF0000"/>
              </a:solidFill>
              <a:latin typeface="Arial" pitchFamily="34" charset="0"/>
              <a:cs typeface="Arial" pitchFamily="34" charset="0"/>
            </a:endParaRPr>
          </a:p>
        </p:txBody>
      </p:sp>
      <p:sp>
        <p:nvSpPr>
          <p:cNvPr id="128" name="Прямоугольник 127"/>
          <p:cNvSpPr/>
          <p:nvPr/>
        </p:nvSpPr>
        <p:spPr>
          <a:xfrm>
            <a:off x="187909" y="3116233"/>
            <a:ext cx="1464200" cy="1080426"/>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lvl="0" algn="ctr" defTabSz="622300">
              <a:lnSpc>
                <a:spcPct val="90000"/>
              </a:lnSpc>
              <a:spcBef>
                <a:spcPct val="0"/>
              </a:spcBef>
              <a:spcAft>
                <a:spcPct val="35000"/>
              </a:spcAft>
            </a:pPr>
            <a:r>
              <a:rPr lang="en-US" sz="1200" b="1" dirty="0" smtClean="0">
                <a:solidFill>
                  <a:schemeClr val="bg1"/>
                </a:solidFill>
              </a:rPr>
              <a:t>Customs privileges</a:t>
            </a:r>
            <a:endParaRPr lang="ru-RU" sz="1200" dirty="0">
              <a:solidFill>
                <a:schemeClr val="bg1"/>
              </a:solidFill>
            </a:endParaRPr>
          </a:p>
        </p:txBody>
      </p:sp>
      <p:sp>
        <p:nvSpPr>
          <p:cNvPr id="129" name="Прямоугольник 128"/>
          <p:cNvSpPr/>
          <p:nvPr/>
        </p:nvSpPr>
        <p:spPr>
          <a:xfrm>
            <a:off x="1732830" y="3147765"/>
            <a:ext cx="2401652" cy="108042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100" dirty="0" smtClean="0">
                <a:solidFill>
                  <a:schemeClr val="tx1"/>
                </a:solidFill>
                <a:cs typeface="Arial" pitchFamily="34" charset="0"/>
              </a:rPr>
              <a:t>Customs duties </a:t>
            </a:r>
            <a:r>
              <a:rPr lang="ru-RU" sz="1100" dirty="0" smtClean="0">
                <a:solidFill>
                  <a:schemeClr val="tx1"/>
                </a:solidFill>
                <a:cs typeface="Arial" pitchFamily="34" charset="0"/>
              </a:rPr>
              <a:t>0% </a:t>
            </a:r>
            <a:r>
              <a:rPr lang="en-US" sz="1100" dirty="0" smtClean="0">
                <a:solidFill>
                  <a:schemeClr val="tx1"/>
                </a:solidFill>
                <a:cs typeface="Arial" pitchFamily="34" charset="0"/>
              </a:rPr>
              <a:t>on the import of</a:t>
            </a:r>
            <a:r>
              <a:rPr lang="ru-RU" sz="1100" dirty="0" smtClean="0">
                <a:solidFill>
                  <a:schemeClr val="tx1"/>
                </a:solidFill>
                <a:cs typeface="Arial" pitchFamily="34" charset="0"/>
              </a:rPr>
              <a:t>:</a:t>
            </a:r>
            <a:endParaRPr lang="ru-RU" sz="1100" dirty="0">
              <a:solidFill>
                <a:schemeClr val="tx1"/>
              </a:solidFill>
              <a:cs typeface="Arial" pitchFamily="34" charset="0"/>
            </a:endParaRPr>
          </a:p>
          <a:p>
            <a:pPr marL="88900" indent="-88900" algn="just">
              <a:buFont typeface="Arial" pitchFamily="34" charset="0"/>
              <a:buChar char="•"/>
            </a:pPr>
            <a:r>
              <a:rPr lang="en-US" sz="1100" dirty="0" smtClean="0"/>
              <a:t>equipment and its components,</a:t>
            </a:r>
          </a:p>
          <a:p>
            <a:pPr marL="88900" indent="-88900" algn="just">
              <a:buFont typeface="Arial" pitchFamily="34" charset="0"/>
              <a:buChar char="•"/>
            </a:pPr>
            <a:r>
              <a:rPr lang="en-US" sz="1100" dirty="0" smtClean="0"/>
              <a:t>spare parts, </a:t>
            </a:r>
          </a:p>
          <a:p>
            <a:pPr marL="88900" indent="-88900" algn="just">
              <a:buFont typeface="Arial" pitchFamily="34" charset="0"/>
              <a:buChar char="•"/>
            </a:pPr>
            <a:r>
              <a:rPr lang="en-US" sz="1100" dirty="0" smtClean="0"/>
              <a:t>raw materials and supplies.</a:t>
            </a:r>
            <a:endParaRPr lang="ru-RU" sz="1100" dirty="0">
              <a:solidFill>
                <a:schemeClr val="tx1"/>
              </a:solidFill>
              <a:cs typeface="Arial" pitchFamily="34" charset="0"/>
            </a:endParaRPr>
          </a:p>
        </p:txBody>
      </p:sp>
      <p:sp>
        <p:nvSpPr>
          <p:cNvPr id="131" name="Прямоугольник 130"/>
          <p:cNvSpPr/>
          <p:nvPr/>
        </p:nvSpPr>
        <p:spPr>
          <a:xfrm>
            <a:off x="186569" y="4283626"/>
            <a:ext cx="1465540" cy="1080426"/>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lvl="0" algn="ctr" defTabSz="622300">
              <a:lnSpc>
                <a:spcPct val="90000"/>
              </a:lnSpc>
              <a:spcBef>
                <a:spcPct val="0"/>
              </a:spcBef>
              <a:spcAft>
                <a:spcPct val="35000"/>
              </a:spcAft>
            </a:pPr>
            <a:r>
              <a:rPr lang="en-US" sz="1200" b="1" dirty="0" smtClean="0">
                <a:solidFill>
                  <a:schemeClr val="bg1"/>
                </a:solidFill>
              </a:rPr>
              <a:t>State in-kind grants</a:t>
            </a:r>
            <a:endParaRPr lang="ru-RU" sz="1200" b="1" dirty="0">
              <a:solidFill>
                <a:schemeClr val="bg1"/>
              </a:solidFill>
            </a:endParaRPr>
          </a:p>
        </p:txBody>
      </p:sp>
      <p:sp>
        <p:nvSpPr>
          <p:cNvPr id="132" name="Прямоугольник 131"/>
          <p:cNvSpPr/>
          <p:nvPr/>
        </p:nvSpPr>
        <p:spPr>
          <a:xfrm>
            <a:off x="1727186" y="4327965"/>
            <a:ext cx="2401652" cy="102032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100" dirty="0" smtClean="0"/>
              <a:t>Land plots, buildings, machinery and equipment in property.</a:t>
            </a:r>
            <a:endParaRPr lang="en-US" sz="1100" dirty="0" smtClean="0">
              <a:solidFill>
                <a:schemeClr val="tx1"/>
              </a:solidFill>
              <a:cs typeface="Arial" pitchFamily="34" charset="0"/>
            </a:endParaRPr>
          </a:p>
          <a:p>
            <a:pPr algn="just"/>
            <a:endParaRPr lang="ru-RU" sz="1100" dirty="0">
              <a:solidFill>
                <a:schemeClr val="tx1"/>
              </a:solidFill>
              <a:cs typeface="Arial" pitchFamily="34" charset="0"/>
            </a:endParaRPr>
          </a:p>
        </p:txBody>
      </p:sp>
      <p:sp>
        <p:nvSpPr>
          <p:cNvPr id="134" name="Прямоугольник 133"/>
          <p:cNvSpPr/>
          <p:nvPr/>
        </p:nvSpPr>
        <p:spPr>
          <a:xfrm>
            <a:off x="203500" y="819308"/>
            <a:ext cx="1454253" cy="1060518"/>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lvl="0" algn="ctr" defTabSz="622300">
              <a:lnSpc>
                <a:spcPct val="90000"/>
              </a:lnSpc>
              <a:spcBef>
                <a:spcPct val="0"/>
              </a:spcBef>
              <a:spcAft>
                <a:spcPct val="35000"/>
              </a:spcAft>
            </a:pPr>
            <a:r>
              <a:rPr lang="en-US" sz="1200" b="1" dirty="0" smtClean="0">
                <a:solidFill>
                  <a:schemeClr val="bg1"/>
                </a:solidFill>
              </a:rPr>
              <a:t>Tax benefits</a:t>
            </a:r>
            <a:endParaRPr lang="ru-RU" sz="1200" dirty="0">
              <a:solidFill>
                <a:schemeClr val="bg1"/>
              </a:solidFill>
            </a:endParaRPr>
          </a:p>
        </p:txBody>
      </p:sp>
      <p:sp>
        <p:nvSpPr>
          <p:cNvPr id="135" name="Прямоугольник 134"/>
          <p:cNvSpPr/>
          <p:nvPr/>
        </p:nvSpPr>
        <p:spPr>
          <a:xfrm>
            <a:off x="1732830" y="845931"/>
            <a:ext cx="2500338" cy="103389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57150" lvl="1" indent="-57150" defTabSz="400050">
              <a:lnSpc>
                <a:spcPct val="90000"/>
              </a:lnSpc>
              <a:spcBef>
                <a:spcPct val="0"/>
              </a:spcBef>
              <a:spcAft>
                <a:spcPct val="15000"/>
              </a:spcAft>
              <a:buChar char="••"/>
            </a:pPr>
            <a:r>
              <a:rPr lang="en-US" sz="1100" dirty="0" smtClean="0">
                <a:solidFill>
                  <a:schemeClr val="tx1"/>
                </a:solidFill>
              </a:rPr>
              <a:t>CIT</a:t>
            </a:r>
            <a:r>
              <a:rPr lang="ru-RU" sz="1100" dirty="0" smtClean="0">
                <a:solidFill>
                  <a:schemeClr val="tx1"/>
                </a:solidFill>
              </a:rPr>
              <a:t> </a:t>
            </a:r>
            <a:r>
              <a:rPr lang="ru-RU" sz="1100" dirty="0">
                <a:solidFill>
                  <a:schemeClr val="tx1"/>
                </a:solidFill>
              </a:rPr>
              <a:t>– </a:t>
            </a:r>
            <a:r>
              <a:rPr lang="ru-RU" sz="1100" b="1" dirty="0">
                <a:solidFill>
                  <a:schemeClr val="tx1"/>
                </a:solidFill>
              </a:rPr>
              <a:t>0 % </a:t>
            </a:r>
            <a:r>
              <a:rPr lang="en-US" sz="1100" b="1" dirty="0" smtClean="0">
                <a:solidFill>
                  <a:schemeClr val="tx1"/>
                </a:solidFill>
              </a:rPr>
              <a:t>10 years</a:t>
            </a:r>
            <a:endParaRPr lang="ru-RU" sz="1100" dirty="0">
              <a:solidFill>
                <a:schemeClr val="tx1"/>
              </a:solidFill>
            </a:endParaRPr>
          </a:p>
          <a:p>
            <a:pPr marL="57150" lvl="1" indent="-57150" defTabSz="400050">
              <a:lnSpc>
                <a:spcPct val="90000"/>
              </a:lnSpc>
              <a:spcBef>
                <a:spcPct val="0"/>
              </a:spcBef>
              <a:spcAft>
                <a:spcPct val="15000"/>
              </a:spcAft>
              <a:buChar char="••"/>
            </a:pPr>
            <a:r>
              <a:rPr lang="en-US" sz="1100" dirty="0" smtClean="0">
                <a:solidFill>
                  <a:schemeClr val="tx1"/>
                </a:solidFill>
              </a:rPr>
              <a:t>Land tax </a:t>
            </a:r>
            <a:r>
              <a:rPr lang="ru-RU" sz="1100" dirty="0" smtClean="0">
                <a:solidFill>
                  <a:schemeClr val="tx1"/>
                </a:solidFill>
              </a:rPr>
              <a:t>– </a:t>
            </a:r>
            <a:r>
              <a:rPr lang="ru-RU" sz="1100" b="1" dirty="0">
                <a:solidFill>
                  <a:schemeClr val="tx1"/>
                </a:solidFill>
              </a:rPr>
              <a:t>0% </a:t>
            </a:r>
            <a:r>
              <a:rPr lang="en-US" sz="1100" b="1" dirty="0" smtClean="0">
                <a:solidFill>
                  <a:schemeClr val="tx1"/>
                </a:solidFill>
              </a:rPr>
              <a:t>10 years</a:t>
            </a:r>
            <a:endParaRPr lang="ru-RU" sz="1100" b="1" dirty="0">
              <a:solidFill>
                <a:schemeClr val="tx1"/>
              </a:solidFill>
            </a:endParaRPr>
          </a:p>
          <a:p>
            <a:pPr marL="57150" lvl="1" indent="-57150" defTabSz="400050">
              <a:lnSpc>
                <a:spcPct val="90000"/>
              </a:lnSpc>
              <a:spcBef>
                <a:spcPct val="0"/>
              </a:spcBef>
              <a:spcAft>
                <a:spcPct val="15000"/>
              </a:spcAft>
              <a:buFontTx/>
              <a:buChar char="••"/>
            </a:pPr>
            <a:r>
              <a:rPr lang="en-US" sz="1100" dirty="0" smtClean="0">
                <a:solidFill>
                  <a:schemeClr val="tx1"/>
                </a:solidFill>
              </a:rPr>
              <a:t>Property tax</a:t>
            </a:r>
            <a:r>
              <a:rPr lang="ru-RU" sz="1100" dirty="0" smtClean="0">
                <a:solidFill>
                  <a:schemeClr val="tx1"/>
                </a:solidFill>
              </a:rPr>
              <a:t>– </a:t>
            </a:r>
            <a:r>
              <a:rPr lang="ru-RU" sz="1100" b="1" dirty="0">
                <a:solidFill>
                  <a:schemeClr val="tx1"/>
                </a:solidFill>
              </a:rPr>
              <a:t>0% </a:t>
            </a:r>
            <a:r>
              <a:rPr lang="en-US" sz="1100" b="1" dirty="0" smtClean="0">
                <a:solidFill>
                  <a:schemeClr val="tx1"/>
                </a:solidFill>
              </a:rPr>
              <a:t>8 years</a:t>
            </a:r>
            <a:endParaRPr lang="ru-RU" sz="1100" b="1" dirty="0" smtClean="0">
              <a:solidFill>
                <a:schemeClr val="tx1"/>
              </a:solidFill>
            </a:endParaRPr>
          </a:p>
        </p:txBody>
      </p:sp>
      <p:sp>
        <p:nvSpPr>
          <p:cNvPr id="140" name="Прямоугольник 139"/>
          <p:cNvSpPr/>
          <p:nvPr/>
        </p:nvSpPr>
        <p:spPr>
          <a:xfrm>
            <a:off x="208187" y="1964464"/>
            <a:ext cx="1454254" cy="1080734"/>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lvl="0" algn="ctr" defTabSz="622300">
              <a:lnSpc>
                <a:spcPct val="90000"/>
              </a:lnSpc>
              <a:spcBef>
                <a:spcPct val="0"/>
              </a:spcBef>
              <a:spcAft>
                <a:spcPct val="35000"/>
              </a:spcAft>
            </a:pPr>
            <a:r>
              <a:rPr lang="en-US" sz="1200" b="1" dirty="0" smtClean="0">
                <a:solidFill>
                  <a:schemeClr val="bg1"/>
                </a:solidFill>
              </a:rPr>
              <a:t>Investment reimbursement</a:t>
            </a:r>
            <a:endParaRPr lang="ru-RU" sz="1200" b="1" dirty="0">
              <a:solidFill>
                <a:schemeClr val="bg1"/>
              </a:solidFill>
            </a:endParaRPr>
          </a:p>
        </p:txBody>
      </p:sp>
      <p:sp>
        <p:nvSpPr>
          <p:cNvPr id="141" name="Прямоугольник 140"/>
          <p:cNvSpPr/>
          <p:nvPr/>
        </p:nvSpPr>
        <p:spPr>
          <a:xfrm>
            <a:off x="1732830" y="2005279"/>
            <a:ext cx="2401652" cy="103991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lvl="1" algn="just" defTabSz="400050">
              <a:lnSpc>
                <a:spcPct val="90000"/>
              </a:lnSpc>
              <a:spcBef>
                <a:spcPct val="0"/>
              </a:spcBef>
              <a:spcAft>
                <a:spcPct val="15000"/>
              </a:spcAft>
            </a:pPr>
            <a:r>
              <a:rPr lang="en-US" sz="1100" dirty="0" smtClean="0"/>
              <a:t>Up to 30% of construction and installation works and equipment</a:t>
            </a:r>
            <a:endParaRPr lang="en-US" sz="1100" dirty="0" smtClean="0">
              <a:solidFill>
                <a:schemeClr val="tx1"/>
              </a:solidFill>
            </a:endParaRPr>
          </a:p>
          <a:p>
            <a:pPr marL="0" lvl="1" algn="just" defTabSz="400050">
              <a:lnSpc>
                <a:spcPct val="90000"/>
              </a:lnSpc>
              <a:spcBef>
                <a:spcPct val="0"/>
              </a:spcBef>
              <a:spcAft>
                <a:spcPct val="15000"/>
              </a:spcAft>
            </a:pPr>
            <a:endParaRPr lang="ru-RU" sz="1100" dirty="0">
              <a:solidFill>
                <a:schemeClr val="tx1"/>
              </a:solidFill>
            </a:endParaRPr>
          </a:p>
        </p:txBody>
      </p:sp>
      <p:cxnSp>
        <p:nvCxnSpPr>
          <p:cNvPr id="9" name="Прямая соединительная линия 8"/>
          <p:cNvCxnSpPr/>
          <p:nvPr/>
        </p:nvCxnSpPr>
        <p:spPr>
          <a:xfrm>
            <a:off x="4233168" y="536535"/>
            <a:ext cx="34032" cy="5991265"/>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39" name="Прямоугольник 138"/>
          <p:cNvSpPr/>
          <p:nvPr/>
        </p:nvSpPr>
        <p:spPr>
          <a:xfrm>
            <a:off x="177502" y="94640"/>
            <a:ext cx="2531463" cy="369332"/>
          </a:xfrm>
          <a:prstGeom prst="rect">
            <a:avLst/>
          </a:prstGeom>
        </p:spPr>
        <p:txBody>
          <a:bodyPr wrap="none">
            <a:spAutoFit/>
          </a:bodyPr>
          <a:lstStyle/>
          <a:p>
            <a:pPr algn="ctr"/>
            <a:r>
              <a:rPr lang="en-US" b="1" dirty="0" smtClean="0">
                <a:solidFill>
                  <a:schemeClr val="tx2">
                    <a:lumMod val="75000"/>
                  </a:schemeClr>
                </a:solidFill>
              </a:rPr>
              <a:t>Support for investors</a:t>
            </a:r>
            <a:endParaRPr lang="ru-RU" b="1" dirty="0">
              <a:solidFill>
                <a:schemeClr val="tx2">
                  <a:lumMod val="75000"/>
                </a:schemeClr>
              </a:solidFill>
            </a:endParaRPr>
          </a:p>
        </p:txBody>
      </p:sp>
      <p:sp>
        <p:nvSpPr>
          <p:cNvPr id="154" name="Прямоугольник 153"/>
          <p:cNvSpPr/>
          <p:nvPr/>
        </p:nvSpPr>
        <p:spPr>
          <a:xfrm>
            <a:off x="4415170" y="2421305"/>
            <a:ext cx="1905695" cy="67407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72000" rIns="72000" bIns="72000" rtlCol="0" anchor="ctr"/>
          <a:lstStyle/>
          <a:p>
            <a:pPr fontAlgn="auto">
              <a:spcBef>
                <a:spcPts val="0"/>
              </a:spcBef>
              <a:tabLst>
                <a:tab pos="261938" algn="l"/>
              </a:tabLst>
              <a:defRPr/>
            </a:pPr>
            <a:r>
              <a:rPr lang="en-US" sz="900" dirty="0" smtClean="0">
                <a:latin typeface="Arial" pitchFamily="34" charset="0"/>
                <a:cs typeface="Arial" pitchFamily="34" charset="0"/>
              </a:rPr>
              <a:t>Providing the land in the territory of the SEZ for a period of up to </a:t>
            </a:r>
          </a:p>
          <a:p>
            <a:pPr fontAlgn="auto">
              <a:spcBef>
                <a:spcPts val="0"/>
              </a:spcBef>
              <a:tabLst>
                <a:tab pos="261938" algn="l"/>
              </a:tabLst>
              <a:defRPr/>
            </a:pPr>
            <a:r>
              <a:rPr lang="en-US" sz="900" dirty="0" smtClean="0">
                <a:latin typeface="Arial" pitchFamily="34" charset="0"/>
                <a:cs typeface="Arial" pitchFamily="34" charset="0"/>
              </a:rPr>
              <a:t>10 years</a:t>
            </a:r>
            <a:endParaRPr lang="ru-RU" sz="900" dirty="0">
              <a:solidFill>
                <a:schemeClr val="tx1"/>
              </a:solidFill>
              <a:latin typeface="Arial" pitchFamily="34" charset="0"/>
              <a:cs typeface="Arial" pitchFamily="34" charset="0"/>
            </a:endParaRPr>
          </a:p>
        </p:txBody>
      </p:sp>
      <p:sp>
        <p:nvSpPr>
          <p:cNvPr id="69" name="Прямоугольник 68"/>
          <p:cNvSpPr/>
          <p:nvPr/>
        </p:nvSpPr>
        <p:spPr>
          <a:xfrm>
            <a:off x="4449603" y="839354"/>
            <a:ext cx="1871262" cy="357789"/>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lvl="0" algn="ctr" defTabSz="622300">
              <a:lnSpc>
                <a:spcPct val="90000"/>
              </a:lnSpc>
              <a:spcBef>
                <a:spcPct val="0"/>
              </a:spcBef>
              <a:spcAft>
                <a:spcPct val="35000"/>
              </a:spcAft>
            </a:pPr>
            <a:r>
              <a:rPr lang="en-US" sz="1200" b="1" dirty="0" smtClean="0">
                <a:solidFill>
                  <a:schemeClr val="bg1"/>
                </a:solidFill>
              </a:rPr>
              <a:t>Tax benefits</a:t>
            </a:r>
            <a:endParaRPr lang="ru-RU" sz="1200" dirty="0">
              <a:solidFill>
                <a:schemeClr val="bg1"/>
              </a:solidFill>
            </a:endParaRPr>
          </a:p>
        </p:txBody>
      </p:sp>
      <p:sp>
        <p:nvSpPr>
          <p:cNvPr id="4" name="Прямоугольник 3"/>
          <p:cNvSpPr/>
          <p:nvPr/>
        </p:nvSpPr>
        <p:spPr>
          <a:xfrm>
            <a:off x="4382035" y="1235838"/>
            <a:ext cx="1886996" cy="769441"/>
          </a:xfrm>
          <a:prstGeom prst="rect">
            <a:avLst/>
          </a:prstGeom>
        </p:spPr>
        <p:txBody>
          <a:bodyPr wrap="square">
            <a:spAutoFit/>
          </a:bodyPr>
          <a:lstStyle/>
          <a:p>
            <a:pPr algn="just"/>
            <a:r>
              <a:rPr lang="en-US" sz="900" dirty="0" smtClean="0">
                <a:latin typeface="Arial" pitchFamily="34" charset="0"/>
                <a:cs typeface="Arial" pitchFamily="34" charset="0"/>
              </a:rPr>
              <a:t>CIT</a:t>
            </a:r>
            <a:r>
              <a:rPr lang="ru-RU" sz="900" dirty="0" smtClean="0">
                <a:latin typeface="Arial" pitchFamily="34" charset="0"/>
                <a:cs typeface="Arial" pitchFamily="34" charset="0"/>
              </a:rPr>
              <a:t> </a:t>
            </a:r>
            <a:r>
              <a:rPr lang="ru-RU" sz="900" dirty="0">
                <a:latin typeface="Arial" pitchFamily="34" charset="0"/>
                <a:cs typeface="Arial" pitchFamily="34" charset="0"/>
              </a:rPr>
              <a:t>– </a:t>
            </a:r>
            <a:r>
              <a:rPr lang="ru-RU" sz="900" b="1" dirty="0">
                <a:latin typeface="Arial" pitchFamily="34" charset="0"/>
                <a:cs typeface="Arial" pitchFamily="34" charset="0"/>
              </a:rPr>
              <a:t>0%</a:t>
            </a:r>
          </a:p>
          <a:p>
            <a:pPr algn="just"/>
            <a:r>
              <a:rPr lang="en-US" sz="900" dirty="0" smtClean="0">
                <a:latin typeface="Arial" pitchFamily="34" charset="0"/>
                <a:cs typeface="Arial" pitchFamily="34" charset="0"/>
              </a:rPr>
              <a:t>Land tax</a:t>
            </a:r>
            <a:r>
              <a:rPr lang="kk-KZ" sz="900" dirty="0" smtClean="0">
                <a:latin typeface="Arial" pitchFamily="34" charset="0"/>
                <a:cs typeface="Arial" pitchFamily="34" charset="0"/>
              </a:rPr>
              <a:t>– </a:t>
            </a:r>
            <a:r>
              <a:rPr lang="kk-KZ" sz="900" b="1" dirty="0">
                <a:latin typeface="Arial" pitchFamily="34" charset="0"/>
                <a:cs typeface="Arial" pitchFamily="34" charset="0"/>
              </a:rPr>
              <a:t>0%</a:t>
            </a:r>
          </a:p>
          <a:p>
            <a:pPr algn="just"/>
            <a:r>
              <a:rPr lang="en-US" sz="900" dirty="0" smtClean="0">
                <a:latin typeface="Arial" pitchFamily="34" charset="0"/>
                <a:cs typeface="Arial" pitchFamily="34" charset="0"/>
              </a:rPr>
              <a:t>Property tax</a:t>
            </a:r>
            <a:r>
              <a:rPr lang="kk-KZ" sz="900" dirty="0" smtClean="0">
                <a:latin typeface="Arial" pitchFamily="34" charset="0"/>
                <a:cs typeface="Arial" pitchFamily="34" charset="0"/>
              </a:rPr>
              <a:t>– </a:t>
            </a:r>
            <a:r>
              <a:rPr lang="kk-KZ" sz="900" b="1" dirty="0">
                <a:latin typeface="Arial" pitchFamily="34" charset="0"/>
                <a:cs typeface="Arial" pitchFamily="34" charset="0"/>
              </a:rPr>
              <a:t>0%</a:t>
            </a:r>
          </a:p>
          <a:p>
            <a:r>
              <a:rPr lang="en-US" sz="900" dirty="0" smtClean="0"/>
              <a:t>VAT</a:t>
            </a:r>
            <a:r>
              <a:rPr lang="ru-RU" sz="900" dirty="0" smtClean="0"/>
              <a:t> – </a:t>
            </a:r>
            <a:r>
              <a:rPr lang="ru-RU" sz="900" b="1" dirty="0" smtClean="0"/>
              <a:t>0%</a:t>
            </a:r>
            <a:r>
              <a:rPr lang="ru-RU" sz="900" dirty="0" smtClean="0"/>
              <a:t> </a:t>
            </a:r>
            <a:r>
              <a:rPr lang="ru-RU" sz="800" dirty="0" smtClean="0"/>
              <a:t>(</a:t>
            </a:r>
            <a:r>
              <a:rPr lang="en-US" sz="800" dirty="0" smtClean="0"/>
              <a:t>on all goods completely consumed in the production process)</a:t>
            </a:r>
            <a:endParaRPr lang="ru-RU" sz="800" dirty="0" smtClean="0"/>
          </a:p>
        </p:txBody>
      </p:sp>
      <p:sp>
        <p:nvSpPr>
          <p:cNvPr id="5" name="Прямоугольник 4"/>
          <p:cNvSpPr/>
          <p:nvPr/>
        </p:nvSpPr>
        <p:spPr>
          <a:xfrm>
            <a:off x="6907535" y="1211113"/>
            <a:ext cx="1928011" cy="784830"/>
          </a:xfrm>
          <a:prstGeom prst="rect">
            <a:avLst/>
          </a:prstGeom>
        </p:spPr>
        <p:txBody>
          <a:bodyPr wrap="square">
            <a:spAutoFit/>
          </a:bodyPr>
          <a:lstStyle/>
          <a:p>
            <a:r>
              <a:rPr lang="en-US" sz="900" dirty="0" smtClean="0"/>
              <a:t>Exemption from customs duties</a:t>
            </a:r>
          </a:p>
          <a:p>
            <a:r>
              <a:rPr lang="en-US" sz="900" dirty="0" smtClean="0"/>
              <a:t>for  goods imported into SEZ territory</a:t>
            </a:r>
          </a:p>
          <a:p>
            <a:pPr algn="just"/>
            <a:endParaRPr lang="en-US" sz="900" dirty="0" smtClean="0">
              <a:latin typeface="Arial" pitchFamily="34" charset="0"/>
              <a:cs typeface="Arial" pitchFamily="34" charset="0"/>
            </a:endParaRPr>
          </a:p>
          <a:p>
            <a:pPr algn="just"/>
            <a:endParaRPr lang="ru-RU" sz="900" dirty="0"/>
          </a:p>
        </p:txBody>
      </p:sp>
      <p:sp>
        <p:nvSpPr>
          <p:cNvPr id="72" name="Прямоугольник 71"/>
          <p:cNvSpPr/>
          <p:nvPr/>
        </p:nvSpPr>
        <p:spPr>
          <a:xfrm>
            <a:off x="6951584" y="846202"/>
            <a:ext cx="1871263" cy="357789"/>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lvl="0" algn="ctr" defTabSz="622300">
              <a:lnSpc>
                <a:spcPct val="90000"/>
              </a:lnSpc>
              <a:spcBef>
                <a:spcPct val="0"/>
              </a:spcBef>
              <a:spcAft>
                <a:spcPct val="35000"/>
              </a:spcAft>
            </a:pPr>
            <a:r>
              <a:rPr lang="en-US" sz="1200" b="1" dirty="0" smtClean="0">
                <a:solidFill>
                  <a:schemeClr val="bg1"/>
                </a:solidFill>
              </a:rPr>
              <a:t>Customs privileges</a:t>
            </a:r>
            <a:endParaRPr lang="ru-RU" sz="1200" dirty="0">
              <a:solidFill>
                <a:schemeClr val="bg1"/>
              </a:solidFill>
            </a:endParaRPr>
          </a:p>
        </p:txBody>
      </p:sp>
      <p:sp>
        <p:nvSpPr>
          <p:cNvPr id="6" name="Прямоугольник 5"/>
          <p:cNvSpPr/>
          <p:nvPr/>
        </p:nvSpPr>
        <p:spPr>
          <a:xfrm>
            <a:off x="4394734" y="2997369"/>
            <a:ext cx="1926131" cy="507831"/>
          </a:xfrm>
          <a:prstGeom prst="rect">
            <a:avLst/>
          </a:prstGeom>
        </p:spPr>
        <p:txBody>
          <a:bodyPr wrap="square">
            <a:spAutoFit/>
          </a:bodyPr>
          <a:lstStyle/>
          <a:p>
            <a:r>
              <a:rPr lang="en-US" sz="900" dirty="0" smtClean="0">
                <a:solidFill>
                  <a:schemeClr val="dk1"/>
                </a:solidFill>
                <a:latin typeface="Arial" pitchFamily="34" charset="0"/>
                <a:cs typeface="Arial" pitchFamily="34" charset="0"/>
              </a:rPr>
              <a:t>Simplified procedure for recruiting foreign workers</a:t>
            </a:r>
            <a:endParaRPr lang="ru-RU" sz="900" dirty="0" smtClean="0">
              <a:solidFill>
                <a:schemeClr val="dk1"/>
              </a:solidFill>
              <a:latin typeface="Arial" pitchFamily="34" charset="0"/>
              <a:cs typeface="Arial" pitchFamily="34" charset="0"/>
            </a:endParaRPr>
          </a:p>
          <a:p>
            <a:pPr algn="just"/>
            <a:endParaRPr lang="ru-RU" sz="900" dirty="0">
              <a:latin typeface="Arial" pitchFamily="34" charset="0"/>
              <a:cs typeface="Arial" pitchFamily="34" charset="0"/>
            </a:endParaRPr>
          </a:p>
        </p:txBody>
      </p:sp>
      <p:sp>
        <p:nvSpPr>
          <p:cNvPr id="74" name="Прямоугольник 73"/>
          <p:cNvSpPr/>
          <p:nvPr/>
        </p:nvSpPr>
        <p:spPr>
          <a:xfrm>
            <a:off x="4449602" y="2106011"/>
            <a:ext cx="1871263" cy="357789"/>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lvl="0" algn="ctr" defTabSz="622300">
              <a:lnSpc>
                <a:spcPct val="90000"/>
              </a:lnSpc>
              <a:spcBef>
                <a:spcPct val="0"/>
              </a:spcBef>
              <a:spcAft>
                <a:spcPct val="35000"/>
              </a:spcAft>
            </a:pPr>
            <a:r>
              <a:rPr lang="en-US" sz="1200" b="1" dirty="0" smtClean="0">
                <a:solidFill>
                  <a:schemeClr val="bg1"/>
                </a:solidFill>
              </a:rPr>
              <a:t>Other privileges</a:t>
            </a:r>
            <a:endParaRPr lang="ru-RU" sz="1200" b="1" dirty="0">
              <a:solidFill>
                <a:schemeClr val="bg1"/>
              </a:solidFill>
            </a:endParaRPr>
          </a:p>
        </p:txBody>
      </p:sp>
      <p:cxnSp>
        <p:nvCxnSpPr>
          <p:cNvPr id="79" name="Прямая соединительная линия 78"/>
          <p:cNvCxnSpPr/>
          <p:nvPr/>
        </p:nvCxnSpPr>
        <p:spPr>
          <a:xfrm flipH="1">
            <a:off x="4250184" y="3585030"/>
            <a:ext cx="4854336" cy="0"/>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0" y="460335"/>
            <a:ext cx="4211959" cy="369332"/>
          </a:xfrm>
          <a:prstGeom prst="rect">
            <a:avLst/>
          </a:prstGeom>
        </p:spPr>
        <p:txBody>
          <a:bodyPr wrap="square">
            <a:spAutoFit/>
          </a:bodyPr>
          <a:lstStyle/>
          <a:p>
            <a:pPr algn="ctr"/>
            <a:r>
              <a:rPr lang="en-US" b="1" dirty="0" smtClean="0">
                <a:solidFill>
                  <a:schemeClr val="tx2">
                    <a:lumMod val="75000"/>
                  </a:schemeClr>
                </a:solidFill>
                <a:ea typeface="Microsoft YaHei" pitchFamily="34" charset="-122"/>
              </a:rPr>
              <a:t>Investment preferences</a:t>
            </a:r>
            <a:endParaRPr lang="ru-RU" b="1" dirty="0">
              <a:solidFill>
                <a:schemeClr val="tx2">
                  <a:lumMod val="75000"/>
                </a:schemeClr>
              </a:solidFill>
              <a:ea typeface="Microsoft YaHei" pitchFamily="34" charset="-122"/>
            </a:endParaRPr>
          </a:p>
        </p:txBody>
      </p:sp>
      <p:sp>
        <p:nvSpPr>
          <p:cNvPr id="17" name="Прямоугольник 16"/>
          <p:cNvSpPr/>
          <p:nvPr/>
        </p:nvSpPr>
        <p:spPr>
          <a:xfrm>
            <a:off x="4211960" y="476672"/>
            <a:ext cx="4932040" cy="369332"/>
          </a:xfrm>
          <a:prstGeom prst="rect">
            <a:avLst/>
          </a:prstGeom>
        </p:spPr>
        <p:txBody>
          <a:bodyPr wrap="square">
            <a:spAutoFit/>
          </a:bodyPr>
          <a:lstStyle/>
          <a:p>
            <a:pPr algn="ctr"/>
            <a:r>
              <a:rPr lang="en-US" b="1" dirty="0" smtClean="0">
                <a:solidFill>
                  <a:schemeClr val="tx2">
                    <a:lumMod val="75000"/>
                  </a:schemeClr>
                </a:solidFill>
                <a:ea typeface="Microsoft YaHei" pitchFamily="34" charset="-122"/>
              </a:rPr>
              <a:t>Special economic zones</a:t>
            </a:r>
            <a:endParaRPr lang="ru-RU" b="1" dirty="0">
              <a:solidFill>
                <a:schemeClr val="tx2">
                  <a:lumMod val="75000"/>
                </a:schemeClr>
              </a:solidFill>
              <a:ea typeface="Microsoft YaHei" pitchFamily="34" charset="-122"/>
            </a:endParaRPr>
          </a:p>
        </p:txBody>
      </p:sp>
      <p:sp>
        <p:nvSpPr>
          <p:cNvPr id="20" name="Прямоугольник 19"/>
          <p:cNvSpPr/>
          <p:nvPr/>
        </p:nvSpPr>
        <p:spPr>
          <a:xfrm>
            <a:off x="4211959" y="3657600"/>
            <a:ext cx="4746729" cy="738664"/>
          </a:xfrm>
          <a:prstGeom prst="rect">
            <a:avLst/>
          </a:prstGeom>
        </p:spPr>
        <p:txBody>
          <a:bodyPr wrap="square">
            <a:spAutoFit/>
          </a:bodyPr>
          <a:lstStyle/>
          <a:p>
            <a:pPr algn="ctr"/>
            <a:r>
              <a:rPr lang="en-US" sz="1400" b="1" dirty="0" smtClean="0">
                <a:solidFill>
                  <a:schemeClr val="tx2">
                    <a:lumMod val="75000"/>
                  </a:schemeClr>
                </a:solidFill>
              </a:rPr>
              <a:t>The "one stop shop" principle for the investor </a:t>
            </a:r>
            <a:r>
              <a:rPr lang="en-US" sz="1400" b="1" dirty="0">
                <a:solidFill>
                  <a:schemeClr val="tx2">
                    <a:lumMod val="75000"/>
                  </a:schemeClr>
                </a:solidFill>
              </a:rPr>
              <a:t>and </a:t>
            </a:r>
            <a:r>
              <a:rPr lang="en-US" sz="1400" b="1" dirty="0" smtClean="0">
                <a:solidFill>
                  <a:schemeClr val="tx2">
                    <a:lumMod val="75000"/>
                  </a:schemeClr>
                </a:solidFill>
              </a:rPr>
              <a:t>service </a:t>
            </a:r>
            <a:r>
              <a:rPr lang="en-US" sz="1400" b="1" dirty="0">
                <a:solidFill>
                  <a:schemeClr val="tx2">
                    <a:lumMod val="75000"/>
                  </a:schemeClr>
                </a:solidFill>
              </a:rPr>
              <a:t>support for investment</a:t>
            </a:r>
            <a:endParaRPr lang="ru-RU" sz="1400" b="1" dirty="0">
              <a:solidFill>
                <a:schemeClr val="tx2">
                  <a:lumMod val="75000"/>
                </a:schemeClr>
              </a:solidFill>
            </a:endParaRPr>
          </a:p>
          <a:p>
            <a:pPr algn="ctr"/>
            <a:endParaRPr lang="ru-RU" sz="1400" b="1" dirty="0">
              <a:solidFill>
                <a:schemeClr val="tx2">
                  <a:lumMod val="75000"/>
                </a:schemeClr>
              </a:solidFill>
            </a:endParaRPr>
          </a:p>
        </p:txBody>
      </p:sp>
      <p:sp>
        <p:nvSpPr>
          <p:cNvPr id="23" name="Прямоугольник 22"/>
          <p:cNvSpPr/>
          <p:nvPr/>
        </p:nvSpPr>
        <p:spPr>
          <a:xfrm>
            <a:off x="4449778" y="5494414"/>
            <a:ext cx="1852845" cy="738664"/>
          </a:xfrm>
          <a:prstGeom prst="rect">
            <a:avLst/>
          </a:prstGeom>
          <a:ln>
            <a:solidFill>
              <a:schemeClr val="bg1"/>
            </a:solidFill>
          </a:ln>
        </p:spPr>
        <p:style>
          <a:lnRef idx="1">
            <a:schemeClr val="accent2"/>
          </a:lnRef>
          <a:fillRef idx="2">
            <a:schemeClr val="accent2"/>
          </a:fillRef>
          <a:effectRef idx="1">
            <a:schemeClr val="accent2"/>
          </a:effectRef>
          <a:fontRef idx="minor">
            <a:schemeClr val="dk1"/>
          </a:fontRef>
        </p:style>
        <p:txBody>
          <a:bodyPr lIns="72000" tIns="72000" rIns="72000" bIns="72000" rtlCol="0" anchor="ctr"/>
          <a:lstStyle/>
          <a:p>
            <a:pPr algn="ctr"/>
            <a:r>
              <a:rPr lang="en-US" sz="1000" dirty="0" smtClean="0">
                <a:ea typeface="Microsoft YaHei" pitchFamily="34" charset="-122"/>
                <a:cs typeface="Arial" panose="020B0604020202020204" pitchFamily="34" charset="0"/>
              </a:rPr>
              <a:t>Information, consulting, organizational and other assistance to the investor</a:t>
            </a:r>
            <a:endParaRPr lang="ru-RU" sz="1000" dirty="0">
              <a:ea typeface="Microsoft YaHei" pitchFamily="34" charset="-122"/>
              <a:cs typeface="Arial" panose="020B0604020202020204" pitchFamily="34" charset="0"/>
            </a:endParaRPr>
          </a:p>
        </p:txBody>
      </p:sp>
      <p:sp>
        <p:nvSpPr>
          <p:cNvPr id="24" name="Прямоугольник 23"/>
          <p:cNvSpPr/>
          <p:nvPr/>
        </p:nvSpPr>
        <p:spPr>
          <a:xfrm>
            <a:off x="4440570" y="4343400"/>
            <a:ext cx="1871262" cy="839942"/>
          </a:xfrm>
          <a:prstGeom prst="rect">
            <a:avLst/>
          </a:prstGeom>
          <a:ln>
            <a:solidFill>
              <a:schemeClr val="bg1"/>
            </a:solidFill>
          </a:ln>
        </p:spPr>
        <p:style>
          <a:lnRef idx="1">
            <a:schemeClr val="accent2"/>
          </a:lnRef>
          <a:fillRef idx="2">
            <a:schemeClr val="accent2"/>
          </a:fillRef>
          <a:effectRef idx="1">
            <a:schemeClr val="accent2"/>
          </a:effectRef>
          <a:fontRef idx="minor">
            <a:schemeClr val="dk1"/>
          </a:fontRef>
        </p:style>
        <p:txBody>
          <a:bodyPr lIns="72000" tIns="72000" rIns="72000" bIns="72000" rtlCol="0" anchor="ctr"/>
          <a:lstStyle/>
          <a:p>
            <a:pPr algn="ctr"/>
            <a:r>
              <a:rPr lang="en-US" sz="1000" dirty="0" smtClean="0">
                <a:ea typeface="Microsoft YaHei" pitchFamily="34" charset="-122"/>
                <a:cs typeface="Arial" panose="020B0604020202020204" pitchFamily="34" charset="0"/>
              </a:rPr>
              <a:t>Assistance in obtaining the required approvals and permits</a:t>
            </a:r>
            <a:endParaRPr lang="ru-RU" sz="1000" dirty="0">
              <a:ea typeface="Microsoft YaHei" pitchFamily="34" charset="-122"/>
              <a:cs typeface="Arial" panose="020B0604020202020204" pitchFamily="34" charset="0"/>
            </a:endParaRPr>
          </a:p>
        </p:txBody>
      </p:sp>
      <p:sp>
        <p:nvSpPr>
          <p:cNvPr id="25" name="Прямоугольник 24"/>
          <p:cNvSpPr/>
          <p:nvPr/>
        </p:nvSpPr>
        <p:spPr>
          <a:xfrm>
            <a:off x="6945837" y="5479092"/>
            <a:ext cx="1871262" cy="769308"/>
          </a:xfrm>
          <a:prstGeom prst="rect">
            <a:avLst/>
          </a:prstGeom>
          <a:ln>
            <a:solidFill>
              <a:schemeClr val="bg1"/>
            </a:solidFill>
          </a:ln>
        </p:spPr>
        <p:style>
          <a:lnRef idx="1">
            <a:schemeClr val="accent2"/>
          </a:lnRef>
          <a:fillRef idx="2">
            <a:schemeClr val="accent2"/>
          </a:fillRef>
          <a:effectRef idx="1">
            <a:schemeClr val="accent2"/>
          </a:effectRef>
          <a:fontRef idx="minor">
            <a:schemeClr val="dk1"/>
          </a:fontRef>
        </p:style>
        <p:txBody>
          <a:bodyPr lIns="72000" tIns="72000" rIns="72000" bIns="72000" rtlCol="0" anchor="ctr"/>
          <a:lstStyle/>
          <a:p>
            <a:pPr algn="ctr"/>
            <a:r>
              <a:rPr lang="en-US" sz="1000" dirty="0" smtClean="0">
                <a:ea typeface="Microsoft YaHei" pitchFamily="34" charset="-122"/>
                <a:cs typeface="Arial" panose="020B0604020202020204" pitchFamily="34" charset="0"/>
              </a:rPr>
              <a:t>Support for investment project till the start of the production</a:t>
            </a:r>
            <a:endParaRPr lang="ru-RU" sz="1000" dirty="0">
              <a:ea typeface="Microsoft YaHei" pitchFamily="34" charset="-122"/>
              <a:cs typeface="Arial" panose="020B0604020202020204" pitchFamily="34" charset="0"/>
            </a:endParaRPr>
          </a:p>
        </p:txBody>
      </p:sp>
      <p:sp>
        <p:nvSpPr>
          <p:cNvPr id="27" name="Прямоугольник 26"/>
          <p:cNvSpPr/>
          <p:nvPr/>
        </p:nvSpPr>
        <p:spPr>
          <a:xfrm>
            <a:off x="6951584" y="4364767"/>
            <a:ext cx="1871262" cy="839942"/>
          </a:xfrm>
          <a:prstGeom prst="rect">
            <a:avLst/>
          </a:prstGeom>
          <a:ln>
            <a:solidFill>
              <a:schemeClr val="bg1"/>
            </a:solidFill>
          </a:ln>
        </p:spPr>
        <p:style>
          <a:lnRef idx="1">
            <a:schemeClr val="accent2"/>
          </a:lnRef>
          <a:fillRef idx="2">
            <a:schemeClr val="accent2"/>
          </a:fillRef>
          <a:effectRef idx="1">
            <a:schemeClr val="accent2"/>
          </a:effectRef>
          <a:fontRef idx="minor">
            <a:schemeClr val="dk1"/>
          </a:fontRef>
        </p:style>
        <p:txBody>
          <a:bodyPr lIns="72000" tIns="72000" rIns="72000" bIns="72000" rtlCol="0" anchor="ctr"/>
          <a:lstStyle/>
          <a:p>
            <a:pPr algn="ctr"/>
            <a:r>
              <a:rPr lang="en-US" sz="1000" dirty="0" smtClean="0"/>
              <a:t>Provision of services to foreign investors and representatives of Kazakhstan business</a:t>
            </a:r>
            <a:endParaRPr lang="ru-RU" sz="1000" dirty="0"/>
          </a:p>
        </p:txBody>
      </p:sp>
      <p:sp>
        <p:nvSpPr>
          <p:cNvPr id="63" name="Прямоугольник 62"/>
          <p:cNvSpPr/>
          <p:nvPr/>
        </p:nvSpPr>
        <p:spPr>
          <a:xfrm>
            <a:off x="192213" y="5431518"/>
            <a:ext cx="1465540" cy="1080426"/>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lvl="0" algn="ctr" defTabSz="622300">
              <a:lnSpc>
                <a:spcPct val="90000"/>
              </a:lnSpc>
              <a:spcBef>
                <a:spcPct val="0"/>
              </a:spcBef>
              <a:spcAft>
                <a:spcPct val="35000"/>
              </a:spcAft>
            </a:pPr>
            <a:r>
              <a:rPr lang="en-US" sz="1200" b="1" dirty="0" smtClean="0">
                <a:solidFill>
                  <a:schemeClr val="bg1"/>
                </a:solidFill>
              </a:rPr>
              <a:t>Migration </a:t>
            </a:r>
            <a:r>
              <a:rPr lang="en-US" sz="1200" b="1" dirty="0">
                <a:solidFill>
                  <a:schemeClr val="bg1"/>
                </a:solidFill>
              </a:rPr>
              <a:t>benefits</a:t>
            </a:r>
            <a:endParaRPr lang="ru-RU" sz="1200" b="1" dirty="0">
              <a:solidFill>
                <a:schemeClr val="bg1"/>
              </a:solidFill>
            </a:endParaRPr>
          </a:p>
        </p:txBody>
      </p:sp>
      <p:sp>
        <p:nvSpPr>
          <p:cNvPr id="65" name="Прямоугольник 64"/>
          <p:cNvSpPr/>
          <p:nvPr/>
        </p:nvSpPr>
        <p:spPr>
          <a:xfrm>
            <a:off x="1727404" y="5479296"/>
            <a:ext cx="2401652" cy="104426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100" dirty="0">
                <a:solidFill>
                  <a:schemeClr val="tx1"/>
                </a:solidFill>
                <a:cs typeface="Arial" pitchFamily="34" charset="0"/>
              </a:rPr>
              <a:t>The right to employ foreign labor without quotas and </a:t>
            </a:r>
            <a:r>
              <a:rPr lang="en-US" sz="1100" dirty="0" smtClean="0">
                <a:solidFill>
                  <a:schemeClr val="tx1"/>
                </a:solidFill>
                <a:cs typeface="Arial" pitchFamily="34" charset="0"/>
              </a:rPr>
              <a:t>permits</a:t>
            </a:r>
          </a:p>
          <a:p>
            <a:pPr algn="just"/>
            <a:endParaRPr lang="en-US" sz="1100" dirty="0">
              <a:solidFill>
                <a:schemeClr val="tx1"/>
              </a:solidFill>
              <a:cs typeface="Arial" pitchFamily="34" charset="0"/>
            </a:endParaRPr>
          </a:p>
          <a:p>
            <a:pPr algn="just"/>
            <a:r>
              <a:rPr lang="en-US" sz="1100" dirty="0" smtClean="0">
                <a:solidFill>
                  <a:schemeClr val="tx1"/>
                </a:solidFill>
                <a:cs typeface="Arial" pitchFamily="34" charset="0"/>
              </a:rPr>
              <a:t>Visa-free </a:t>
            </a:r>
            <a:r>
              <a:rPr lang="en-US" sz="1100" dirty="0">
                <a:solidFill>
                  <a:schemeClr val="tx1"/>
                </a:solidFill>
                <a:cs typeface="Arial" pitchFamily="34" charset="0"/>
              </a:rPr>
              <a:t>travel for citizens of 10 countries</a:t>
            </a:r>
            <a:endParaRPr lang="ru-RU" sz="1100" dirty="0" smtClean="0">
              <a:solidFill>
                <a:schemeClr val="tx1"/>
              </a:solidFill>
              <a:cs typeface="Arial" pitchFamily="34" charset="0"/>
            </a:endParaRPr>
          </a:p>
          <a:p>
            <a:pPr algn="just"/>
            <a:endParaRPr lang="ru-RU" sz="300" dirty="0" smtClean="0">
              <a:solidFill>
                <a:schemeClr val="tx1"/>
              </a:solidFill>
              <a:cs typeface="Arial" pitchFamily="34" charset="0"/>
            </a:endParaRPr>
          </a:p>
        </p:txBody>
      </p:sp>
      <p:pic>
        <p:nvPicPr>
          <p:cNvPr id="66" name="Picture 12" descr="http://img.freeflagicons.com/thumb/glossy_round_icon/luxembourg/luxembourg_640.png"/>
          <p:cNvPicPr>
            <a:picLocks noChangeAspect="1" noChangeArrowheads="1"/>
          </p:cNvPicPr>
          <p:nvPr/>
        </p:nvPicPr>
        <p:blipFill>
          <a:blip r:embed="rId4" cstate="print"/>
          <a:srcRect/>
          <a:stretch>
            <a:fillRect/>
          </a:stretch>
        </p:blipFill>
        <p:spPr bwMode="auto">
          <a:xfrm>
            <a:off x="2374900" y="6253422"/>
            <a:ext cx="216427" cy="162322"/>
          </a:xfrm>
          <a:prstGeom prst="rect">
            <a:avLst/>
          </a:prstGeom>
          <a:noFill/>
        </p:spPr>
      </p:pic>
      <p:pic>
        <p:nvPicPr>
          <p:cNvPr id="67" name="Picture 8" descr="http://mybestcamp.ru/Uploads/Data/flags/us.png"/>
          <p:cNvPicPr>
            <a:picLocks noChangeAspect="1" noChangeArrowheads="1"/>
          </p:cNvPicPr>
          <p:nvPr/>
        </p:nvPicPr>
        <p:blipFill>
          <a:blip r:embed="rId5" cstate="print"/>
          <a:srcRect/>
          <a:stretch>
            <a:fillRect/>
          </a:stretch>
        </p:blipFill>
        <p:spPr bwMode="auto">
          <a:xfrm>
            <a:off x="2561638" y="6247242"/>
            <a:ext cx="156411" cy="156411"/>
          </a:xfrm>
          <a:prstGeom prst="rect">
            <a:avLst/>
          </a:prstGeom>
          <a:noFill/>
        </p:spPr>
      </p:pic>
      <p:pic>
        <p:nvPicPr>
          <p:cNvPr id="68" name="Picture 24" descr="http://www.student-crm.co.uk/wp-content/uploads/2014/03/british_flag.png"/>
          <p:cNvPicPr>
            <a:picLocks noChangeAspect="1" noChangeArrowheads="1"/>
          </p:cNvPicPr>
          <p:nvPr/>
        </p:nvPicPr>
        <p:blipFill>
          <a:blip r:embed="rId6" cstate="print"/>
          <a:srcRect/>
          <a:stretch>
            <a:fillRect/>
          </a:stretch>
        </p:blipFill>
        <p:spPr bwMode="auto">
          <a:xfrm>
            <a:off x="2735154" y="6234542"/>
            <a:ext cx="156411" cy="156411"/>
          </a:xfrm>
          <a:prstGeom prst="rect">
            <a:avLst/>
          </a:prstGeom>
          <a:noFill/>
        </p:spPr>
      </p:pic>
      <p:pic>
        <p:nvPicPr>
          <p:cNvPr id="70" name="Picture 18" descr="http://img.freeflagicons.com/thumb/round_icon/france/france_640.png"/>
          <p:cNvPicPr>
            <a:picLocks noChangeAspect="1" noChangeArrowheads="1"/>
          </p:cNvPicPr>
          <p:nvPr/>
        </p:nvPicPr>
        <p:blipFill>
          <a:blip r:embed="rId7" cstate="print"/>
          <a:srcRect/>
          <a:stretch>
            <a:fillRect/>
          </a:stretch>
        </p:blipFill>
        <p:spPr bwMode="auto">
          <a:xfrm>
            <a:off x="2868125" y="6235600"/>
            <a:ext cx="218521" cy="163891"/>
          </a:xfrm>
          <a:prstGeom prst="rect">
            <a:avLst/>
          </a:prstGeom>
          <a:noFill/>
        </p:spPr>
      </p:pic>
      <p:pic>
        <p:nvPicPr>
          <p:cNvPr id="71" name="Picture 4" descr="http://www.edutravel.kz/web/images/germanyicon.png"/>
          <p:cNvPicPr>
            <a:picLocks noChangeAspect="1" noChangeArrowheads="1"/>
          </p:cNvPicPr>
          <p:nvPr/>
        </p:nvPicPr>
        <p:blipFill>
          <a:blip r:embed="rId8" cstate="print"/>
          <a:srcRect/>
          <a:stretch>
            <a:fillRect/>
          </a:stretch>
        </p:blipFill>
        <p:spPr bwMode="auto">
          <a:xfrm>
            <a:off x="3042352" y="6243452"/>
            <a:ext cx="214512" cy="160885"/>
          </a:xfrm>
          <a:prstGeom prst="rect">
            <a:avLst/>
          </a:prstGeom>
          <a:noFill/>
        </p:spPr>
      </p:pic>
      <p:pic>
        <p:nvPicPr>
          <p:cNvPr id="73" name="Picture 26" descr="http://img.freeflagicons.com/thumb/round_icon/italy/italy_640.png"/>
          <p:cNvPicPr>
            <a:picLocks noChangeAspect="1" noChangeArrowheads="1"/>
          </p:cNvPicPr>
          <p:nvPr/>
        </p:nvPicPr>
        <p:blipFill>
          <a:blip r:embed="rId9" cstate="print"/>
          <a:srcRect/>
          <a:stretch>
            <a:fillRect/>
          </a:stretch>
        </p:blipFill>
        <p:spPr bwMode="auto">
          <a:xfrm>
            <a:off x="3213831" y="6243220"/>
            <a:ext cx="224309" cy="168232"/>
          </a:xfrm>
          <a:prstGeom prst="rect">
            <a:avLst/>
          </a:prstGeom>
          <a:noFill/>
        </p:spPr>
      </p:pic>
      <p:pic>
        <p:nvPicPr>
          <p:cNvPr id="75" name="Picture 18" descr="http://luxetour-rostov.ru/wp-content/uploads/2012/04/malaysia_round_icon_256.png"/>
          <p:cNvPicPr>
            <a:picLocks noChangeAspect="1" noChangeArrowheads="1"/>
          </p:cNvPicPr>
          <p:nvPr/>
        </p:nvPicPr>
        <p:blipFill>
          <a:blip r:embed="rId10" cstate="print"/>
          <a:srcRect/>
          <a:stretch>
            <a:fillRect/>
          </a:stretch>
        </p:blipFill>
        <p:spPr bwMode="auto">
          <a:xfrm>
            <a:off x="3392312" y="6244722"/>
            <a:ext cx="216378" cy="162284"/>
          </a:xfrm>
          <a:prstGeom prst="rect">
            <a:avLst/>
          </a:prstGeom>
          <a:noFill/>
        </p:spPr>
      </p:pic>
      <p:pic>
        <p:nvPicPr>
          <p:cNvPr id="76" name="Picture 28" descr="http://www.staff.science.uu.nl/~stapp101/United-Arab-Emirates.png"/>
          <p:cNvPicPr>
            <a:picLocks noChangeAspect="1" noChangeArrowheads="1"/>
          </p:cNvPicPr>
          <p:nvPr/>
        </p:nvPicPr>
        <p:blipFill>
          <a:blip r:embed="rId11" cstate="print"/>
          <a:srcRect/>
          <a:stretch>
            <a:fillRect/>
          </a:stretch>
        </p:blipFill>
        <p:spPr bwMode="auto">
          <a:xfrm>
            <a:off x="3595038" y="6232022"/>
            <a:ext cx="175155" cy="175155"/>
          </a:xfrm>
          <a:prstGeom prst="rect">
            <a:avLst/>
          </a:prstGeom>
          <a:noFill/>
        </p:spPr>
      </p:pic>
      <p:pic>
        <p:nvPicPr>
          <p:cNvPr id="77" name="Picture 40" descr="http://abali.ru/wp-content/uploads/2011/01/South-Korea.png"/>
          <p:cNvPicPr>
            <a:picLocks noChangeAspect="1" noChangeArrowheads="1"/>
          </p:cNvPicPr>
          <p:nvPr/>
        </p:nvPicPr>
        <p:blipFill>
          <a:blip r:embed="rId12" cstate="print"/>
          <a:srcRect/>
          <a:stretch>
            <a:fillRect/>
          </a:stretch>
        </p:blipFill>
        <p:spPr bwMode="auto">
          <a:xfrm>
            <a:off x="3767343" y="6223427"/>
            <a:ext cx="191370" cy="191370"/>
          </a:xfrm>
          <a:prstGeom prst="rect">
            <a:avLst/>
          </a:prstGeom>
          <a:noFill/>
        </p:spPr>
      </p:pic>
      <p:pic>
        <p:nvPicPr>
          <p:cNvPr id="78" name="Picture 38" descr="http://unilogist.com/images/countries/Flagi/japanico.png"/>
          <p:cNvPicPr>
            <a:picLocks noChangeAspect="1" noChangeArrowheads="1"/>
          </p:cNvPicPr>
          <p:nvPr/>
        </p:nvPicPr>
        <p:blipFill>
          <a:blip r:embed="rId13" cstate="print"/>
          <a:srcRect/>
          <a:stretch>
            <a:fillRect/>
          </a:stretch>
        </p:blipFill>
        <p:spPr bwMode="auto">
          <a:xfrm>
            <a:off x="3951675" y="6216699"/>
            <a:ext cx="192929" cy="192929"/>
          </a:xfrm>
          <a:prstGeom prst="rect">
            <a:avLst/>
          </a:prstGeom>
          <a:noFill/>
        </p:spPr>
      </p:pic>
    </p:spTree>
    <p:extLst>
      <p:ext uri="{BB962C8B-B14F-4D97-AF65-F5344CB8AC3E}">
        <p14:creationId xmlns:p14="http://schemas.microsoft.com/office/powerpoint/2010/main" val="2831849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467" y="116632"/>
            <a:ext cx="1890261" cy="369332"/>
          </a:xfrm>
          <a:prstGeom prst="rect">
            <a:avLst/>
          </a:prstGeom>
        </p:spPr>
        <p:txBody>
          <a:bodyPr wrap="none">
            <a:spAutoFit/>
          </a:bodyPr>
          <a:lstStyle/>
          <a:p>
            <a:r>
              <a:rPr lang="en-US" b="1" dirty="0">
                <a:solidFill>
                  <a:schemeClr val="tx2">
                    <a:lumMod val="75000"/>
                  </a:schemeClr>
                </a:solidFill>
              </a:rPr>
              <a:t>Industry niches</a:t>
            </a:r>
            <a:endParaRPr lang="ru-RU" dirty="0">
              <a:solidFill>
                <a:schemeClr val="tx2">
                  <a:lumMod val="75000"/>
                </a:schemeClr>
              </a:solidFill>
            </a:endParaRPr>
          </a:p>
        </p:txBody>
      </p:sp>
      <p:cxnSp>
        <p:nvCxnSpPr>
          <p:cNvPr id="9" name="Прямая соединительная линия 8"/>
          <p:cNvCxnSpPr/>
          <p:nvPr/>
        </p:nvCxnSpPr>
        <p:spPr>
          <a:xfrm flipH="1">
            <a:off x="1804886" y="4140032"/>
            <a:ext cx="427129" cy="170688"/>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H="1">
            <a:off x="1632056" y="1913449"/>
            <a:ext cx="427129" cy="170688"/>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186345" y="1183889"/>
            <a:ext cx="668674" cy="327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dirty="0">
                <a:solidFill>
                  <a:schemeClr val="bg1"/>
                </a:solidFill>
              </a:rPr>
              <a:t>0,6</a:t>
            </a:r>
          </a:p>
        </p:txBody>
      </p:sp>
      <p:sp>
        <p:nvSpPr>
          <p:cNvPr id="23" name="Прямоугольник 22"/>
          <p:cNvSpPr/>
          <p:nvPr/>
        </p:nvSpPr>
        <p:spPr>
          <a:xfrm>
            <a:off x="403842" y="512414"/>
            <a:ext cx="2747794" cy="358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ru-RU" sz="1200" b="1" i="0" baseline="0" dirty="0">
              <a:solidFill>
                <a:schemeClr val="tx2"/>
              </a:solidFill>
            </a:endParaRPr>
          </a:p>
        </p:txBody>
      </p:sp>
      <p:sp>
        <p:nvSpPr>
          <p:cNvPr id="27" name="Прямоугольник 26"/>
          <p:cNvSpPr/>
          <p:nvPr/>
        </p:nvSpPr>
        <p:spPr>
          <a:xfrm>
            <a:off x="6396122" y="506388"/>
            <a:ext cx="2784390" cy="255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ru-RU" sz="1200" b="1" i="0" baseline="0" dirty="0">
              <a:solidFill>
                <a:schemeClr val="tx2"/>
              </a:solidFill>
            </a:endParaRPr>
          </a:p>
        </p:txBody>
      </p:sp>
      <p:sp>
        <p:nvSpPr>
          <p:cNvPr id="51" name="Прямоугольник 50"/>
          <p:cNvSpPr/>
          <p:nvPr/>
        </p:nvSpPr>
        <p:spPr>
          <a:xfrm>
            <a:off x="919587" y="3920356"/>
            <a:ext cx="1326949" cy="373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000" b="1" dirty="0">
                <a:solidFill>
                  <a:schemeClr val="tx2"/>
                </a:solidFill>
              </a:rPr>
              <a:t>Domestic production</a:t>
            </a:r>
          </a:p>
        </p:txBody>
      </p:sp>
      <p:cxnSp>
        <p:nvCxnSpPr>
          <p:cNvPr id="53" name="Прямая соединительная линия 52"/>
          <p:cNvCxnSpPr/>
          <p:nvPr/>
        </p:nvCxnSpPr>
        <p:spPr>
          <a:xfrm flipH="1" flipV="1">
            <a:off x="1810518" y="4304061"/>
            <a:ext cx="3389" cy="138471"/>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Прямоугольник 54"/>
          <p:cNvSpPr/>
          <p:nvPr/>
        </p:nvSpPr>
        <p:spPr>
          <a:xfrm>
            <a:off x="6982296" y="3019119"/>
            <a:ext cx="1240904" cy="231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000" b="1" dirty="0">
                <a:solidFill>
                  <a:schemeClr val="tx2">
                    <a:lumMod val="60000"/>
                    <a:lumOff val="40000"/>
                  </a:schemeClr>
                </a:solidFill>
              </a:rPr>
              <a:t>Import</a:t>
            </a:r>
            <a:endParaRPr lang="ru-RU" sz="1000" b="1" dirty="0">
              <a:solidFill>
                <a:schemeClr val="tx2">
                  <a:lumMod val="60000"/>
                  <a:lumOff val="40000"/>
                </a:schemeClr>
              </a:solidFill>
            </a:endParaRPr>
          </a:p>
        </p:txBody>
      </p:sp>
      <p:sp>
        <p:nvSpPr>
          <p:cNvPr id="56" name="Прямоугольник 55"/>
          <p:cNvSpPr/>
          <p:nvPr/>
        </p:nvSpPr>
        <p:spPr>
          <a:xfrm>
            <a:off x="4572000" y="3831611"/>
            <a:ext cx="1315529" cy="380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000" b="1" dirty="0">
                <a:solidFill>
                  <a:schemeClr val="tx2"/>
                </a:solidFill>
              </a:rPr>
              <a:t>Domestic production</a:t>
            </a:r>
          </a:p>
        </p:txBody>
      </p:sp>
      <p:cxnSp>
        <p:nvCxnSpPr>
          <p:cNvPr id="57" name="Прямая соединительная линия 56"/>
          <p:cNvCxnSpPr/>
          <p:nvPr/>
        </p:nvCxnSpPr>
        <p:spPr>
          <a:xfrm flipH="1" flipV="1">
            <a:off x="5046197" y="4206326"/>
            <a:ext cx="3389" cy="138471"/>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Прямоугольник 58"/>
          <p:cNvSpPr/>
          <p:nvPr/>
        </p:nvSpPr>
        <p:spPr>
          <a:xfrm>
            <a:off x="5989896" y="943466"/>
            <a:ext cx="1326948" cy="367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000" b="1" dirty="0">
                <a:solidFill>
                  <a:schemeClr val="tx2"/>
                </a:solidFill>
              </a:rPr>
              <a:t>Domestic production</a:t>
            </a:r>
          </a:p>
        </p:txBody>
      </p:sp>
      <p:cxnSp>
        <p:nvCxnSpPr>
          <p:cNvPr id="63" name="Прямая соединительная линия 62"/>
          <p:cNvCxnSpPr/>
          <p:nvPr/>
        </p:nvCxnSpPr>
        <p:spPr>
          <a:xfrm flipH="1" flipV="1">
            <a:off x="1637688" y="2077478"/>
            <a:ext cx="3389" cy="138471"/>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9" name="Прямоугольник 68"/>
          <p:cNvSpPr/>
          <p:nvPr/>
        </p:nvSpPr>
        <p:spPr>
          <a:xfrm>
            <a:off x="392078" y="1027591"/>
            <a:ext cx="794653" cy="241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000" b="1" dirty="0">
                <a:solidFill>
                  <a:schemeClr val="tx2">
                    <a:lumMod val="60000"/>
                    <a:lumOff val="40000"/>
                  </a:schemeClr>
                </a:solidFill>
              </a:rPr>
              <a:t>Import</a:t>
            </a:r>
            <a:endParaRPr lang="ru-RU" sz="1000" b="1" dirty="0">
              <a:solidFill>
                <a:schemeClr val="tx2">
                  <a:lumMod val="60000"/>
                  <a:lumOff val="40000"/>
                </a:schemeClr>
              </a:solidFill>
            </a:endParaRPr>
          </a:p>
        </p:txBody>
      </p:sp>
      <p:sp>
        <p:nvSpPr>
          <p:cNvPr id="70" name="Прямоугольник 69"/>
          <p:cNvSpPr/>
          <p:nvPr/>
        </p:nvSpPr>
        <p:spPr>
          <a:xfrm>
            <a:off x="35496" y="1954653"/>
            <a:ext cx="1316843" cy="380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000" b="1" dirty="0">
                <a:solidFill>
                  <a:schemeClr val="tx2"/>
                </a:solidFill>
              </a:rPr>
              <a:t>Domestic production</a:t>
            </a:r>
          </a:p>
        </p:txBody>
      </p:sp>
      <p:sp>
        <p:nvSpPr>
          <p:cNvPr id="71" name="Прямоугольник 70"/>
          <p:cNvSpPr/>
          <p:nvPr/>
        </p:nvSpPr>
        <p:spPr>
          <a:xfrm>
            <a:off x="3502688" y="2019272"/>
            <a:ext cx="815188" cy="198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000" b="1" dirty="0">
                <a:solidFill>
                  <a:schemeClr val="tx2">
                    <a:lumMod val="60000"/>
                    <a:lumOff val="40000"/>
                  </a:schemeClr>
                </a:solidFill>
              </a:rPr>
              <a:t>Import</a:t>
            </a:r>
            <a:endParaRPr lang="ru-RU" sz="1000" b="1" dirty="0">
              <a:solidFill>
                <a:schemeClr val="tx2">
                  <a:lumMod val="60000"/>
                  <a:lumOff val="40000"/>
                </a:schemeClr>
              </a:solidFill>
            </a:endParaRPr>
          </a:p>
        </p:txBody>
      </p:sp>
      <p:sp>
        <p:nvSpPr>
          <p:cNvPr id="74" name="Прямоугольник 73"/>
          <p:cNvSpPr/>
          <p:nvPr/>
        </p:nvSpPr>
        <p:spPr>
          <a:xfrm>
            <a:off x="2821512" y="980098"/>
            <a:ext cx="1326948" cy="373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000" b="1" dirty="0">
                <a:solidFill>
                  <a:schemeClr val="tx2"/>
                </a:solidFill>
              </a:rPr>
              <a:t>Domestic production</a:t>
            </a:r>
          </a:p>
        </p:txBody>
      </p:sp>
      <p:grpSp>
        <p:nvGrpSpPr>
          <p:cNvPr id="88" name="Группа 87"/>
          <p:cNvGrpSpPr/>
          <p:nvPr/>
        </p:nvGrpSpPr>
        <p:grpSpPr>
          <a:xfrm>
            <a:off x="819244" y="761717"/>
            <a:ext cx="1778739" cy="1600788"/>
            <a:chOff x="1155794" y="1329273"/>
            <a:chExt cx="1778739" cy="1600788"/>
          </a:xfrm>
        </p:grpSpPr>
        <p:graphicFrame>
          <p:nvGraphicFramePr>
            <p:cNvPr id="150528" name="Диаграмма 150527"/>
            <p:cNvGraphicFramePr/>
            <p:nvPr>
              <p:extLst>
                <p:ext uri="{D42A27DB-BD31-4B8C-83A1-F6EECF244321}">
                  <p14:modId xmlns:p14="http://schemas.microsoft.com/office/powerpoint/2010/main" val="2817003735"/>
                </p:ext>
              </p:extLst>
            </p:nvPr>
          </p:nvGraphicFramePr>
          <p:xfrm>
            <a:off x="1155794" y="1329273"/>
            <a:ext cx="1778739" cy="1600788"/>
          </p:xfrm>
          <a:graphic>
            <a:graphicData uri="http://schemas.openxmlformats.org/drawingml/2006/chart">
              <c:chart xmlns:c="http://schemas.openxmlformats.org/drawingml/2006/chart" xmlns:r="http://schemas.openxmlformats.org/officeDocument/2006/relationships" r:id="rId3"/>
            </a:graphicData>
          </a:graphic>
        </p:graphicFrame>
        <p:sp>
          <p:nvSpPr>
            <p:cNvPr id="45" name="Прямоугольник 44"/>
            <p:cNvSpPr/>
            <p:nvPr/>
          </p:nvSpPr>
          <p:spPr>
            <a:xfrm>
              <a:off x="1414863" y="1708126"/>
              <a:ext cx="629883" cy="327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dirty="0">
                  <a:solidFill>
                    <a:schemeClr val="bg1"/>
                  </a:solidFill>
                </a:rPr>
                <a:t>3,8</a:t>
              </a:r>
            </a:p>
          </p:txBody>
        </p:sp>
        <p:sp>
          <p:nvSpPr>
            <p:cNvPr id="80" name="Прямоугольник 79"/>
            <p:cNvSpPr/>
            <p:nvPr/>
          </p:nvSpPr>
          <p:spPr>
            <a:xfrm>
              <a:off x="1878703" y="2228494"/>
              <a:ext cx="629883" cy="327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dirty="0">
                  <a:solidFill>
                    <a:schemeClr val="bg1"/>
                  </a:solidFill>
                </a:rPr>
                <a:t>8,9</a:t>
              </a:r>
            </a:p>
          </p:txBody>
        </p:sp>
      </p:grpSp>
      <p:grpSp>
        <p:nvGrpSpPr>
          <p:cNvPr id="300" name="Группа 299"/>
          <p:cNvGrpSpPr/>
          <p:nvPr/>
        </p:nvGrpSpPr>
        <p:grpSpPr>
          <a:xfrm>
            <a:off x="3884129" y="803903"/>
            <a:ext cx="1605759" cy="1552622"/>
            <a:chOff x="3804937" y="812274"/>
            <a:chExt cx="1605759" cy="1552622"/>
          </a:xfrm>
        </p:grpSpPr>
        <p:graphicFrame>
          <p:nvGraphicFramePr>
            <p:cNvPr id="150549" name="Диаграмма 150548"/>
            <p:cNvGraphicFramePr/>
            <p:nvPr>
              <p:extLst>
                <p:ext uri="{D42A27DB-BD31-4B8C-83A1-F6EECF244321}">
                  <p14:modId xmlns:p14="http://schemas.microsoft.com/office/powerpoint/2010/main" val="2161880261"/>
                </p:ext>
              </p:extLst>
            </p:nvPr>
          </p:nvGraphicFramePr>
          <p:xfrm>
            <a:off x="3804937" y="812274"/>
            <a:ext cx="1605759" cy="1552622"/>
          </p:xfrm>
          <a:graphic>
            <a:graphicData uri="http://schemas.openxmlformats.org/drawingml/2006/chart">
              <c:chart xmlns:c="http://schemas.openxmlformats.org/drawingml/2006/chart" xmlns:r="http://schemas.openxmlformats.org/officeDocument/2006/relationships" r:id="rId4"/>
            </a:graphicData>
          </a:graphic>
        </p:graphicFrame>
        <p:sp>
          <p:nvSpPr>
            <p:cNvPr id="39" name="Прямоугольник 38"/>
            <p:cNvSpPr/>
            <p:nvPr/>
          </p:nvSpPr>
          <p:spPr>
            <a:xfrm>
              <a:off x="4123301" y="1020749"/>
              <a:ext cx="601808" cy="220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dirty="0">
                  <a:solidFill>
                    <a:schemeClr val="bg1"/>
                  </a:solidFill>
                </a:rPr>
                <a:t>2,1</a:t>
              </a:r>
            </a:p>
          </p:txBody>
        </p:sp>
        <p:sp>
          <p:nvSpPr>
            <p:cNvPr id="105" name="Прямоугольник 104"/>
            <p:cNvSpPr/>
            <p:nvPr/>
          </p:nvSpPr>
          <p:spPr>
            <a:xfrm>
              <a:off x="4504160" y="1774444"/>
              <a:ext cx="601808" cy="220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dirty="0" smtClean="0">
                  <a:solidFill>
                    <a:schemeClr val="bg1"/>
                  </a:solidFill>
                </a:rPr>
                <a:t>8,2</a:t>
              </a:r>
              <a:endParaRPr lang="ru-RU" sz="1200" b="1" dirty="0">
                <a:solidFill>
                  <a:schemeClr val="bg1"/>
                </a:solidFill>
              </a:endParaRPr>
            </a:p>
          </p:txBody>
        </p:sp>
      </p:grpSp>
      <p:grpSp>
        <p:nvGrpSpPr>
          <p:cNvPr id="301" name="Группа 300"/>
          <p:cNvGrpSpPr/>
          <p:nvPr/>
        </p:nvGrpSpPr>
        <p:grpSpPr>
          <a:xfrm>
            <a:off x="6909199" y="788070"/>
            <a:ext cx="1802711" cy="1551427"/>
            <a:chOff x="6909199" y="813470"/>
            <a:chExt cx="1802711" cy="1551427"/>
          </a:xfrm>
        </p:grpSpPr>
        <p:graphicFrame>
          <p:nvGraphicFramePr>
            <p:cNvPr id="86" name="Диаграмма 85"/>
            <p:cNvGraphicFramePr/>
            <p:nvPr>
              <p:extLst>
                <p:ext uri="{D42A27DB-BD31-4B8C-83A1-F6EECF244321}">
                  <p14:modId xmlns:p14="http://schemas.microsoft.com/office/powerpoint/2010/main" val="3408388338"/>
                </p:ext>
              </p:extLst>
            </p:nvPr>
          </p:nvGraphicFramePr>
          <p:xfrm>
            <a:off x="6909199" y="813470"/>
            <a:ext cx="1802711" cy="1551427"/>
          </p:xfrm>
          <a:graphic>
            <a:graphicData uri="http://schemas.openxmlformats.org/drawingml/2006/chart">
              <c:chart xmlns:c="http://schemas.openxmlformats.org/drawingml/2006/chart" xmlns:r="http://schemas.openxmlformats.org/officeDocument/2006/relationships" r:id="rId5"/>
            </a:graphicData>
          </a:graphic>
        </p:graphicFrame>
        <p:sp>
          <p:nvSpPr>
            <p:cNvPr id="22" name="Прямоугольник 21"/>
            <p:cNvSpPr/>
            <p:nvPr/>
          </p:nvSpPr>
          <p:spPr>
            <a:xfrm>
              <a:off x="7705885" y="1671371"/>
              <a:ext cx="673453" cy="327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dirty="0">
                  <a:solidFill>
                    <a:schemeClr val="bg1"/>
                  </a:solidFill>
                </a:rPr>
                <a:t>1,1</a:t>
              </a:r>
            </a:p>
          </p:txBody>
        </p:sp>
        <p:sp>
          <p:nvSpPr>
            <p:cNvPr id="128" name="Прямоугольник 127"/>
            <p:cNvSpPr/>
            <p:nvPr/>
          </p:nvSpPr>
          <p:spPr>
            <a:xfrm>
              <a:off x="7158810" y="1268760"/>
              <a:ext cx="673453" cy="396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dirty="0" smtClean="0">
                  <a:solidFill>
                    <a:schemeClr val="bg1"/>
                  </a:solidFill>
                </a:rPr>
                <a:t>0,6</a:t>
              </a:r>
              <a:endParaRPr lang="ru-RU" sz="1200" b="1" dirty="0">
                <a:solidFill>
                  <a:schemeClr val="bg1"/>
                </a:solidFill>
              </a:endParaRPr>
            </a:p>
          </p:txBody>
        </p:sp>
      </p:grpSp>
      <p:sp>
        <p:nvSpPr>
          <p:cNvPr id="140" name="Прямоугольник 139"/>
          <p:cNvSpPr/>
          <p:nvPr/>
        </p:nvSpPr>
        <p:spPr>
          <a:xfrm>
            <a:off x="8028384" y="1916832"/>
            <a:ext cx="815188" cy="198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000" b="1" dirty="0" smtClean="0">
                <a:solidFill>
                  <a:schemeClr val="tx2">
                    <a:lumMod val="60000"/>
                    <a:lumOff val="40000"/>
                  </a:schemeClr>
                </a:solidFill>
              </a:rPr>
              <a:t>Import</a:t>
            </a:r>
            <a:endParaRPr lang="ru-RU" sz="1000" b="1" dirty="0">
              <a:solidFill>
                <a:schemeClr val="tx2">
                  <a:lumMod val="60000"/>
                  <a:lumOff val="40000"/>
                </a:schemeClr>
              </a:solidFill>
            </a:endParaRPr>
          </a:p>
        </p:txBody>
      </p:sp>
      <p:grpSp>
        <p:nvGrpSpPr>
          <p:cNvPr id="151" name="Группа 150"/>
          <p:cNvGrpSpPr/>
          <p:nvPr/>
        </p:nvGrpSpPr>
        <p:grpSpPr>
          <a:xfrm>
            <a:off x="5572776" y="2903800"/>
            <a:ext cx="1956329" cy="1630831"/>
            <a:chOff x="3726100" y="3530541"/>
            <a:chExt cx="1671181" cy="1563553"/>
          </a:xfrm>
        </p:grpSpPr>
        <p:graphicFrame>
          <p:nvGraphicFramePr>
            <p:cNvPr id="120" name="Диаграмма 119"/>
            <p:cNvGraphicFramePr/>
            <p:nvPr>
              <p:extLst>
                <p:ext uri="{D42A27DB-BD31-4B8C-83A1-F6EECF244321}">
                  <p14:modId xmlns:p14="http://schemas.microsoft.com/office/powerpoint/2010/main" val="3814898771"/>
                </p:ext>
              </p:extLst>
            </p:nvPr>
          </p:nvGraphicFramePr>
          <p:xfrm>
            <a:off x="3726100" y="3530541"/>
            <a:ext cx="1671181" cy="1563553"/>
          </p:xfrm>
          <a:graphic>
            <a:graphicData uri="http://schemas.openxmlformats.org/drawingml/2006/chart">
              <c:chart xmlns:c="http://schemas.openxmlformats.org/drawingml/2006/chart" xmlns:r="http://schemas.openxmlformats.org/officeDocument/2006/relationships" r:id="rId6"/>
            </a:graphicData>
          </a:graphic>
        </p:graphicFrame>
        <p:sp>
          <p:nvSpPr>
            <p:cNvPr id="158" name="Прямоугольник 157"/>
            <p:cNvSpPr/>
            <p:nvPr/>
          </p:nvSpPr>
          <p:spPr>
            <a:xfrm>
              <a:off x="4126923" y="4411556"/>
              <a:ext cx="520565" cy="245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dirty="0" smtClean="0">
                  <a:solidFill>
                    <a:schemeClr val="bg1"/>
                  </a:solidFill>
                </a:rPr>
                <a:t>0,94</a:t>
              </a:r>
              <a:endParaRPr lang="ru-RU" sz="1200" b="1" dirty="0">
                <a:solidFill>
                  <a:schemeClr val="bg1"/>
                </a:solidFill>
              </a:endParaRPr>
            </a:p>
          </p:txBody>
        </p:sp>
        <p:sp>
          <p:nvSpPr>
            <p:cNvPr id="159" name="Прямоугольник 158"/>
            <p:cNvSpPr/>
            <p:nvPr/>
          </p:nvSpPr>
          <p:spPr>
            <a:xfrm>
              <a:off x="4567514" y="3947575"/>
              <a:ext cx="522321" cy="223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dirty="0" smtClean="0">
                  <a:solidFill>
                    <a:schemeClr val="bg1"/>
                  </a:solidFill>
                </a:rPr>
                <a:t>0,34</a:t>
              </a:r>
              <a:endParaRPr lang="ru-RU" sz="1200" b="1" dirty="0">
                <a:solidFill>
                  <a:schemeClr val="bg1"/>
                </a:solidFill>
              </a:endParaRPr>
            </a:p>
          </p:txBody>
        </p:sp>
      </p:grpSp>
      <p:graphicFrame>
        <p:nvGraphicFramePr>
          <p:cNvPr id="157" name="Диаграмма 156"/>
          <p:cNvGraphicFramePr/>
          <p:nvPr>
            <p:extLst>
              <p:ext uri="{D42A27DB-BD31-4B8C-83A1-F6EECF244321}">
                <p14:modId xmlns:p14="http://schemas.microsoft.com/office/powerpoint/2010/main" val="3743269956"/>
              </p:ext>
            </p:extLst>
          </p:nvPr>
        </p:nvGraphicFramePr>
        <p:xfrm>
          <a:off x="1825164" y="2933704"/>
          <a:ext cx="1937635" cy="1571023"/>
        </p:xfrm>
        <a:graphic>
          <a:graphicData uri="http://schemas.openxmlformats.org/drawingml/2006/chart">
            <c:chart xmlns:c="http://schemas.openxmlformats.org/drawingml/2006/chart" xmlns:r="http://schemas.openxmlformats.org/officeDocument/2006/relationships" r:id="rId7"/>
          </a:graphicData>
        </a:graphic>
      </p:graphicFrame>
      <p:sp>
        <p:nvSpPr>
          <p:cNvPr id="49" name="Прямоугольник 48"/>
          <p:cNvSpPr/>
          <p:nvPr/>
        </p:nvSpPr>
        <p:spPr>
          <a:xfrm>
            <a:off x="2837573" y="3391794"/>
            <a:ext cx="629883" cy="327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dirty="0" smtClean="0">
                <a:solidFill>
                  <a:schemeClr val="bg1"/>
                </a:solidFill>
              </a:rPr>
              <a:t>1,2</a:t>
            </a:r>
            <a:endParaRPr lang="ru-RU" sz="1200" b="1" dirty="0">
              <a:solidFill>
                <a:schemeClr val="bg1"/>
              </a:solidFill>
            </a:endParaRPr>
          </a:p>
        </p:txBody>
      </p:sp>
      <p:sp>
        <p:nvSpPr>
          <p:cNvPr id="48" name="Прямоугольник 47"/>
          <p:cNvSpPr/>
          <p:nvPr/>
        </p:nvSpPr>
        <p:spPr>
          <a:xfrm>
            <a:off x="2283094" y="3695316"/>
            <a:ext cx="629883" cy="307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dirty="0" smtClean="0">
                <a:solidFill>
                  <a:schemeClr val="bg1"/>
                </a:solidFill>
              </a:rPr>
              <a:t>2,6</a:t>
            </a:r>
            <a:endParaRPr lang="ru-RU" sz="1200" b="1" dirty="0">
              <a:solidFill>
                <a:schemeClr val="bg1"/>
              </a:solidFill>
            </a:endParaRPr>
          </a:p>
        </p:txBody>
      </p:sp>
      <p:sp>
        <p:nvSpPr>
          <p:cNvPr id="216" name="Прямоугольник 215"/>
          <p:cNvSpPr/>
          <p:nvPr/>
        </p:nvSpPr>
        <p:spPr>
          <a:xfrm>
            <a:off x="3157749" y="4913917"/>
            <a:ext cx="1316843" cy="380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000" b="1" dirty="0">
                <a:solidFill>
                  <a:schemeClr val="tx2"/>
                </a:solidFill>
              </a:rPr>
              <a:t>Domestic production</a:t>
            </a:r>
          </a:p>
        </p:txBody>
      </p:sp>
      <p:sp>
        <p:nvSpPr>
          <p:cNvPr id="227" name="Прямоугольник 226"/>
          <p:cNvSpPr/>
          <p:nvPr/>
        </p:nvSpPr>
        <p:spPr>
          <a:xfrm>
            <a:off x="3254648" y="3275877"/>
            <a:ext cx="747159" cy="231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000" b="1" dirty="0">
                <a:solidFill>
                  <a:schemeClr val="tx2">
                    <a:lumMod val="60000"/>
                    <a:lumOff val="40000"/>
                  </a:schemeClr>
                </a:solidFill>
              </a:rPr>
              <a:t>Import</a:t>
            </a:r>
            <a:endParaRPr lang="ru-RU" sz="1000" b="1" dirty="0">
              <a:solidFill>
                <a:schemeClr val="tx2">
                  <a:lumMod val="60000"/>
                  <a:lumOff val="40000"/>
                </a:schemeClr>
              </a:solidFill>
            </a:endParaRPr>
          </a:p>
        </p:txBody>
      </p:sp>
      <p:grpSp>
        <p:nvGrpSpPr>
          <p:cNvPr id="303" name="Группа 302"/>
          <p:cNvGrpSpPr/>
          <p:nvPr/>
        </p:nvGrpSpPr>
        <p:grpSpPr>
          <a:xfrm>
            <a:off x="1766874" y="4893398"/>
            <a:ext cx="2130856" cy="1691254"/>
            <a:chOff x="1721377" y="4762082"/>
            <a:chExt cx="1981497" cy="1619246"/>
          </a:xfrm>
        </p:grpSpPr>
        <p:graphicFrame>
          <p:nvGraphicFramePr>
            <p:cNvPr id="236" name="Диаграмма 235"/>
            <p:cNvGraphicFramePr/>
            <p:nvPr>
              <p:extLst>
                <p:ext uri="{D42A27DB-BD31-4B8C-83A1-F6EECF244321}">
                  <p14:modId xmlns:p14="http://schemas.microsoft.com/office/powerpoint/2010/main" val="3426037228"/>
                </p:ext>
              </p:extLst>
            </p:nvPr>
          </p:nvGraphicFramePr>
          <p:xfrm>
            <a:off x="1721377" y="4762082"/>
            <a:ext cx="1981497" cy="1619246"/>
          </p:xfrm>
          <a:graphic>
            <a:graphicData uri="http://schemas.openxmlformats.org/drawingml/2006/chart">
              <c:chart xmlns:c="http://schemas.openxmlformats.org/drawingml/2006/chart" xmlns:r="http://schemas.openxmlformats.org/officeDocument/2006/relationships" r:id="rId8"/>
            </a:graphicData>
          </a:graphic>
        </p:graphicFrame>
        <p:sp>
          <p:nvSpPr>
            <p:cNvPr id="259" name="Прямоугольник 258"/>
            <p:cNvSpPr/>
            <p:nvPr/>
          </p:nvSpPr>
          <p:spPr>
            <a:xfrm>
              <a:off x="2459647" y="5698291"/>
              <a:ext cx="629883" cy="327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dirty="0" smtClean="0">
                  <a:solidFill>
                    <a:schemeClr val="bg1"/>
                  </a:solidFill>
                </a:rPr>
                <a:t>0,4</a:t>
              </a:r>
              <a:endParaRPr lang="ru-RU" sz="1200" b="1" dirty="0">
                <a:solidFill>
                  <a:schemeClr val="bg1"/>
                </a:solidFill>
              </a:endParaRPr>
            </a:p>
          </p:txBody>
        </p:sp>
        <p:sp>
          <p:nvSpPr>
            <p:cNvPr id="260" name="Прямоугольник 259"/>
            <p:cNvSpPr/>
            <p:nvPr/>
          </p:nvSpPr>
          <p:spPr>
            <a:xfrm>
              <a:off x="2677868" y="4973786"/>
              <a:ext cx="629883" cy="327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b="1" dirty="0" smtClean="0">
                  <a:solidFill>
                    <a:schemeClr val="bg1"/>
                  </a:solidFill>
                </a:rPr>
                <a:t>0,05</a:t>
              </a:r>
              <a:endParaRPr lang="ru-RU" b="1" dirty="0">
                <a:solidFill>
                  <a:schemeClr val="bg1"/>
                </a:solidFill>
              </a:endParaRPr>
            </a:p>
          </p:txBody>
        </p:sp>
      </p:grpSp>
      <p:sp>
        <p:nvSpPr>
          <p:cNvPr id="274" name="Прямоугольник 273"/>
          <p:cNvSpPr/>
          <p:nvPr/>
        </p:nvSpPr>
        <p:spPr>
          <a:xfrm>
            <a:off x="1406834" y="5970940"/>
            <a:ext cx="857572" cy="380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000" b="1" dirty="0">
                <a:solidFill>
                  <a:schemeClr val="tx2">
                    <a:lumMod val="60000"/>
                    <a:lumOff val="40000"/>
                  </a:schemeClr>
                </a:solidFill>
              </a:rPr>
              <a:t>Import</a:t>
            </a:r>
            <a:endParaRPr lang="ru-RU" sz="1000" b="1" dirty="0">
              <a:solidFill>
                <a:schemeClr val="tx2">
                  <a:lumMod val="60000"/>
                  <a:lumOff val="40000"/>
                </a:schemeClr>
              </a:solidFill>
            </a:endParaRPr>
          </a:p>
        </p:txBody>
      </p:sp>
      <p:cxnSp>
        <p:nvCxnSpPr>
          <p:cNvPr id="277" name="Прямая соединительная линия 276"/>
          <p:cNvCxnSpPr/>
          <p:nvPr/>
        </p:nvCxnSpPr>
        <p:spPr>
          <a:xfrm flipH="1" flipV="1">
            <a:off x="6959448" y="5666383"/>
            <a:ext cx="220382" cy="18035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0" name="Прямая соединительная линия 279"/>
          <p:cNvCxnSpPr/>
          <p:nvPr/>
        </p:nvCxnSpPr>
        <p:spPr>
          <a:xfrm flipH="1" flipV="1">
            <a:off x="6956973" y="5538129"/>
            <a:ext cx="3389" cy="13847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81" name="Прямоугольник 280"/>
          <p:cNvSpPr/>
          <p:nvPr/>
        </p:nvSpPr>
        <p:spPr>
          <a:xfrm>
            <a:off x="4754116" y="6037071"/>
            <a:ext cx="1326949" cy="373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000" b="1" dirty="0">
                <a:solidFill>
                  <a:schemeClr val="tx2"/>
                </a:solidFill>
              </a:rPr>
              <a:t>Domestic production</a:t>
            </a:r>
          </a:p>
        </p:txBody>
      </p:sp>
      <p:graphicFrame>
        <p:nvGraphicFramePr>
          <p:cNvPr id="283" name="Диаграмма 282"/>
          <p:cNvGraphicFramePr/>
          <p:nvPr>
            <p:extLst>
              <p:ext uri="{D42A27DB-BD31-4B8C-83A1-F6EECF244321}">
                <p14:modId xmlns:p14="http://schemas.microsoft.com/office/powerpoint/2010/main" val="3585268875"/>
              </p:ext>
            </p:extLst>
          </p:nvPr>
        </p:nvGraphicFramePr>
        <p:xfrm>
          <a:off x="5591338" y="4928468"/>
          <a:ext cx="2114940" cy="1656184"/>
        </p:xfrm>
        <a:graphic>
          <a:graphicData uri="http://schemas.openxmlformats.org/drawingml/2006/chart">
            <c:chart xmlns:c="http://schemas.openxmlformats.org/drawingml/2006/chart" xmlns:r="http://schemas.openxmlformats.org/officeDocument/2006/relationships" r:id="rId9"/>
          </a:graphicData>
        </a:graphic>
      </p:graphicFrame>
      <p:sp>
        <p:nvSpPr>
          <p:cNvPr id="284" name="Прямоугольник 283"/>
          <p:cNvSpPr/>
          <p:nvPr/>
        </p:nvSpPr>
        <p:spPr>
          <a:xfrm>
            <a:off x="6550942" y="5173302"/>
            <a:ext cx="668197" cy="346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dirty="0" smtClean="0">
                <a:solidFill>
                  <a:schemeClr val="bg1"/>
                </a:solidFill>
              </a:rPr>
              <a:t>0,6</a:t>
            </a:r>
            <a:endParaRPr lang="ru-RU" sz="1200" b="1" dirty="0">
              <a:solidFill>
                <a:schemeClr val="bg1"/>
              </a:solidFill>
            </a:endParaRPr>
          </a:p>
        </p:txBody>
      </p:sp>
      <p:sp>
        <p:nvSpPr>
          <p:cNvPr id="285" name="Прямоугольник 284"/>
          <p:cNvSpPr/>
          <p:nvPr/>
        </p:nvSpPr>
        <p:spPr>
          <a:xfrm>
            <a:off x="5969300" y="5512401"/>
            <a:ext cx="629883" cy="307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dirty="0" smtClean="0">
                <a:solidFill>
                  <a:schemeClr val="bg1"/>
                </a:solidFill>
              </a:rPr>
              <a:t>1,1</a:t>
            </a:r>
            <a:endParaRPr lang="ru-RU" sz="1200" b="1" dirty="0">
              <a:solidFill>
                <a:schemeClr val="bg1"/>
              </a:solidFill>
            </a:endParaRPr>
          </a:p>
        </p:txBody>
      </p:sp>
      <p:cxnSp>
        <p:nvCxnSpPr>
          <p:cNvPr id="287" name="Прямая соединительная линия 286"/>
          <p:cNvCxnSpPr/>
          <p:nvPr/>
        </p:nvCxnSpPr>
        <p:spPr>
          <a:xfrm>
            <a:off x="6114467" y="5449724"/>
            <a:ext cx="139622" cy="88405"/>
          </a:xfrm>
          <a:prstGeom prst="line">
            <a:avLst/>
          </a:prstGeom>
          <a:solidFill>
            <a:srgbClr val="AE2C25"/>
          </a:solidFill>
          <a:ln w="19050">
            <a:solidFill>
              <a:schemeClr val="tx2"/>
            </a:solidFill>
            <a:miter lim="800000"/>
            <a:headEnd type="none" w="med" len="med"/>
            <a:tailEnd type="none"/>
          </a:ln>
        </p:spPr>
      </p:cxnSp>
      <p:sp>
        <p:nvSpPr>
          <p:cNvPr id="288" name="Прямоугольник 287"/>
          <p:cNvSpPr/>
          <p:nvPr/>
        </p:nvSpPr>
        <p:spPr>
          <a:xfrm>
            <a:off x="6938433" y="5021554"/>
            <a:ext cx="747159" cy="231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000" b="1" dirty="0">
                <a:solidFill>
                  <a:schemeClr val="tx2">
                    <a:lumMod val="60000"/>
                    <a:lumOff val="40000"/>
                  </a:schemeClr>
                </a:solidFill>
              </a:rPr>
              <a:t>Import</a:t>
            </a:r>
            <a:endParaRPr lang="ru-RU" sz="1000" b="1" dirty="0">
              <a:solidFill>
                <a:schemeClr val="tx2">
                  <a:lumMod val="60000"/>
                  <a:lumOff val="40000"/>
                </a:schemeClr>
              </a:solidFill>
            </a:endParaRPr>
          </a:p>
        </p:txBody>
      </p:sp>
      <p:sp>
        <p:nvSpPr>
          <p:cNvPr id="302" name="Прямоугольник 301"/>
          <p:cNvSpPr/>
          <p:nvPr/>
        </p:nvSpPr>
        <p:spPr>
          <a:xfrm>
            <a:off x="1517948" y="4677374"/>
            <a:ext cx="2533086" cy="2172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smtClean="0">
                <a:solidFill>
                  <a:schemeClr val="bg1"/>
                </a:solidFill>
              </a:rPr>
              <a:t>Petrochemicals - $</a:t>
            </a:r>
            <a:r>
              <a:rPr lang="ru-RU" sz="1200" b="1" dirty="0">
                <a:solidFill>
                  <a:schemeClr val="bg1"/>
                </a:solidFill>
              </a:rPr>
              <a:t>0,5 </a:t>
            </a:r>
            <a:r>
              <a:rPr lang="en-US" sz="1200" b="1" dirty="0" err="1" smtClean="0">
                <a:solidFill>
                  <a:schemeClr val="bg1"/>
                </a:solidFill>
              </a:rPr>
              <a:t>bln</a:t>
            </a:r>
            <a:r>
              <a:rPr lang="ru-RU" sz="1200" b="1" dirty="0" smtClean="0">
                <a:solidFill>
                  <a:schemeClr val="bg1"/>
                </a:solidFill>
              </a:rPr>
              <a:t>.</a:t>
            </a:r>
            <a:endParaRPr lang="ru-RU" sz="1200" b="1" dirty="0">
              <a:solidFill>
                <a:schemeClr val="bg1"/>
              </a:solidFill>
            </a:endParaRPr>
          </a:p>
        </p:txBody>
      </p:sp>
      <p:sp>
        <p:nvSpPr>
          <p:cNvPr id="318" name="Прямоугольник 317"/>
          <p:cNvSpPr/>
          <p:nvPr/>
        </p:nvSpPr>
        <p:spPr>
          <a:xfrm>
            <a:off x="5070764" y="4677374"/>
            <a:ext cx="3101636" cy="2172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smtClean="0">
                <a:solidFill>
                  <a:schemeClr val="bg1"/>
                </a:solidFill>
              </a:rPr>
              <a:t>Petroleum refining - $</a:t>
            </a:r>
            <a:r>
              <a:rPr lang="ru-RU" sz="1200" b="1" dirty="0">
                <a:solidFill>
                  <a:schemeClr val="bg1"/>
                </a:solidFill>
              </a:rPr>
              <a:t>1,7 </a:t>
            </a:r>
            <a:r>
              <a:rPr lang="en-US" sz="1200" b="1" dirty="0" err="1" smtClean="0">
                <a:solidFill>
                  <a:schemeClr val="bg1"/>
                </a:solidFill>
              </a:rPr>
              <a:t>bln</a:t>
            </a:r>
            <a:r>
              <a:rPr lang="ru-RU" sz="1200" b="1" dirty="0" smtClean="0">
                <a:solidFill>
                  <a:schemeClr val="bg1"/>
                </a:solidFill>
              </a:rPr>
              <a:t>.</a:t>
            </a:r>
            <a:endParaRPr lang="ru-RU" sz="1200" b="1" dirty="0">
              <a:solidFill>
                <a:schemeClr val="bg1"/>
              </a:solidFill>
            </a:endParaRPr>
          </a:p>
        </p:txBody>
      </p:sp>
      <p:sp>
        <p:nvSpPr>
          <p:cNvPr id="320" name="Прямоугольник 319"/>
          <p:cNvSpPr/>
          <p:nvPr/>
        </p:nvSpPr>
        <p:spPr>
          <a:xfrm>
            <a:off x="1517948" y="2690728"/>
            <a:ext cx="2533086" cy="2172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US" sz="1200" b="1" dirty="0" smtClean="0">
                <a:solidFill>
                  <a:schemeClr val="bg1"/>
                </a:solidFill>
              </a:rPr>
              <a:t>Foodstuffs - $</a:t>
            </a:r>
            <a:r>
              <a:rPr lang="ru-RU" sz="1200" b="1" dirty="0">
                <a:solidFill>
                  <a:schemeClr val="bg1"/>
                </a:solidFill>
              </a:rPr>
              <a:t>3,8 </a:t>
            </a:r>
            <a:r>
              <a:rPr lang="en-US" sz="1200" b="1" dirty="0" err="1" smtClean="0">
                <a:solidFill>
                  <a:schemeClr val="bg1"/>
                </a:solidFill>
              </a:rPr>
              <a:t>bln</a:t>
            </a:r>
            <a:r>
              <a:rPr lang="ru-RU" sz="1200" b="1" dirty="0" smtClean="0">
                <a:solidFill>
                  <a:schemeClr val="bg1"/>
                </a:solidFill>
              </a:rPr>
              <a:t>.</a:t>
            </a:r>
            <a:endParaRPr lang="ru-RU" sz="1200" b="1" dirty="0">
              <a:solidFill>
                <a:schemeClr val="bg1"/>
              </a:solidFill>
            </a:endParaRPr>
          </a:p>
        </p:txBody>
      </p:sp>
      <p:sp>
        <p:nvSpPr>
          <p:cNvPr id="322" name="Прямоугольник 321"/>
          <p:cNvSpPr/>
          <p:nvPr/>
        </p:nvSpPr>
        <p:spPr>
          <a:xfrm>
            <a:off x="5070764" y="2690728"/>
            <a:ext cx="3101636" cy="221516"/>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US" sz="1200" b="1" dirty="0" smtClean="0">
                <a:solidFill>
                  <a:schemeClr val="bg1"/>
                </a:solidFill>
              </a:rPr>
              <a:t>Construction </a:t>
            </a:r>
            <a:r>
              <a:rPr lang="en-US" sz="1200" b="1" dirty="0">
                <a:solidFill>
                  <a:schemeClr val="bg1"/>
                </a:solidFill>
              </a:rPr>
              <a:t>m</a:t>
            </a:r>
            <a:r>
              <a:rPr lang="en-US" sz="1200" b="1" dirty="0" smtClean="0">
                <a:solidFill>
                  <a:schemeClr val="bg1"/>
                </a:solidFill>
              </a:rPr>
              <a:t>aterials </a:t>
            </a:r>
            <a:r>
              <a:rPr lang="ru-RU" sz="1200" b="1" dirty="0" smtClean="0">
                <a:solidFill>
                  <a:schemeClr val="bg1"/>
                </a:solidFill>
              </a:rPr>
              <a:t>- </a:t>
            </a:r>
            <a:r>
              <a:rPr lang="ru-RU" sz="1200" b="1" dirty="0">
                <a:solidFill>
                  <a:schemeClr val="bg1"/>
                </a:solidFill>
              </a:rPr>
              <a:t>$1,3 </a:t>
            </a:r>
            <a:r>
              <a:rPr lang="en-US" sz="1200" b="1" dirty="0" err="1" smtClean="0">
                <a:solidFill>
                  <a:schemeClr val="bg1"/>
                </a:solidFill>
              </a:rPr>
              <a:t>bln</a:t>
            </a:r>
            <a:r>
              <a:rPr lang="ru-RU" sz="1200" b="1" dirty="0" smtClean="0">
                <a:solidFill>
                  <a:schemeClr val="bg1"/>
                </a:solidFill>
              </a:rPr>
              <a:t>.</a:t>
            </a:r>
            <a:endParaRPr lang="ru-RU" sz="1200" b="1" dirty="0">
              <a:solidFill>
                <a:schemeClr val="bg1"/>
              </a:solidFill>
            </a:endParaRPr>
          </a:p>
        </p:txBody>
      </p:sp>
      <p:sp>
        <p:nvSpPr>
          <p:cNvPr id="324" name="Прямоугольник 323"/>
          <p:cNvSpPr/>
          <p:nvPr/>
        </p:nvSpPr>
        <p:spPr>
          <a:xfrm>
            <a:off x="361628" y="582588"/>
            <a:ext cx="2533086" cy="249946"/>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smtClean="0">
                <a:solidFill>
                  <a:schemeClr val="bg1"/>
                </a:solidFill>
              </a:rPr>
              <a:t>MMC </a:t>
            </a:r>
            <a:r>
              <a:rPr lang="ru-RU" sz="1200" b="1" dirty="0" smtClean="0">
                <a:solidFill>
                  <a:schemeClr val="bg1"/>
                </a:solidFill>
              </a:rPr>
              <a:t>- </a:t>
            </a:r>
            <a:r>
              <a:rPr lang="en-US" sz="1200" b="1" dirty="0" smtClean="0">
                <a:solidFill>
                  <a:schemeClr val="bg1"/>
                </a:solidFill>
              </a:rPr>
              <a:t>$12</a:t>
            </a:r>
            <a:r>
              <a:rPr lang="ru-RU" sz="1200" b="1" dirty="0" smtClean="0">
                <a:solidFill>
                  <a:schemeClr val="bg1"/>
                </a:solidFill>
              </a:rPr>
              <a:t>,7 </a:t>
            </a:r>
            <a:r>
              <a:rPr lang="en-US" sz="1200" b="1" dirty="0" err="1" smtClean="0">
                <a:solidFill>
                  <a:schemeClr val="bg1"/>
                </a:solidFill>
              </a:rPr>
              <a:t>bln</a:t>
            </a:r>
            <a:r>
              <a:rPr lang="ru-RU" sz="1200" b="1" dirty="0" smtClean="0">
                <a:solidFill>
                  <a:schemeClr val="bg1"/>
                </a:solidFill>
              </a:rPr>
              <a:t>.</a:t>
            </a:r>
            <a:endParaRPr lang="ru-RU" sz="1200" b="1" dirty="0">
              <a:solidFill>
                <a:schemeClr val="bg1"/>
              </a:solidFill>
            </a:endParaRPr>
          </a:p>
        </p:txBody>
      </p:sp>
      <p:sp>
        <p:nvSpPr>
          <p:cNvPr id="325" name="Прямоугольник 324"/>
          <p:cNvSpPr/>
          <p:nvPr/>
        </p:nvSpPr>
        <p:spPr>
          <a:xfrm>
            <a:off x="3430001" y="595288"/>
            <a:ext cx="2533086" cy="249946"/>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a:solidFill>
                  <a:schemeClr val="bg1"/>
                </a:solidFill>
              </a:rPr>
              <a:t>Machinery Industry </a:t>
            </a:r>
            <a:r>
              <a:rPr lang="ru-RU" sz="1200" b="1" dirty="0" smtClean="0">
                <a:solidFill>
                  <a:schemeClr val="bg1"/>
                </a:solidFill>
              </a:rPr>
              <a:t>- </a:t>
            </a:r>
            <a:r>
              <a:rPr lang="ru-RU" sz="1200" b="1" dirty="0">
                <a:solidFill>
                  <a:schemeClr val="bg1"/>
                </a:solidFill>
              </a:rPr>
              <a:t>$10,3 </a:t>
            </a:r>
            <a:r>
              <a:rPr lang="en-US" sz="1200" b="1" dirty="0" err="1" smtClean="0">
                <a:solidFill>
                  <a:schemeClr val="bg1"/>
                </a:solidFill>
              </a:rPr>
              <a:t>bln</a:t>
            </a:r>
            <a:r>
              <a:rPr lang="ru-RU" sz="1200" b="1" dirty="0" smtClean="0">
                <a:solidFill>
                  <a:schemeClr val="bg1"/>
                </a:solidFill>
              </a:rPr>
              <a:t>.</a:t>
            </a:r>
            <a:endParaRPr lang="ru-RU" sz="1200" b="1" dirty="0">
              <a:solidFill>
                <a:schemeClr val="bg1"/>
              </a:solidFill>
            </a:endParaRPr>
          </a:p>
        </p:txBody>
      </p:sp>
      <p:sp>
        <p:nvSpPr>
          <p:cNvPr id="326" name="Прямоугольник 325"/>
          <p:cNvSpPr/>
          <p:nvPr/>
        </p:nvSpPr>
        <p:spPr>
          <a:xfrm>
            <a:off x="6323504" y="582588"/>
            <a:ext cx="2702183" cy="249946"/>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a:solidFill>
                  <a:schemeClr val="bg1"/>
                </a:solidFill>
              </a:rPr>
              <a:t>Chemical Industry</a:t>
            </a:r>
            <a:r>
              <a:rPr lang="ru-RU" sz="1200" b="1" dirty="0" smtClean="0">
                <a:solidFill>
                  <a:schemeClr val="bg1"/>
                </a:solidFill>
              </a:rPr>
              <a:t> </a:t>
            </a:r>
            <a:r>
              <a:rPr lang="ru-RU" sz="1200" b="1" dirty="0">
                <a:solidFill>
                  <a:schemeClr val="bg1"/>
                </a:solidFill>
              </a:rPr>
              <a:t>- $1,7 </a:t>
            </a:r>
            <a:r>
              <a:rPr lang="en-US" sz="1200" b="1" dirty="0" err="1" smtClean="0">
                <a:solidFill>
                  <a:schemeClr val="bg1"/>
                </a:solidFill>
              </a:rPr>
              <a:t>bln</a:t>
            </a:r>
            <a:r>
              <a:rPr lang="ru-RU" sz="1200" b="1" dirty="0" smtClean="0">
                <a:solidFill>
                  <a:schemeClr val="bg1"/>
                </a:solidFill>
              </a:rPr>
              <a:t>.</a:t>
            </a:r>
            <a:endParaRPr lang="ru-RU" sz="1200" b="1" dirty="0">
              <a:solidFill>
                <a:schemeClr val="bg1"/>
              </a:solidFill>
            </a:endParaRPr>
          </a:p>
        </p:txBody>
      </p:sp>
    </p:spTree>
    <p:extLst>
      <p:ext uri="{BB962C8B-B14F-4D97-AF65-F5344CB8AC3E}">
        <p14:creationId xmlns:p14="http://schemas.microsoft.com/office/powerpoint/2010/main" val="1068721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1"/>
          <p:cNvGrpSpPr/>
          <p:nvPr/>
        </p:nvGrpSpPr>
        <p:grpSpPr>
          <a:xfrm>
            <a:off x="1676400" y="1340772"/>
            <a:ext cx="5568251" cy="3401109"/>
            <a:chOff x="690563" y="2027386"/>
            <a:chExt cx="7481887" cy="4569966"/>
          </a:xfrm>
        </p:grpSpPr>
        <p:sp>
          <p:nvSpPr>
            <p:cNvPr id="13" name="Freeform 3"/>
            <p:cNvSpPr>
              <a:spLocks/>
            </p:cNvSpPr>
            <p:nvPr/>
          </p:nvSpPr>
          <p:spPr bwMode="auto">
            <a:xfrm>
              <a:off x="1754188" y="3659336"/>
              <a:ext cx="358776" cy="163513"/>
            </a:xfrm>
            <a:custGeom>
              <a:avLst/>
              <a:gdLst/>
              <a:ahLst/>
              <a:cxnLst>
                <a:cxn ang="0">
                  <a:pos x="31" y="9"/>
                </a:cxn>
                <a:cxn ang="0">
                  <a:pos x="29" y="11"/>
                </a:cxn>
                <a:cxn ang="0">
                  <a:pos x="24" y="11"/>
                </a:cxn>
                <a:cxn ang="0">
                  <a:pos x="22" y="14"/>
                </a:cxn>
                <a:cxn ang="0">
                  <a:pos x="18" y="12"/>
                </a:cxn>
                <a:cxn ang="0">
                  <a:pos x="18" y="12"/>
                </a:cxn>
                <a:cxn ang="0">
                  <a:pos x="10" y="13"/>
                </a:cxn>
                <a:cxn ang="0">
                  <a:pos x="10" y="13"/>
                </a:cxn>
                <a:cxn ang="0">
                  <a:pos x="0" y="4"/>
                </a:cxn>
                <a:cxn ang="0">
                  <a:pos x="14" y="0"/>
                </a:cxn>
                <a:cxn ang="0">
                  <a:pos x="25" y="7"/>
                </a:cxn>
                <a:cxn ang="0">
                  <a:pos x="31" y="9"/>
                </a:cxn>
                <a:cxn ang="0">
                  <a:pos x="31" y="9"/>
                </a:cxn>
              </a:cxnLst>
              <a:rect l="0" t="0" r="r" b="b"/>
              <a:pathLst>
                <a:path w="31" h="14">
                  <a:moveTo>
                    <a:pt x="31" y="9"/>
                  </a:moveTo>
                  <a:cubicBezTo>
                    <a:pt x="31" y="9"/>
                    <a:pt x="29" y="10"/>
                    <a:pt x="29" y="11"/>
                  </a:cubicBezTo>
                  <a:cubicBezTo>
                    <a:pt x="28" y="12"/>
                    <a:pt x="26" y="13"/>
                    <a:pt x="24" y="11"/>
                  </a:cubicBezTo>
                  <a:cubicBezTo>
                    <a:pt x="22" y="10"/>
                    <a:pt x="22" y="14"/>
                    <a:pt x="22" y="14"/>
                  </a:cubicBezTo>
                  <a:cubicBezTo>
                    <a:pt x="20" y="14"/>
                    <a:pt x="20" y="12"/>
                    <a:pt x="18" y="12"/>
                  </a:cubicBezTo>
                  <a:lnTo>
                    <a:pt x="18" y="12"/>
                  </a:lnTo>
                  <a:lnTo>
                    <a:pt x="10" y="13"/>
                  </a:lnTo>
                  <a:lnTo>
                    <a:pt x="10" y="13"/>
                  </a:lnTo>
                  <a:cubicBezTo>
                    <a:pt x="1" y="9"/>
                    <a:pt x="5" y="7"/>
                    <a:pt x="0" y="4"/>
                  </a:cubicBezTo>
                  <a:cubicBezTo>
                    <a:pt x="8" y="6"/>
                    <a:pt x="8" y="0"/>
                    <a:pt x="14" y="0"/>
                  </a:cubicBezTo>
                  <a:cubicBezTo>
                    <a:pt x="18" y="3"/>
                    <a:pt x="25" y="7"/>
                    <a:pt x="25" y="7"/>
                  </a:cubicBezTo>
                  <a:cubicBezTo>
                    <a:pt x="27" y="7"/>
                    <a:pt x="28" y="8"/>
                    <a:pt x="31" y="9"/>
                  </a:cubicBezTo>
                  <a:lnTo>
                    <a:pt x="31" y="9"/>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4" name="Freeform 4"/>
            <p:cNvSpPr>
              <a:spLocks/>
            </p:cNvSpPr>
            <p:nvPr/>
          </p:nvSpPr>
          <p:spPr bwMode="auto">
            <a:xfrm>
              <a:off x="2009776" y="3776811"/>
              <a:ext cx="276225" cy="93663"/>
            </a:xfrm>
            <a:custGeom>
              <a:avLst/>
              <a:gdLst/>
              <a:ahLst/>
              <a:cxnLst>
                <a:cxn ang="0">
                  <a:pos x="9" y="0"/>
                </a:cxn>
                <a:cxn ang="0">
                  <a:pos x="14" y="0"/>
                </a:cxn>
                <a:cxn ang="0">
                  <a:pos x="23" y="0"/>
                </a:cxn>
                <a:cxn ang="0">
                  <a:pos x="23" y="0"/>
                </a:cxn>
                <a:cxn ang="0">
                  <a:pos x="24" y="0"/>
                </a:cxn>
                <a:cxn ang="0">
                  <a:pos x="24" y="0"/>
                </a:cxn>
                <a:cxn ang="0">
                  <a:pos x="23" y="5"/>
                </a:cxn>
                <a:cxn ang="0">
                  <a:pos x="23" y="5"/>
                </a:cxn>
                <a:cxn ang="0">
                  <a:pos x="12" y="5"/>
                </a:cxn>
                <a:cxn ang="0">
                  <a:pos x="12" y="5"/>
                </a:cxn>
                <a:cxn ang="0">
                  <a:pos x="5" y="8"/>
                </a:cxn>
                <a:cxn ang="0">
                  <a:pos x="3" y="7"/>
                </a:cxn>
                <a:cxn ang="0">
                  <a:pos x="0" y="4"/>
                </a:cxn>
                <a:cxn ang="0">
                  <a:pos x="2" y="1"/>
                </a:cxn>
                <a:cxn ang="0">
                  <a:pos x="7" y="1"/>
                </a:cxn>
                <a:cxn ang="0">
                  <a:pos x="9" y="0"/>
                </a:cxn>
                <a:cxn ang="0">
                  <a:pos x="9" y="0"/>
                </a:cxn>
              </a:cxnLst>
              <a:rect l="0" t="0" r="r" b="b"/>
              <a:pathLst>
                <a:path w="24" h="8">
                  <a:moveTo>
                    <a:pt x="9" y="0"/>
                  </a:moveTo>
                  <a:cubicBezTo>
                    <a:pt x="11" y="0"/>
                    <a:pt x="11" y="0"/>
                    <a:pt x="14" y="0"/>
                  </a:cubicBezTo>
                  <a:cubicBezTo>
                    <a:pt x="17" y="0"/>
                    <a:pt x="20" y="0"/>
                    <a:pt x="23" y="0"/>
                  </a:cubicBezTo>
                  <a:lnTo>
                    <a:pt x="23" y="0"/>
                  </a:lnTo>
                  <a:lnTo>
                    <a:pt x="24" y="0"/>
                  </a:lnTo>
                  <a:lnTo>
                    <a:pt x="24" y="0"/>
                  </a:lnTo>
                  <a:cubicBezTo>
                    <a:pt x="24" y="2"/>
                    <a:pt x="23" y="4"/>
                    <a:pt x="23" y="5"/>
                  </a:cubicBezTo>
                  <a:lnTo>
                    <a:pt x="23" y="5"/>
                  </a:lnTo>
                  <a:lnTo>
                    <a:pt x="12" y="5"/>
                  </a:lnTo>
                  <a:lnTo>
                    <a:pt x="12" y="5"/>
                  </a:lnTo>
                  <a:cubicBezTo>
                    <a:pt x="11" y="5"/>
                    <a:pt x="8" y="8"/>
                    <a:pt x="5" y="8"/>
                  </a:cubicBezTo>
                  <a:cubicBezTo>
                    <a:pt x="4" y="8"/>
                    <a:pt x="3" y="8"/>
                    <a:pt x="3" y="7"/>
                  </a:cubicBezTo>
                  <a:cubicBezTo>
                    <a:pt x="2" y="6"/>
                    <a:pt x="0" y="6"/>
                    <a:pt x="0" y="4"/>
                  </a:cubicBezTo>
                  <a:cubicBezTo>
                    <a:pt x="0" y="4"/>
                    <a:pt x="0" y="0"/>
                    <a:pt x="2" y="1"/>
                  </a:cubicBezTo>
                  <a:cubicBezTo>
                    <a:pt x="4" y="3"/>
                    <a:pt x="6" y="2"/>
                    <a:pt x="7" y="1"/>
                  </a:cubicBezTo>
                  <a:cubicBezTo>
                    <a:pt x="7" y="0"/>
                    <a:pt x="9" y="0"/>
                    <a:pt x="9" y="0"/>
                  </a:cubicBezTo>
                  <a:lnTo>
                    <a:pt x="9"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5" name="Freeform 5"/>
            <p:cNvSpPr>
              <a:spLocks/>
            </p:cNvSpPr>
            <p:nvPr/>
          </p:nvSpPr>
          <p:spPr bwMode="auto">
            <a:xfrm>
              <a:off x="3892550" y="5180161"/>
              <a:ext cx="58738" cy="92075"/>
            </a:xfrm>
            <a:custGeom>
              <a:avLst/>
              <a:gdLst/>
              <a:ahLst/>
              <a:cxnLst>
                <a:cxn ang="0">
                  <a:pos x="4" y="8"/>
                </a:cxn>
                <a:cxn ang="0">
                  <a:pos x="1" y="5"/>
                </a:cxn>
                <a:cxn ang="0">
                  <a:pos x="1" y="2"/>
                </a:cxn>
                <a:cxn ang="0">
                  <a:pos x="3" y="0"/>
                </a:cxn>
                <a:cxn ang="0">
                  <a:pos x="4" y="4"/>
                </a:cxn>
                <a:cxn ang="0">
                  <a:pos x="4" y="8"/>
                </a:cxn>
                <a:cxn ang="0">
                  <a:pos x="4" y="8"/>
                </a:cxn>
              </a:cxnLst>
              <a:rect l="0" t="0" r="r" b="b"/>
              <a:pathLst>
                <a:path w="5" h="8">
                  <a:moveTo>
                    <a:pt x="4" y="8"/>
                  </a:moveTo>
                  <a:cubicBezTo>
                    <a:pt x="3" y="8"/>
                    <a:pt x="1" y="8"/>
                    <a:pt x="1" y="5"/>
                  </a:cubicBezTo>
                  <a:cubicBezTo>
                    <a:pt x="1" y="3"/>
                    <a:pt x="0" y="4"/>
                    <a:pt x="1" y="2"/>
                  </a:cubicBezTo>
                  <a:cubicBezTo>
                    <a:pt x="1" y="4"/>
                    <a:pt x="2" y="0"/>
                    <a:pt x="3" y="0"/>
                  </a:cubicBezTo>
                  <a:cubicBezTo>
                    <a:pt x="4" y="3"/>
                    <a:pt x="3" y="1"/>
                    <a:pt x="4" y="4"/>
                  </a:cubicBezTo>
                  <a:cubicBezTo>
                    <a:pt x="3" y="4"/>
                    <a:pt x="5" y="8"/>
                    <a:pt x="4" y="8"/>
                  </a:cubicBezTo>
                  <a:lnTo>
                    <a:pt x="4" y="8"/>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6" name="Freeform 6"/>
            <p:cNvSpPr>
              <a:spLocks/>
            </p:cNvSpPr>
            <p:nvPr/>
          </p:nvSpPr>
          <p:spPr bwMode="auto">
            <a:xfrm>
              <a:off x="4160837" y="5191274"/>
              <a:ext cx="46037" cy="55562"/>
            </a:xfrm>
            <a:custGeom>
              <a:avLst/>
              <a:gdLst/>
              <a:ahLst/>
              <a:cxnLst>
                <a:cxn ang="0">
                  <a:pos x="4" y="5"/>
                </a:cxn>
                <a:cxn ang="0">
                  <a:pos x="0" y="1"/>
                </a:cxn>
                <a:cxn ang="0">
                  <a:pos x="2" y="0"/>
                </a:cxn>
                <a:cxn ang="0">
                  <a:pos x="4" y="4"/>
                </a:cxn>
                <a:cxn ang="0">
                  <a:pos x="4" y="5"/>
                </a:cxn>
                <a:cxn ang="0">
                  <a:pos x="4" y="5"/>
                </a:cxn>
                <a:cxn ang="0">
                  <a:pos x="4" y="5"/>
                </a:cxn>
              </a:cxnLst>
              <a:rect l="0" t="0" r="r" b="b"/>
              <a:pathLst>
                <a:path w="4" h="5">
                  <a:moveTo>
                    <a:pt x="4" y="5"/>
                  </a:moveTo>
                  <a:cubicBezTo>
                    <a:pt x="3" y="3"/>
                    <a:pt x="1" y="3"/>
                    <a:pt x="0" y="1"/>
                  </a:cubicBezTo>
                  <a:cubicBezTo>
                    <a:pt x="0" y="0"/>
                    <a:pt x="1" y="0"/>
                    <a:pt x="2" y="0"/>
                  </a:cubicBezTo>
                  <a:cubicBezTo>
                    <a:pt x="3" y="2"/>
                    <a:pt x="4" y="2"/>
                    <a:pt x="4" y="4"/>
                  </a:cubicBezTo>
                  <a:cubicBezTo>
                    <a:pt x="4" y="4"/>
                    <a:pt x="4" y="4"/>
                    <a:pt x="4" y="5"/>
                  </a:cubicBezTo>
                  <a:lnTo>
                    <a:pt x="4" y="5"/>
                  </a:lnTo>
                  <a:lnTo>
                    <a:pt x="4" y="5"/>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7" name="Freeform 7"/>
            <p:cNvSpPr>
              <a:spLocks/>
            </p:cNvSpPr>
            <p:nvPr/>
          </p:nvSpPr>
          <p:spPr bwMode="auto">
            <a:xfrm>
              <a:off x="3673475" y="4957910"/>
              <a:ext cx="69850" cy="82550"/>
            </a:xfrm>
            <a:custGeom>
              <a:avLst/>
              <a:gdLst/>
              <a:ahLst/>
              <a:cxnLst>
                <a:cxn ang="0">
                  <a:pos x="3" y="0"/>
                </a:cxn>
                <a:cxn ang="0">
                  <a:pos x="4" y="0"/>
                </a:cxn>
                <a:cxn ang="0">
                  <a:pos x="6" y="7"/>
                </a:cxn>
                <a:cxn ang="0">
                  <a:pos x="6" y="7"/>
                </a:cxn>
                <a:cxn ang="0">
                  <a:pos x="2" y="7"/>
                </a:cxn>
                <a:cxn ang="0">
                  <a:pos x="2" y="7"/>
                </a:cxn>
                <a:cxn ang="0">
                  <a:pos x="0" y="6"/>
                </a:cxn>
                <a:cxn ang="0">
                  <a:pos x="0" y="6"/>
                </a:cxn>
                <a:cxn ang="0">
                  <a:pos x="1" y="1"/>
                </a:cxn>
                <a:cxn ang="0">
                  <a:pos x="1" y="1"/>
                </a:cxn>
                <a:cxn ang="0">
                  <a:pos x="3" y="0"/>
                </a:cxn>
                <a:cxn ang="0">
                  <a:pos x="3" y="0"/>
                </a:cxn>
                <a:cxn ang="0">
                  <a:pos x="3" y="0"/>
                </a:cxn>
              </a:cxnLst>
              <a:rect l="0" t="0" r="r" b="b"/>
              <a:pathLst>
                <a:path w="6" h="7">
                  <a:moveTo>
                    <a:pt x="3" y="0"/>
                  </a:moveTo>
                  <a:cubicBezTo>
                    <a:pt x="3" y="1"/>
                    <a:pt x="4" y="0"/>
                    <a:pt x="4" y="0"/>
                  </a:cubicBezTo>
                  <a:cubicBezTo>
                    <a:pt x="4" y="3"/>
                    <a:pt x="5" y="5"/>
                    <a:pt x="6" y="7"/>
                  </a:cubicBezTo>
                  <a:lnTo>
                    <a:pt x="6" y="7"/>
                  </a:lnTo>
                  <a:lnTo>
                    <a:pt x="2" y="7"/>
                  </a:lnTo>
                  <a:lnTo>
                    <a:pt x="2" y="7"/>
                  </a:lnTo>
                  <a:cubicBezTo>
                    <a:pt x="2" y="7"/>
                    <a:pt x="0" y="7"/>
                    <a:pt x="0" y="6"/>
                  </a:cubicBezTo>
                  <a:lnTo>
                    <a:pt x="0" y="6"/>
                  </a:lnTo>
                  <a:lnTo>
                    <a:pt x="1" y="1"/>
                  </a:lnTo>
                  <a:lnTo>
                    <a:pt x="1" y="1"/>
                  </a:lnTo>
                  <a:cubicBezTo>
                    <a:pt x="2" y="1"/>
                    <a:pt x="3" y="0"/>
                    <a:pt x="3" y="0"/>
                  </a:cubicBezTo>
                  <a:lnTo>
                    <a:pt x="3" y="0"/>
                  </a:lnTo>
                  <a:lnTo>
                    <a:pt x="3"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8" name="Freeform 9"/>
            <p:cNvSpPr>
              <a:spLocks/>
            </p:cNvSpPr>
            <p:nvPr/>
          </p:nvSpPr>
          <p:spPr bwMode="auto">
            <a:xfrm>
              <a:off x="2447925" y="4343549"/>
              <a:ext cx="11114" cy="3175"/>
            </a:xfrm>
            <a:custGeom>
              <a:avLst/>
              <a:gdLst/>
              <a:ahLst/>
              <a:cxnLst>
                <a:cxn ang="0">
                  <a:pos x="1" y="0"/>
                </a:cxn>
                <a:cxn ang="0">
                  <a:pos x="0" y="0"/>
                </a:cxn>
                <a:cxn ang="0">
                  <a:pos x="1" y="0"/>
                </a:cxn>
                <a:cxn ang="0">
                  <a:pos x="1" y="0"/>
                </a:cxn>
              </a:cxnLst>
              <a:rect l="0" t="0" r="r" b="b"/>
              <a:pathLst>
                <a:path w="1">
                  <a:moveTo>
                    <a:pt x="1" y="0"/>
                  </a:moveTo>
                  <a:cubicBezTo>
                    <a:pt x="1" y="0"/>
                    <a:pt x="0" y="0"/>
                    <a:pt x="0" y="0"/>
                  </a:cubicBezTo>
                  <a:cubicBezTo>
                    <a:pt x="0" y="0"/>
                    <a:pt x="1" y="0"/>
                    <a:pt x="1" y="0"/>
                  </a:cubicBezTo>
                  <a:lnTo>
                    <a:pt x="1"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9" name="Freeform 10"/>
            <p:cNvSpPr>
              <a:spLocks/>
            </p:cNvSpPr>
            <p:nvPr/>
          </p:nvSpPr>
          <p:spPr bwMode="auto">
            <a:xfrm>
              <a:off x="1303338" y="4343549"/>
              <a:ext cx="34925" cy="47624"/>
            </a:xfrm>
            <a:custGeom>
              <a:avLst/>
              <a:gdLst/>
              <a:ahLst/>
              <a:cxnLst>
                <a:cxn ang="0">
                  <a:pos x="3" y="4"/>
                </a:cxn>
                <a:cxn ang="0">
                  <a:pos x="3" y="2"/>
                </a:cxn>
                <a:cxn ang="0">
                  <a:pos x="2" y="0"/>
                </a:cxn>
                <a:cxn ang="0">
                  <a:pos x="0" y="0"/>
                </a:cxn>
                <a:cxn ang="0">
                  <a:pos x="3" y="4"/>
                </a:cxn>
                <a:cxn ang="0">
                  <a:pos x="3" y="4"/>
                </a:cxn>
              </a:cxnLst>
              <a:rect l="0" t="0" r="r" b="b"/>
              <a:pathLst>
                <a:path w="3" h="4">
                  <a:moveTo>
                    <a:pt x="3" y="4"/>
                  </a:moveTo>
                  <a:cubicBezTo>
                    <a:pt x="3" y="4"/>
                    <a:pt x="3" y="3"/>
                    <a:pt x="3" y="2"/>
                  </a:cubicBezTo>
                  <a:cubicBezTo>
                    <a:pt x="3" y="2"/>
                    <a:pt x="2" y="1"/>
                    <a:pt x="2" y="0"/>
                  </a:cubicBezTo>
                  <a:cubicBezTo>
                    <a:pt x="1" y="0"/>
                    <a:pt x="0" y="0"/>
                    <a:pt x="0" y="0"/>
                  </a:cubicBezTo>
                  <a:cubicBezTo>
                    <a:pt x="0" y="3"/>
                    <a:pt x="2" y="4"/>
                    <a:pt x="3" y="4"/>
                  </a:cubicBezTo>
                  <a:lnTo>
                    <a:pt x="3" y="4"/>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20" name="Freeform 12"/>
            <p:cNvSpPr>
              <a:spLocks/>
            </p:cNvSpPr>
            <p:nvPr/>
          </p:nvSpPr>
          <p:spPr bwMode="auto">
            <a:xfrm>
              <a:off x="1684338" y="3381523"/>
              <a:ext cx="57150" cy="71437"/>
            </a:xfrm>
            <a:custGeom>
              <a:avLst/>
              <a:gdLst/>
              <a:ahLst/>
              <a:cxnLst>
                <a:cxn ang="0">
                  <a:pos x="0" y="0"/>
                </a:cxn>
                <a:cxn ang="0">
                  <a:pos x="0" y="2"/>
                </a:cxn>
                <a:cxn ang="0">
                  <a:pos x="1" y="6"/>
                </a:cxn>
                <a:cxn ang="0">
                  <a:pos x="5" y="3"/>
                </a:cxn>
                <a:cxn ang="0">
                  <a:pos x="4" y="0"/>
                </a:cxn>
                <a:cxn ang="0">
                  <a:pos x="0" y="0"/>
                </a:cxn>
                <a:cxn ang="0">
                  <a:pos x="0" y="0"/>
                </a:cxn>
              </a:cxnLst>
              <a:rect l="0" t="0" r="r" b="b"/>
              <a:pathLst>
                <a:path w="5" h="6">
                  <a:moveTo>
                    <a:pt x="0" y="0"/>
                  </a:moveTo>
                  <a:cubicBezTo>
                    <a:pt x="0" y="1"/>
                    <a:pt x="0" y="1"/>
                    <a:pt x="0" y="2"/>
                  </a:cubicBezTo>
                  <a:cubicBezTo>
                    <a:pt x="0" y="3"/>
                    <a:pt x="1" y="5"/>
                    <a:pt x="1" y="6"/>
                  </a:cubicBezTo>
                  <a:cubicBezTo>
                    <a:pt x="3" y="5"/>
                    <a:pt x="5" y="4"/>
                    <a:pt x="5" y="3"/>
                  </a:cubicBezTo>
                  <a:cubicBezTo>
                    <a:pt x="5" y="1"/>
                    <a:pt x="4" y="1"/>
                    <a:pt x="4" y="0"/>
                  </a:cubicBezTo>
                  <a:cubicBezTo>
                    <a:pt x="2" y="0"/>
                    <a:pt x="1" y="1"/>
                    <a:pt x="0" y="0"/>
                  </a:cubicBezTo>
                  <a:lnTo>
                    <a:pt x="0"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21" name="Freeform 13"/>
            <p:cNvSpPr>
              <a:spLocks/>
            </p:cNvSpPr>
            <p:nvPr/>
          </p:nvSpPr>
          <p:spPr bwMode="auto">
            <a:xfrm>
              <a:off x="2679700" y="2060723"/>
              <a:ext cx="231775" cy="47624"/>
            </a:xfrm>
            <a:custGeom>
              <a:avLst/>
              <a:gdLst/>
              <a:ahLst/>
              <a:cxnLst>
                <a:cxn ang="0">
                  <a:pos x="2" y="3"/>
                </a:cxn>
                <a:cxn ang="0">
                  <a:pos x="7" y="3"/>
                </a:cxn>
                <a:cxn ang="0">
                  <a:pos x="7" y="3"/>
                </a:cxn>
                <a:cxn ang="0">
                  <a:pos x="7" y="4"/>
                </a:cxn>
                <a:cxn ang="0">
                  <a:pos x="13" y="4"/>
                </a:cxn>
                <a:cxn ang="0">
                  <a:pos x="13" y="4"/>
                </a:cxn>
                <a:cxn ang="0">
                  <a:pos x="20" y="1"/>
                </a:cxn>
                <a:cxn ang="0">
                  <a:pos x="13" y="1"/>
                </a:cxn>
                <a:cxn ang="0">
                  <a:pos x="10" y="0"/>
                </a:cxn>
                <a:cxn ang="0">
                  <a:pos x="5" y="1"/>
                </a:cxn>
                <a:cxn ang="0">
                  <a:pos x="0" y="2"/>
                </a:cxn>
                <a:cxn ang="0">
                  <a:pos x="2" y="3"/>
                </a:cxn>
                <a:cxn ang="0">
                  <a:pos x="2" y="3"/>
                </a:cxn>
              </a:cxnLst>
              <a:rect l="0" t="0" r="r" b="b"/>
              <a:pathLst>
                <a:path w="20" h="4">
                  <a:moveTo>
                    <a:pt x="2" y="3"/>
                  </a:moveTo>
                  <a:cubicBezTo>
                    <a:pt x="4" y="3"/>
                    <a:pt x="5" y="2"/>
                    <a:pt x="7" y="3"/>
                  </a:cubicBezTo>
                  <a:lnTo>
                    <a:pt x="7" y="3"/>
                  </a:lnTo>
                  <a:lnTo>
                    <a:pt x="7" y="4"/>
                  </a:lnTo>
                  <a:lnTo>
                    <a:pt x="13" y="4"/>
                  </a:lnTo>
                  <a:lnTo>
                    <a:pt x="13" y="4"/>
                  </a:lnTo>
                  <a:cubicBezTo>
                    <a:pt x="13" y="2"/>
                    <a:pt x="18" y="2"/>
                    <a:pt x="20" y="1"/>
                  </a:cubicBezTo>
                  <a:cubicBezTo>
                    <a:pt x="16" y="1"/>
                    <a:pt x="14" y="2"/>
                    <a:pt x="13" y="1"/>
                  </a:cubicBezTo>
                  <a:cubicBezTo>
                    <a:pt x="12" y="2"/>
                    <a:pt x="11" y="1"/>
                    <a:pt x="10" y="0"/>
                  </a:cubicBezTo>
                  <a:cubicBezTo>
                    <a:pt x="9" y="1"/>
                    <a:pt x="6" y="1"/>
                    <a:pt x="5" y="1"/>
                  </a:cubicBezTo>
                  <a:cubicBezTo>
                    <a:pt x="4" y="2"/>
                    <a:pt x="1" y="2"/>
                    <a:pt x="0" y="2"/>
                  </a:cubicBezTo>
                  <a:cubicBezTo>
                    <a:pt x="0" y="3"/>
                    <a:pt x="1" y="3"/>
                    <a:pt x="2" y="3"/>
                  </a:cubicBezTo>
                  <a:lnTo>
                    <a:pt x="2" y="3"/>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22" name="Freeform 14"/>
            <p:cNvSpPr>
              <a:spLocks/>
            </p:cNvSpPr>
            <p:nvPr/>
          </p:nvSpPr>
          <p:spPr bwMode="auto">
            <a:xfrm>
              <a:off x="2968625" y="2027386"/>
              <a:ext cx="161925" cy="58738"/>
            </a:xfrm>
            <a:custGeom>
              <a:avLst/>
              <a:gdLst/>
              <a:ahLst/>
              <a:cxnLst>
                <a:cxn ang="0">
                  <a:pos x="10" y="0"/>
                </a:cxn>
                <a:cxn ang="0">
                  <a:pos x="14" y="1"/>
                </a:cxn>
                <a:cxn ang="0">
                  <a:pos x="12" y="1"/>
                </a:cxn>
                <a:cxn ang="0">
                  <a:pos x="12" y="4"/>
                </a:cxn>
                <a:cxn ang="0">
                  <a:pos x="7" y="5"/>
                </a:cxn>
                <a:cxn ang="0">
                  <a:pos x="2" y="3"/>
                </a:cxn>
                <a:cxn ang="0">
                  <a:pos x="10" y="0"/>
                </a:cxn>
                <a:cxn ang="0">
                  <a:pos x="10" y="0"/>
                </a:cxn>
              </a:cxnLst>
              <a:rect l="0" t="0" r="r" b="b"/>
              <a:pathLst>
                <a:path w="14" h="5">
                  <a:moveTo>
                    <a:pt x="10" y="0"/>
                  </a:moveTo>
                  <a:cubicBezTo>
                    <a:pt x="11" y="0"/>
                    <a:pt x="14" y="1"/>
                    <a:pt x="14" y="1"/>
                  </a:cubicBezTo>
                  <a:cubicBezTo>
                    <a:pt x="14" y="1"/>
                    <a:pt x="13" y="1"/>
                    <a:pt x="12" y="1"/>
                  </a:cubicBezTo>
                  <a:cubicBezTo>
                    <a:pt x="12" y="2"/>
                    <a:pt x="12" y="3"/>
                    <a:pt x="12" y="4"/>
                  </a:cubicBezTo>
                  <a:cubicBezTo>
                    <a:pt x="10" y="4"/>
                    <a:pt x="9" y="5"/>
                    <a:pt x="7" y="5"/>
                  </a:cubicBezTo>
                  <a:cubicBezTo>
                    <a:pt x="6" y="5"/>
                    <a:pt x="0" y="3"/>
                    <a:pt x="2" y="3"/>
                  </a:cubicBezTo>
                  <a:cubicBezTo>
                    <a:pt x="6" y="3"/>
                    <a:pt x="7" y="2"/>
                    <a:pt x="10" y="0"/>
                  </a:cubicBezTo>
                  <a:lnTo>
                    <a:pt x="10"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23" name="Freeform 15"/>
            <p:cNvSpPr>
              <a:spLocks/>
            </p:cNvSpPr>
            <p:nvPr/>
          </p:nvSpPr>
          <p:spPr bwMode="auto">
            <a:xfrm>
              <a:off x="3071813" y="2038498"/>
              <a:ext cx="279400" cy="80963"/>
            </a:xfrm>
            <a:custGeom>
              <a:avLst/>
              <a:gdLst/>
              <a:ahLst/>
              <a:cxnLst>
                <a:cxn ang="0">
                  <a:pos x="10" y="7"/>
                </a:cxn>
                <a:cxn ang="0">
                  <a:pos x="16" y="3"/>
                </a:cxn>
                <a:cxn ang="0">
                  <a:pos x="21" y="5"/>
                </a:cxn>
                <a:cxn ang="0">
                  <a:pos x="24" y="5"/>
                </a:cxn>
                <a:cxn ang="0">
                  <a:pos x="24" y="2"/>
                </a:cxn>
                <a:cxn ang="0">
                  <a:pos x="19" y="2"/>
                </a:cxn>
                <a:cxn ang="0">
                  <a:pos x="16" y="3"/>
                </a:cxn>
                <a:cxn ang="0">
                  <a:pos x="16" y="3"/>
                </a:cxn>
                <a:cxn ang="0">
                  <a:pos x="14" y="3"/>
                </a:cxn>
                <a:cxn ang="0">
                  <a:pos x="14" y="3"/>
                </a:cxn>
                <a:cxn ang="0">
                  <a:pos x="18" y="0"/>
                </a:cxn>
                <a:cxn ang="0">
                  <a:pos x="18" y="0"/>
                </a:cxn>
                <a:cxn ang="0">
                  <a:pos x="16" y="0"/>
                </a:cxn>
                <a:cxn ang="0">
                  <a:pos x="16" y="0"/>
                </a:cxn>
                <a:cxn ang="0">
                  <a:pos x="8" y="4"/>
                </a:cxn>
                <a:cxn ang="0">
                  <a:pos x="0" y="7"/>
                </a:cxn>
                <a:cxn ang="0">
                  <a:pos x="10" y="7"/>
                </a:cxn>
                <a:cxn ang="0">
                  <a:pos x="10" y="7"/>
                </a:cxn>
              </a:cxnLst>
              <a:rect l="0" t="0" r="r" b="b"/>
              <a:pathLst>
                <a:path w="24" h="7">
                  <a:moveTo>
                    <a:pt x="10" y="7"/>
                  </a:moveTo>
                  <a:cubicBezTo>
                    <a:pt x="11" y="7"/>
                    <a:pt x="15" y="4"/>
                    <a:pt x="16" y="3"/>
                  </a:cubicBezTo>
                  <a:cubicBezTo>
                    <a:pt x="17" y="5"/>
                    <a:pt x="19" y="5"/>
                    <a:pt x="21" y="5"/>
                  </a:cubicBezTo>
                  <a:cubicBezTo>
                    <a:pt x="21" y="5"/>
                    <a:pt x="23" y="5"/>
                    <a:pt x="24" y="5"/>
                  </a:cubicBezTo>
                  <a:cubicBezTo>
                    <a:pt x="24" y="4"/>
                    <a:pt x="24" y="3"/>
                    <a:pt x="24" y="2"/>
                  </a:cubicBezTo>
                  <a:cubicBezTo>
                    <a:pt x="22" y="2"/>
                    <a:pt x="20" y="2"/>
                    <a:pt x="19" y="2"/>
                  </a:cubicBezTo>
                  <a:cubicBezTo>
                    <a:pt x="17" y="2"/>
                    <a:pt x="16" y="3"/>
                    <a:pt x="16" y="3"/>
                  </a:cubicBezTo>
                  <a:lnTo>
                    <a:pt x="16" y="3"/>
                  </a:lnTo>
                  <a:lnTo>
                    <a:pt x="14" y="3"/>
                  </a:lnTo>
                  <a:lnTo>
                    <a:pt x="14" y="3"/>
                  </a:lnTo>
                  <a:cubicBezTo>
                    <a:pt x="15" y="0"/>
                    <a:pt x="16" y="1"/>
                    <a:pt x="18" y="0"/>
                  </a:cubicBezTo>
                  <a:lnTo>
                    <a:pt x="18" y="0"/>
                  </a:lnTo>
                  <a:lnTo>
                    <a:pt x="16" y="0"/>
                  </a:lnTo>
                  <a:lnTo>
                    <a:pt x="16" y="0"/>
                  </a:lnTo>
                  <a:cubicBezTo>
                    <a:pt x="13" y="0"/>
                    <a:pt x="10" y="2"/>
                    <a:pt x="8" y="4"/>
                  </a:cubicBezTo>
                  <a:cubicBezTo>
                    <a:pt x="6" y="7"/>
                    <a:pt x="1" y="5"/>
                    <a:pt x="0" y="7"/>
                  </a:cubicBezTo>
                  <a:cubicBezTo>
                    <a:pt x="4" y="7"/>
                    <a:pt x="8" y="7"/>
                    <a:pt x="10" y="7"/>
                  </a:cubicBezTo>
                  <a:lnTo>
                    <a:pt x="10" y="7"/>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24" name="Freeform 16"/>
            <p:cNvSpPr>
              <a:spLocks/>
            </p:cNvSpPr>
            <p:nvPr/>
          </p:nvSpPr>
          <p:spPr bwMode="auto">
            <a:xfrm>
              <a:off x="3973513" y="2397273"/>
              <a:ext cx="106362" cy="47624"/>
            </a:xfrm>
            <a:custGeom>
              <a:avLst/>
              <a:gdLst/>
              <a:ahLst/>
              <a:cxnLst>
                <a:cxn ang="0">
                  <a:pos x="8" y="0"/>
                </a:cxn>
                <a:cxn ang="0">
                  <a:pos x="9" y="3"/>
                </a:cxn>
                <a:cxn ang="0">
                  <a:pos x="4" y="4"/>
                </a:cxn>
                <a:cxn ang="0">
                  <a:pos x="1" y="4"/>
                </a:cxn>
                <a:cxn ang="0">
                  <a:pos x="8" y="0"/>
                </a:cxn>
                <a:cxn ang="0">
                  <a:pos x="8" y="0"/>
                </a:cxn>
              </a:cxnLst>
              <a:rect l="0" t="0" r="r" b="b"/>
              <a:pathLst>
                <a:path w="9" h="4">
                  <a:moveTo>
                    <a:pt x="8" y="0"/>
                  </a:moveTo>
                  <a:cubicBezTo>
                    <a:pt x="9" y="0"/>
                    <a:pt x="9" y="2"/>
                    <a:pt x="9" y="3"/>
                  </a:cubicBezTo>
                  <a:cubicBezTo>
                    <a:pt x="7" y="4"/>
                    <a:pt x="6" y="4"/>
                    <a:pt x="4" y="4"/>
                  </a:cubicBezTo>
                  <a:cubicBezTo>
                    <a:pt x="3" y="4"/>
                    <a:pt x="0" y="4"/>
                    <a:pt x="1" y="4"/>
                  </a:cubicBezTo>
                  <a:cubicBezTo>
                    <a:pt x="3" y="4"/>
                    <a:pt x="5" y="0"/>
                    <a:pt x="8" y="0"/>
                  </a:cubicBezTo>
                  <a:lnTo>
                    <a:pt x="8"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25" name="Freeform 17"/>
            <p:cNvSpPr>
              <a:spLocks/>
            </p:cNvSpPr>
            <p:nvPr/>
          </p:nvSpPr>
          <p:spPr bwMode="auto">
            <a:xfrm>
              <a:off x="4275138" y="2049611"/>
              <a:ext cx="207962" cy="69850"/>
            </a:xfrm>
            <a:custGeom>
              <a:avLst/>
              <a:gdLst/>
              <a:ahLst/>
              <a:cxnLst>
                <a:cxn ang="0">
                  <a:pos x="5" y="0"/>
                </a:cxn>
                <a:cxn ang="0">
                  <a:pos x="18" y="3"/>
                </a:cxn>
                <a:cxn ang="0">
                  <a:pos x="7" y="6"/>
                </a:cxn>
                <a:cxn ang="0">
                  <a:pos x="0" y="6"/>
                </a:cxn>
                <a:cxn ang="0">
                  <a:pos x="5" y="0"/>
                </a:cxn>
                <a:cxn ang="0">
                  <a:pos x="5" y="0"/>
                </a:cxn>
              </a:cxnLst>
              <a:rect l="0" t="0" r="r" b="b"/>
              <a:pathLst>
                <a:path w="18" h="6">
                  <a:moveTo>
                    <a:pt x="5" y="0"/>
                  </a:moveTo>
                  <a:cubicBezTo>
                    <a:pt x="10" y="0"/>
                    <a:pt x="15" y="0"/>
                    <a:pt x="18" y="3"/>
                  </a:cubicBezTo>
                  <a:cubicBezTo>
                    <a:pt x="17" y="4"/>
                    <a:pt x="9" y="6"/>
                    <a:pt x="7" y="6"/>
                  </a:cubicBezTo>
                  <a:cubicBezTo>
                    <a:pt x="4" y="6"/>
                    <a:pt x="2" y="5"/>
                    <a:pt x="0" y="6"/>
                  </a:cubicBezTo>
                  <a:cubicBezTo>
                    <a:pt x="1" y="3"/>
                    <a:pt x="2" y="0"/>
                    <a:pt x="5" y="0"/>
                  </a:cubicBezTo>
                  <a:lnTo>
                    <a:pt x="5"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26" name="Freeform 18"/>
            <p:cNvSpPr>
              <a:spLocks/>
            </p:cNvSpPr>
            <p:nvPr/>
          </p:nvSpPr>
          <p:spPr bwMode="auto">
            <a:xfrm>
              <a:off x="4402138" y="2097235"/>
              <a:ext cx="219076" cy="69850"/>
            </a:xfrm>
            <a:custGeom>
              <a:avLst/>
              <a:gdLst/>
              <a:ahLst/>
              <a:cxnLst>
                <a:cxn ang="0">
                  <a:pos x="3" y="0"/>
                </a:cxn>
                <a:cxn ang="0">
                  <a:pos x="0" y="2"/>
                </a:cxn>
                <a:cxn ang="0">
                  <a:pos x="5" y="4"/>
                </a:cxn>
                <a:cxn ang="0">
                  <a:pos x="5" y="4"/>
                </a:cxn>
                <a:cxn ang="0">
                  <a:pos x="13" y="4"/>
                </a:cxn>
                <a:cxn ang="0">
                  <a:pos x="13" y="4"/>
                </a:cxn>
                <a:cxn ang="0">
                  <a:pos x="17" y="5"/>
                </a:cxn>
                <a:cxn ang="0">
                  <a:pos x="19" y="4"/>
                </a:cxn>
                <a:cxn ang="0">
                  <a:pos x="11" y="0"/>
                </a:cxn>
                <a:cxn ang="0">
                  <a:pos x="10" y="2"/>
                </a:cxn>
                <a:cxn ang="0">
                  <a:pos x="3" y="0"/>
                </a:cxn>
                <a:cxn ang="0">
                  <a:pos x="3" y="0"/>
                </a:cxn>
              </a:cxnLst>
              <a:rect l="0" t="0" r="r" b="b"/>
              <a:pathLst>
                <a:path w="19" h="6">
                  <a:moveTo>
                    <a:pt x="3" y="0"/>
                  </a:moveTo>
                  <a:cubicBezTo>
                    <a:pt x="1" y="1"/>
                    <a:pt x="2" y="2"/>
                    <a:pt x="0" y="2"/>
                  </a:cubicBezTo>
                  <a:cubicBezTo>
                    <a:pt x="1" y="4"/>
                    <a:pt x="3" y="4"/>
                    <a:pt x="5" y="4"/>
                  </a:cubicBezTo>
                  <a:lnTo>
                    <a:pt x="5" y="4"/>
                  </a:lnTo>
                  <a:lnTo>
                    <a:pt x="13" y="4"/>
                  </a:lnTo>
                  <a:lnTo>
                    <a:pt x="13" y="4"/>
                  </a:lnTo>
                  <a:cubicBezTo>
                    <a:pt x="13" y="6"/>
                    <a:pt x="15" y="5"/>
                    <a:pt x="17" y="5"/>
                  </a:cubicBezTo>
                  <a:cubicBezTo>
                    <a:pt x="18" y="5"/>
                    <a:pt x="19" y="4"/>
                    <a:pt x="19" y="4"/>
                  </a:cubicBezTo>
                  <a:cubicBezTo>
                    <a:pt x="17" y="3"/>
                    <a:pt x="15" y="0"/>
                    <a:pt x="11" y="0"/>
                  </a:cubicBezTo>
                  <a:cubicBezTo>
                    <a:pt x="11" y="0"/>
                    <a:pt x="10" y="1"/>
                    <a:pt x="10" y="2"/>
                  </a:cubicBezTo>
                  <a:cubicBezTo>
                    <a:pt x="7" y="1"/>
                    <a:pt x="6" y="0"/>
                    <a:pt x="3" y="0"/>
                  </a:cubicBezTo>
                  <a:lnTo>
                    <a:pt x="3"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27" name="Freeform 19"/>
            <p:cNvSpPr>
              <a:spLocks/>
            </p:cNvSpPr>
            <p:nvPr/>
          </p:nvSpPr>
          <p:spPr bwMode="auto">
            <a:xfrm>
              <a:off x="4656138" y="2119461"/>
              <a:ext cx="187325" cy="82550"/>
            </a:xfrm>
            <a:custGeom>
              <a:avLst/>
              <a:gdLst/>
              <a:ahLst/>
              <a:cxnLst>
                <a:cxn ang="0">
                  <a:pos x="1" y="1"/>
                </a:cxn>
                <a:cxn ang="0">
                  <a:pos x="4" y="0"/>
                </a:cxn>
                <a:cxn ang="0">
                  <a:pos x="4" y="0"/>
                </a:cxn>
                <a:cxn ang="0">
                  <a:pos x="16" y="4"/>
                </a:cxn>
                <a:cxn ang="0">
                  <a:pos x="16" y="6"/>
                </a:cxn>
                <a:cxn ang="0">
                  <a:pos x="5" y="6"/>
                </a:cxn>
                <a:cxn ang="0">
                  <a:pos x="3" y="7"/>
                </a:cxn>
                <a:cxn ang="0">
                  <a:pos x="0" y="4"/>
                </a:cxn>
                <a:cxn ang="0">
                  <a:pos x="1" y="1"/>
                </a:cxn>
                <a:cxn ang="0">
                  <a:pos x="1" y="1"/>
                </a:cxn>
              </a:cxnLst>
              <a:rect l="0" t="0" r="r" b="b"/>
              <a:pathLst>
                <a:path w="16" h="7">
                  <a:moveTo>
                    <a:pt x="1" y="1"/>
                  </a:moveTo>
                  <a:lnTo>
                    <a:pt x="4" y="0"/>
                  </a:lnTo>
                  <a:lnTo>
                    <a:pt x="4" y="0"/>
                  </a:lnTo>
                  <a:cubicBezTo>
                    <a:pt x="5" y="1"/>
                    <a:pt x="15" y="4"/>
                    <a:pt x="16" y="4"/>
                  </a:cubicBezTo>
                  <a:cubicBezTo>
                    <a:pt x="16" y="4"/>
                    <a:pt x="16" y="5"/>
                    <a:pt x="16" y="6"/>
                  </a:cubicBezTo>
                  <a:cubicBezTo>
                    <a:pt x="12" y="6"/>
                    <a:pt x="7" y="6"/>
                    <a:pt x="5" y="6"/>
                  </a:cubicBezTo>
                  <a:cubicBezTo>
                    <a:pt x="4" y="6"/>
                    <a:pt x="3" y="7"/>
                    <a:pt x="3" y="7"/>
                  </a:cubicBezTo>
                  <a:cubicBezTo>
                    <a:pt x="1" y="7"/>
                    <a:pt x="0" y="5"/>
                    <a:pt x="0" y="4"/>
                  </a:cubicBezTo>
                  <a:cubicBezTo>
                    <a:pt x="0" y="3"/>
                    <a:pt x="1" y="2"/>
                    <a:pt x="1" y="1"/>
                  </a:cubicBezTo>
                  <a:lnTo>
                    <a:pt x="1" y="1"/>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28" name="Freeform 20"/>
            <p:cNvSpPr>
              <a:spLocks/>
            </p:cNvSpPr>
            <p:nvPr/>
          </p:nvSpPr>
          <p:spPr bwMode="auto">
            <a:xfrm>
              <a:off x="5732463" y="2375049"/>
              <a:ext cx="265112" cy="69850"/>
            </a:xfrm>
            <a:custGeom>
              <a:avLst/>
              <a:gdLst/>
              <a:ahLst/>
              <a:cxnLst>
                <a:cxn ang="0">
                  <a:pos x="11" y="0"/>
                </a:cxn>
                <a:cxn ang="0">
                  <a:pos x="23" y="6"/>
                </a:cxn>
                <a:cxn ang="0">
                  <a:pos x="23" y="6"/>
                </a:cxn>
                <a:cxn ang="0">
                  <a:pos x="19" y="6"/>
                </a:cxn>
                <a:cxn ang="0">
                  <a:pos x="19" y="6"/>
                </a:cxn>
                <a:cxn ang="0">
                  <a:pos x="11" y="0"/>
                </a:cxn>
                <a:cxn ang="0">
                  <a:pos x="11" y="0"/>
                </a:cxn>
              </a:cxnLst>
              <a:rect l="0" t="0" r="r" b="b"/>
              <a:pathLst>
                <a:path w="23" h="6">
                  <a:moveTo>
                    <a:pt x="11" y="0"/>
                  </a:moveTo>
                  <a:cubicBezTo>
                    <a:pt x="18" y="0"/>
                    <a:pt x="20" y="4"/>
                    <a:pt x="23" y="6"/>
                  </a:cubicBezTo>
                  <a:lnTo>
                    <a:pt x="23" y="6"/>
                  </a:lnTo>
                  <a:lnTo>
                    <a:pt x="19" y="6"/>
                  </a:lnTo>
                  <a:lnTo>
                    <a:pt x="19" y="6"/>
                  </a:lnTo>
                  <a:cubicBezTo>
                    <a:pt x="16" y="6"/>
                    <a:pt x="0" y="0"/>
                    <a:pt x="11" y="0"/>
                  </a:cubicBezTo>
                  <a:lnTo>
                    <a:pt x="11"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29" name="Freeform 21"/>
            <p:cNvSpPr>
              <a:spLocks/>
            </p:cNvSpPr>
            <p:nvPr/>
          </p:nvSpPr>
          <p:spPr bwMode="auto">
            <a:xfrm>
              <a:off x="5964238" y="2397273"/>
              <a:ext cx="79376" cy="47624"/>
            </a:xfrm>
            <a:custGeom>
              <a:avLst/>
              <a:gdLst/>
              <a:ahLst/>
              <a:cxnLst>
                <a:cxn ang="0">
                  <a:pos x="0" y="1"/>
                </a:cxn>
                <a:cxn ang="0">
                  <a:pos x="7" y="0"/>
                </a:cxn>
                <a:cxn ang="0">
                  <a:pos x="7" y="2"/>
                </a:cxn>
                <a:cxn ang="0">
                  <a:pos x="4" y="4"/>
                </a:cxn>
                <a:cxn ang="0">
                  <a:pos x="0" y="1"/>
                </a:cxn>
                <a:cxn ang="0">
                  <a:pos x="0" y="1"/>
                </a:cxn>
              </a:cxnLst>
              <a:rect l="0" t="0" r="r" b="b"/>
              <a:pathLst>
                <a:path w="7" h="4">
                  <a:moveTo>
                    <a:pt x="0" y="1"/>
                  </a:moveTo>
                  <a:cubicBezTo>
                    <a:pt x="3" y="0"/>
                    <a:pt x="4" y="0"/>
                    <a:pt x="7" y="0"/>
                  </a:cubicBezTo>
                  <a:cubicBezTo>
                    <a:pt x="7" y="1"/>
                    <a:pt x="7" y="1"/>
                    <a:pt x="7" y="2"/>
                  </a:cubicBezTo>
                  <a:cubicBezTo>
                    <a:pt x="7" y="3"/>
                    <a:pt x="6" y="4"/>
                    <a:pt x="4" y="4"/>
                  </a:cubicBezTo>
                  <a:cubicBezTo>
                    <a:pt x="2" y="4"/>
                    <a:pt x="0" y="2"/>
                    <a:pt x="0" y="1"/>
                  </a:cubicBezTo>
                  <a:lnTo>
                    <a:pt x="0" y="1"/>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30" name="Freeform 22"/>
            <p:cNvSpPr>
              <a:spLocks/>
            </p:cNvSpPr>
            <p:nvPr/>
          </p:nvSpPr>
          <p:spPr bwMode="auto">
            <a:xfrm>
              <a:off x="6032500" y="2386161"/>
              <a:ext cx="104775" cy="104775"/>
            </a:xfrm>
            <a:custGeom>
              <a:avLst/>
              <a:gdLst/>
              <a:ahLst/>
              <a:cxnLst>
                <a:cxn ang="0">
                  <a:pos x="9" y="7"/>
                </a:cxn>
                <a:cxn ang="0">
                  <a:pos x="4" y="8"/>
                </a:cxn>
                <a:cxn ang="0">
                  <a:pos x="0" y="5"/>
                </a:cxn>
                <a:cxn ang="0">
                  <a:pos x="9" y="7"/>
                </a:cxn>
                <a:cxn ang="0">
                  <a:pos x="9" y="7"/>
                </a:cxn>
              </a:cxnLst>
              <a:rect l="0" t="0" r="r" b="b"/>
              <a:pathLst>
                <a:path w="9" h="9">
                  <a:moveTo>
                    <a:pt x="9" y="7"/>
                  </a:moveTo>
                  <a:cubicBezTo>
                    <a:pt x="8" y="9"/>
                    <a:pt x="5" y="8"/>
                    <a:pt x="4" y="8"/>
                  </a:cubicBezTo>
                  <a:cubicBezTo>
                    <a:pt x="3" y="8"/>
                    <a:pt x="0" y="6"/>
                    <a:pt x="0" y="5"/>
                  </a:cubicBezTo>
                  <a:cubicBezTo>
                    <a:pt x="0" y="0"/>
                    <a:pt x="9" y="7"/>
                    <a:pt x="9" y="7"/>
                  </a:cubicBezTo>
                  <a:lnTo>
                    <a:pt x="9" y="7"/>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31" name="Freeform 23"/>
            <p:cNvSpPr>
              <a:spLocks/>
            </p:cNvSpPr>
            <p:nvPr/>
          </p:nvSpPr>
          <p:spPr bwMode="auto">
            <a:xfrm>
              <a:off x="5534025" y="2375049"/>
              <a:ext cx="130174" cy="58737"/>
            </a:xfrm>
            <a:custGeom>
              <a:avLst/>
              <a:gdLst/>
              <a:ahLst/>
              <a:cxnLst>
                <a:cxn ang="0">
                  <a:pos x="0" y="1"/>
                </a:cxn>
                <a:cxn ang="0">
                  <a:pos x="6" y="0"/>
                </a:cxn>
                <a:cxn ang="0">
                  <a:pos x="6" y="0"/>
                </a:cxn>
                <a:cxn ang="0">
                  <a:pos x="11" y="4"/>
                </a:cxn>
                <a:cxn ang="0">
                  <a:pos x="11" y="4"/>
                </a:cxn>
                <a:cxn ang="0">
                  <a:pos x="0" y="1"/>
                </a:cxn>
                <a:cxn ang="0">
                  <a:pos x="0" y="1"/>
                </a:cxn>
              </a:cxnLst>
              <a:rect l="0" t="0" r="r" b="b"/>
              <a:pathLst>
                <a:path w="11" h="5">
                  <a:moveTo>
                    <a:pt x="0" y="1"/>
                  </a:moveTo>
                  <a:cubicBezTo>
                    <a:pt x="1" y="1"/>
                    <a:pt x="5" y="0"/>
                    <a:pt x="6" y="0"/>
                  </a:cubicBezTo>
                  <a:lnTo>
                    <a:pt x="6" y="0"/>
                  </a:lnTo>
                  <a:lnTo>
                    <a:pt x="11" y="4"/>
                  </a:lnTo>
                  <a:lnTo>
                    <a:pt x="11" y="4"/>
                  </a:lnTo>
                  <a:cubicBezTo>
                    <a:pt x="9" y="5"/>
                    <a:pt x="1" y="0"/>
                    <a:pt x="0" y="1"/>
                  </a:cubicBezTo>
                  <a:lnTo>
                    <a:pt x="0" y="1"/>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32" name="Freeform 24"/>
            <p:cNvSpPr>
              <a:spLocks/>
            </p:cNvSpPr>
            <p:nvPr/>
          </p:nvSpPr>
          <p:spPr bwMode="auto">
            <a:xfrm>
              <a:off x="6183313" y="2235348"/>
              <a:ext cx="312737" cy="106363"/>
            </a:xfrm>
            <a:custGeom>
              <a:avLst/>
              <a:gdLst/>
              <a:ahLst/>
              <a:cxnLst>
                <a:cxn ang="0">
                  <a:pos x="0" y="3"/>
                </a:cxn>
                <a:cxn ang="0">
                  <a:pos x="11" y="6"/>
                </a:cxn>
                <a:cxn ang="0">
                  <a:pos x="12" y="3"/>
                </a:cxn>
                <a:cxn ang="0">
                  <a:pos x="27" y="7"/>
                </a:cxn>
                <a:cxn ang="0">
                  <a:pos x="12" y="8"/>
                </a:cxn>
                <a:cxn ang="0">
                  <a:pos x="6" y="7"/>
                </a:cxn>
                <a:cxn ang="0">
                  <a:pos x="0" y="5"/>
                </a:cxn>
                <a:cxn ang="0">
                  <a:pos x="0" y="3"/>
                </a:cxn>
                <a:cxn ang="0">
                  <a:pos x="0" y="3"/>
                </a:cxn>
              </a:cxnLst>
              <a:rect l="0" t="0" r="r" b="b"/>
              <a:pathLst>
                <a:path w="27" h="9">
                  <a:moveTo>
                    <a:pt x="0" y="3"/>
                  </a:moveTo>
                  <a:cubicBezTo>
                    <a:pt x="4" y="0"/>
                    <a:pt x="10" y="3"/>
                    <a:pt x="11" y="6"/>
                  </a:cubicBezTo>
                  <a:cubicBezTo>
                    <a:pt x="12" y="5"/>
                    <a:pt x="12" y="3"/>
                    <a:pt x="12" y="3"/>
                  </a:cubicBezTo>
                  <a:cubicBezTo>
                    <a:pt x="16" y="3"/>
                    <a:pt x="25" y="4"/>
                    <a:pt x="27" y="7"/>
                  </a:cubicBezTo>
                  <a:cubicBezTo>
                    <a:pt x="23" y="9"/>
                    <a:pt x="15" y="8"/>
                    <a:pt x="12" y="8"/>
                  </a:cubicBezTo>
                  <a:cubicBezTo>
                    <a:pt x="11" y="8"/>
                    <a:pt x="6" y="9"/>
                    <a:pt x="6" y="7"/>
                  </a:cubicBezTo>
                  <a:cubicBezTo>
                    <a:pt x="2" y="7"/>
                    <a:pt x="3" y="5"/>
                    <a:pt x="0" y="5"/>
                  </a:cubicBezTo>
                  <a:cubicBezTo>
                    <a:pt x="0" y="4"/>
                    <a:pt x="0" y="4"/>
                    <a:pt x="0" y="3"/>
                  </a:cubicBezTo>
                  <a:lnTo>
                    <a:pt x="0" y="3"/>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33" name="Freeform 25"/>
            <p:cNvSpPr>
              <a:spLocks/>
            </p:cNvSpPr>
            <p:nvPr/>
          </p:nvSpPr>
          <p:spPr bwMode="auto">
            <a:xfrm>
              <a:off x="6530975" y="2271860"/>
              <a:ext cx="219076" cy="92075"/>
            </a:xfrm>
            <a:custGeom>
              <a:avLst/>
              <a:gdLst/>
              <a:ahLst/>
              <a:cxnLst>
                <a:cxn ang="0">
                  <a:pos x="8" y="2"/>
                </a:cxn>
                <a:cxn ang="0">
                  <a:pos x="10" y="2"/>
                </a:cxn>
                <a:cxn ang="0">
                  <a:pos x="11" y="0"/>
                </a:cxn>
                <a:cxn ang="0">
                  <a:pos x="19" y="5"/>
                </a:cxn>
                <a:cxn ang="0">
                  <a:pos x="7" y="5"/>
                </a:cxn>
                <a:cxn ang="0">
                  <a:pos x="0" y="1"/>
                </a:cxn>
                <a:cxn ang="0">
                  <a:pos x="8" y="2"/>
                </a:cxn>
                <a:cxn ang="0">
                  <a:pos x="8" y="2"/>
                </a:cxn>
              </a:cxnLst>
              <a:rect l="0" t="0" r="r" b="b"/>
              <a:pathLst>
                <a:path w="19" h="8">
                  <a:moveTo>
                    <a:pt x="8" y="2"/>
                  </a:moveTo>
                  <a:cubicBezTo>
                    <a:pt x="8" y="2"/>
                    <a:pt x="9" y="3"/>
                    <a:pt x="10" y="2"/>
                  </a:cubicBezTo>
                  <a:cubicBezTo>
                    <a:pt x="11" y="3"/>
                    <a:pt x="11" y="1"/>
                    <a:pt x="11" y="0"/>
                  </a:cubicBezTo>
                  <a:cubicBezTo>
                    <a:pt x="13" y="3"/>
                    <a:pt x="16" y="3"/>
                    <a:pt x="19" y="5"/>
                  </a:cubicBezTo>
                  <a:cubicBezTo>
                    <a:pt x="13" y="5"/>
                    <a:pt x="10" y="8"/>
                    <a:pt x="7" y="5"/>
                  </a:cubicBezTo>
                  <a:cubicBezTo>
                    <a:pt x="4" y="4"/>
                    <a:pt x="0" y="4"/>
                    <a:pt x="0" y="1"/>
                  </a:cubicBezTo>
                  <a:cubicBezTo>
                    <a:pt x="3" y="2"/>
                    <a:pt x="5" y="2"/>
                    <a:pt x="8" y="2"/>
                  </a:cubicBezTo>
                  <a:lnTo>
                    <a:pt x="8" y="2"/>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34" name="Freeform 26"/>
            <p:cNvSpPr>
              <a:spLocks/>
            </p:cNvSpPr>
            <p:nvPr/>
          </p:nvSpPr>
          <p:spPr bwMode="auto">
            <a:xfrm>
              <a:off x="6450013" y="2352823"/>
              <a:ext cx="138112" cy="55562"/>
            </a:xfrm>
            <a:custGeom>
              <a:avLst/>
              <a:gdLst/>
              <a:ahLst/>
              <a:cxnLst>
                <a:cxn ang="0">
                  <a:pos x="12" y="4"/>
                </a:cxn>
                <a:cxn ang="0">
                  <a:pos x="9" y="3"/>
                </a:cxn>
                <a:cxn ang="0">
                  <a:pos x="9" y="3"/>
                </a:cxn>
                <a:cxn ang="0">
                  <a:pos x="6" y="3"/>
                </a:cxn>
                <a:cxn ang="0">
                  <a:pos x="6" y="3"/>
                </a:cxn>
                <a:cxn ang="0">
                  <a:pos x="1" y="1"/>
                </a:cxn>
                <a:cxn ang="0">
                  <a:pos x="0" y="4"/>
                </a:cxn>
                <a:cxn ang="0">
                  <a:pos x="8" y="4"/>
                </a:cxn>
                <a:cxn ang="0">
                  <a:pos x="12" y="4"/>
                </a:cxn>
                <a:cxn ang="0">
                  <a:pos x="12" y="4"/>
                </a:cxn>
              </a:cxnLst>
              <a:rect l="0" t="0" r="r" b="b"/>
              <a:pathLst>
                <a:path w="12" h="5">
                  <a:moveTo>
                    <a:pt x="12" y="4"/>
                  </a:moveTo>
                  <a:cubicBezTo>
                    <a:pt x="11" y="1"/>
                    <a:pt x="10" y="0"/>
                    <a:pt x="9" y="3"/>
                  </a:cubicBezTo>
                  <a:lnTo>
                    <a:pt x="9" y="3"/>
                  </a:lnTo>
                  <a:lnTo>
                    <a:pt x="6" y="3"/>
                  </a:lnTo>
                  <a:lnTo>
                    <a:pt x="6" y="3"/>
                  </a:lnTo>
                  <a:cubicBezTo>
                    <a:pt x="4" y="3"/>
                    <a:pt x="3" y="2"/>
                    <a:pt x="1" y="1"/>
                  </a:cubicBezTo>
                  <a:cubicBezTo>
                    <a:pt x="1" y="3"/>
                    <a:pt x="0" y="3"/>
                    <a:pt x="0" y="4"/>
                  </a:cubicBezTo>
                  <a:cubicBezTo>
                    <a:pt x="4" y="4"/>
                    <a:pt x="6" y="4"/>
                    <a:pt x="8" y="4"/>
                  </a:cubicBezTo>
                  <a:cubicBezTo>
                    <a:pt x="10" y="4"/>
                    <a:pt x="11" y="5"/>
                    <a:pt x="12" y="4"/>
                  </a:cubicBezTo>
                  <a:lnTo>
                    <a:pt x="12" y="4"/>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35" name="Freeform 27"/>
            <p:cNvSpPr>
              <a:spLocks/>
            </p:cNvSpPr>
            <p:nvPr/>
          </p:nvSpPr>
          <p:spPr bwMode="auto">
            <a:xfrm>
              <a:off x="4598989" y="2213123"/>
              <a:ext cx="22225" cy="22225"/>
            </a:xfrm>
            <a:custGeom>
              <a:avLst/>
              <a:gdLst/>
              <a:ahLst/>
              <a:cxnLst>
                <a:cxn ang="0">
                  <a:pos x="0" y="2"/>
                </a:cxn>
                <a:cxn ang="0">
                  <a:pos x="2" y="0"/>
                </a:cxn>
                <a:cxn ang="0">
                  <a:pos x="2" y="0"/>
                </a:cxn>
                <a:cxn ang="0">
                  <a:pos x="2" y="2"/>
                </a:cxn>
                <a:cxn ang="0">
                  <a:pos x="2" y="2"/>
                </a:cxn>
                <a:cxn ang="0">
                  <a:pos x="1" y="2"/>
                </a:cxn>
                <a:cxn ang="0">
                  <a:pos x="1" y="2"/>
                </a:cxn>
                <a:cxn ang="0">
                  <a:pos x="0" y="2"/>
                </a:cxn>
              </a:cxnLst>
              <a:rect l="0" t="0" r="r" b="b"/>
              <a:pathLst>
                <a:path w="2" h="2">
                  <a:moveTo>
                    <a:pt x="0" y="2"/>
                  </a:moveTo>
                  <a:cubicBezTo>
                    <a:pt x="0" y="1"/>
                    <a:pt x="1" y="0"/>
                    <a:pt x="2" y="0"/>
                  </a:cubicBezTo>
                  <a:lnTo>
                    <a:pt x="2" y="0"/>
                  </a:lnTo>
                  <a:lnTo>
                    <a:pt x="2" y="2"/>
                  </a:lnTo>
                  <a:lnTo>
                    <a:pt x="2" y="2"/>
                  </a:lnTo>
                  <a:cubicBezTo>
                    <a:pt x="2" y="2"/>
                    <a:pt x="1" y="2"/>
                    <a:pt x="1" y="2"/>
                  </a:cubicBezTo>
                  <a:lnTo>
                    <a:pt x="1" y="2"/>
                  </a:lnTo>
                  <a:lnTo>
                    <a:pt x="0" y="2"/>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36" name="Freeform 28"/>
            <p:cNvSpPr>
              <a:spLocks/>
            </p:cNvSpPr>
            <p:nvPr/>
          </p:nvSpPr>
          <p:spPr bwMode="auto">
            <a:xfrm>
              <a:off x="6229350" y="2352823"/>
              <a:ext cx="33338" cy="33337"/>
            </a:xfrm>
            <a:custGeom>
              <a:avLst/>
              <a:gdLst/>
              <a:ahLst/>
              <a:cxnLst>
                <a:cxn ang="0">
                  <a:pos x="3" y="3"/>
                </a:cxn>
                <a:cxn ang="0">
                  <a:pos x="3" y="0"/>
                </a:cxn>
                <a:cxn ang="0">
                  <a:pos x="3" y="0"/>
                </a:cxn>
                <a:cxn ang="0">
                  <a:pos x="0" y="0"/>
                </a:cxn>
                <a:cxn ang="0">
                  <a:pos x="0" y="0"/>
                </a:cxn>
                <a:cxn ang="0">
                  <a:pos x="3" y="3"/>
                </a:cxn>
                <a:cxn ang="0">
                  <a:pos x="3" y="3"/>
                </a:cxn>
              </a:cxnLst>
              <a:rect l="0" t="0" r="r" b="b"/>
              <a:pathLst>
                <a:path w="3" h="3">
                  <a:moveTo>
                    <a:pt x="3" y="3"/>
                  </a:moveTo>
                  <a:cubicBezTo>
                    <a:pt x="3" y="2"/>
                    <a:pt x="3" y="1"/>
                    <a:pt x="3" y="0"/>
                  </a:cubicBezTo>
                  <a:lnTo>
                    <a:pt x="3" y="0"/>
                  </a:lnTo>
                  <a:lnTo>
                    <a:pt x="0" y="0"/>
                  </a:lnTo>
                  <a:lnTo>
                    <a:pt x="0" y="0"/>
                  </a:lnTo>
                  <a:cubicBezTo>
                    <a:pt x="1" y="1"/>
                    <a:pt x="2" y="2"/>
                    <a:pt x="3" y="3"/>
                  </a:cubicBezTo>
                  <a:lnTo>
                    <a:pt x="3" y="3"/>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37" name="Freeform 29"/>
            <p:cNvSpPr>
              <a:spLocks/>
            </p:cNvSpPr>
            <p:nvPr/>
          </p:nvSpPr>
          <p:spPr bwMode="auto">
            <a:xfrm>
              <a:off x="6124575" y="2282974"/>
              <a:ext cx="23813" cy="22225"/>
            </a:xfrm>
            <a:custGeom>
              <a:avLst/>
              <a:gdLst/>
              <a:ahLst/>
              <a:cxnLst>
                <a:cxn ang="0">
                  <a:pos x="0" y="0"/>
                </a:cxn>
                <a:cxn ang="0">
                  <a:pos x="2" y="2"/>
                </a:cxn>
                <a:cxn ang="0">
                  <a:pos x="2" y="2"/>
                </a:cxn>
                <a:cxn ang="0">
                  <a:pos x="2" y="0"/>
                </a:cxn>
                <a:cxn ang="0">
                  <a:pos x="2" y="0"/>
                </a:cxn>
                <a:cxn ang="0">
                  <a:pos x="0" y="0"/>
                </a:cxn>
              </a:cxnLst>
              <a:rect l="0" t="0" r="r" b="b"/>
              <a:pathLst>
                <a:path w="2" h="2">
                  <a:moveTo>
                    <a:pt x="0" y="0"/>
                  </a:moveTo>
                  <a:lnTo>
                    <a:pt x="2" y="2"/>
                  </a:lnTo>
                  <a:lnTo>
                    <a:pt x="2" y="2"/>
                  </a:lnTo>
                  <a:cubicBezTo>
                    <a:pt x="2" y="2"/>
                    <a:pt x="2" y="1"/>
                    <a:pt x="2" y="0"/>
                  </a:cubicBezTo>
                  <a:lnTo>
                    <a:pt x="2" y="0"/>
                  </a:lnTo>
                  <a:lnTo>
                    <a:pt x="0"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38" name="Freeform 30"/>
            <p:cNvSpPr>
              <a:spLocks/>
            </p:cNvSpPr>
            <p:nvPr/>
          </p:nvSpPr>
          <p:spPr bwMode="auto">
            <a:xfrm>
              <a:off x="7478713" y="3394223"/>
              <a:ext cx="22225" cy="34925"/>
            </a:xfrm>
            <a:custGeom>
              <a:avLst/>
              <a:gdLst/>
              <a:ahLst/>
              <a:cxnLst>
                <a:cxn ang="0">
                  <a:pos x="0" y="3"/>
                </a:cxn>
                <a:cxn ang="0">
                  <a:pos x="0" y="0"/>
                </a:cxn>
                <a:cxn ang="0">
                  <a:pos x="0" y="0"/>
                </a:cxn>
                <a:cxn ang="0">
                  <a:pos x="2" y="0"/>
                </a:cxn>
                <a:cxn ang="0">
                  <a:pos x="2" y="3"/>
                </a:cxn>
                <a:cxn ang="0">
                  <a:pos x="2" y="3"/>
                </a:cxn>
                <a:cxn ang="0">
                  <a:pos x="0" y="3"/>
                </a:cxn>
              </a:cxnLst>
              <a:rect l="0" t="0" r="r" b="b"/>
              <a:pathLst>
                <a:path w="2" h="3">
                  <a:moveTo>
                    <a:pt x="0" y="3"/>
                  </a:moveTo>
                  <a:lnTo>
                    <a:pt x="0" y="0"/>
                  </a:lnTo>
                  <a:lnTo>
                    <a:pt x="0" y="0"/>
                  </a:lnTo>
                  <a:cubicBezTo>
                    <a:pt x="0" y="0"/>
                    <a:pt x="1" y="0"/>
                    <a:pt x="2" y="0"/>
                  </a:cubicBezTo>
                  <a:cubicBezTo>
                    <a:pt x="2" y="2"/>
                    <a:pt x="2" y="3"/>
                    <a:pt x="2" y="3"/>
                  </a:cubicBezTo>
                  <a:lnTo>
                    <a:pt x="2" y="3"/>
                  </a:lnTo>
                  <a:lnTo>
                    <a:pt x="0" y="3"/>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39" name="Freeform 31"/>
            <p:cNvSpPr>
              <a:spLocks/>
            </p:cNvSpPr>
            <p:nvPr/>
          </p:nvSpPr>
          <p:spPr bwMode="auto">
            <a:xfrm>
              <a:off x="1614488" y="3394223"/>
              <a:ext cx="69850" cy="58737"/>
            </a:xfrm>
            <a:custGeom>
              <a:avLst/>
              <a:gdLst/>
              <a:ahLst/>
              <a:cxnLst>
                <a:cxn ang="0">
                  <a:pos x="0" y="1"/>
                </a:cxn>
                <a:cxn ang="0">
                  <a:pos x="0" y="3"/>
                </a:cxn>
                <a:cxn ang="0">
                  <a:pos x="0" y="3"/>
                </a:cxn>
                <a:cxn ang="0">
                  <a:pos x="4" y="5"/>
                </a:cxn>
                <a:cxn ang="0">
                  <a:pos x="6" y="4"/>
                </a:cxn>
                <a:cxn ang="0">
                  <a:pos x="3" y="0"/>
                </a:cxn>
                <a:cxn ang="0">
                  <a:pos x="0" y="1"/>
                </a:cxn>
                <a:cxn ang="0">
                  <a:pos x="0" y="1"/>
                </a:cxn>
              </a:cxnLst>
              <a:rect l="0" t="0" r="r" b="b"/>
              <a:pathLst>
                <a:path w="6" h="5">
                  <a:moveTo>
                    <a:pt x="0" y="1"/>
                  </a:moveTo>
                  <a:lnTo>
                    <a:pt x="0" y="3"/>
                  </a:lnTo>
                  <a:lnTo>
                    <a:pt x="0" y="3"/>
                  </a:lnTo>
                  <a:cubicBezTo>
                    <a:pt x="2" y="4"/>
                    <a:pt x="3" y="5"/>
                    <a:pt x="4" y="5"/>
                  </a:cubicBezTo>
                  <a:cubicBezTo>
                    <a:pt x="4" y="5"/>
                    <a:pt x="5" y="4"/>
                    <a:pt x="6" y="4"/>
                  </a:cubicBezTo>
                  <a:cubicBezTo>
                    <a:pt x="4" y="3"/>
                    <a:pt x="3" y="2"/>
                    <a:pt x="3" y="0"/>
                  </a:cubicBezTo>
                  <a:cubicBezTo>
                    <a:pt x="2" y="0"/>
                    <a:pt x="1" y="1"/>
                    <a:pt x="0" y="1"/>
                  </a:cubicBezTo>
                  <a:lnTo>
                    <a:pt x="0" y="1"/>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40" name="Freeform 32"/>
            <p:cNvSpPr>
              <a:spLocks/>
            </p:cNvSpPr>
            <p:nvPr/>
          </p:nvSpPr>
          <p:spPr bwMode="auto">
            <a:xfrm>
              <a:off x="1917700" y="3289448"/>
              <a:ext cx="22225" cy="69850"/>
            </a:xfrm>
            <a:custGeom>
              <a:avLst/>
              <a:gdLst/>
              <a:ahLst/>
              <a:cxnLst>
                <a:cxn ang="0">
                  <a:pos x="0" y="6"/>
                </a:cxn>
                <a:cxn ang="0">
                  <a:pos x="0" y="0"/>
                </a:cxn>
                <a:cxn ang="0">
                  <a:pos x="0" y="0"/>
                </a:cxn>
                <a:cxn ang="0">
                  <a:pos x="2" y="0"/>
                </a:cxn>
                <a:cxn ang="0">
                  <a:pos x="2" y="0"/>
                </a:cxn>
                <a:cxn ang="0">
                  <a:pos x="1" y="5"/>
                </a:cxn>
                <a:cxn ang="0">
                  <a:pos x="1" y="5"/>
                </a:cxn>
                <a:cxn ang="0">
                  <a:pos x="0" y="6"/>
                </a:cxn>
              </a:cxnLst>
              <a:rect l="0" t="0" r="r" b="b"/>
              <a:pathLst>
                <a:path w="2" h="6">
                  <a:moveTo>
                    <a:pt x="0" y="6"/>
                  </a:moveTo>
                  <a:cubicBezTo>
                    <a:pt x="0" y="3"/>
                    <a:pt x="1" y="2"/>
                    <a:pt x="0" y="0"/>
                  </a:cubicBezTo>
                  <a:lnTo>
                    <a:pt x="0" y="0"/>
                  </a:lnTo>
                  <a:lnTo>
                    <a:pt x="2" y="0"/>
                  </a:lnTo>
                  <a:lnTo>
                    <a:pt x="2" y="0"/>
                  </a:lnTo>
                  <a:cubicBezTo>
                    <a:pt x="2" y="2"/>
                    <a:pt x="1" y="4"/>
                    <a:pt x="1" y="5"/>
                  </a:cubicBezTo>
                  <a:lnTo>
                    <a:pt x="1" y="5"/>
                  </a:lnTo>
                  <a:lnTo>
                    <a:pt x="0" y="6"/>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41" name="Freeform 33"/>
            <p:cNvSpPr>
              <a:spLocks/>
            </p:cNvSpPr>
            <p:nvPr/>
          </p:nvSpPr>
          <p:spPr bwMode="auto">
            <a:xfrm>
              <a:off x="2540000" y="4554686"/>
              <a:ext cx="36513" cy="0"/>
            </a:xfrm>
            <a:custGeom>
              <a:avLst/>
              <a:gdLst/>
              <a:ahLst/>
              <a:cxnLst>
                <a:cxn ang="0">
                  <a:pos x="0" y="0"/>
                </a:cxn>
                <a:cxn ang="0">
                  <a:pos x="3" y="0"/>
                </a:cxn>
                <a:cxn ang="0">
                  <a:pos x="0" y="0"/>
                </a:cxn>
                <a:cxn ang="0">
                  <a:pos x="0" y="0"/>
                </a:cxn>
              </a:cxnLst>
              <a:rect l="0" t="0" r="r" b="b"/>
              <a:pathLst>
                <a:path w="3">
                  <a:moveTo>
                    <a:pt x="0" y="0"/>
                  </a:moveTo>
                  <a:cubicBezTo>
                    <a:pt x="1" y="0"/>
                    <a:pt x="2" y="0"/>
                    <a:pt x="3" y="0"/>
                  </a:cubicBezTo>
                  <a:cubicBezTo>
                    <a:pt x="3" y="0"/>
                    <a:pt x="1" y="0"/>
                    <a:pt x="0" y="0"/>
                  </a:cubicBezTo>
                  <a:lnTo>
                    <a:pt x="0"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42" name="Freeform 34"/>
            <p:cNvSpPr>
              <a:spLocks/>
            </p:cNvSpPr>
            <p:nvPr/>
          </p:nvSpPr>
          <p:spPr bwMode="auto">
            <a:xfrm>
              <a:off x="2600325" y="4576911"/>
              <a:ext cx="11114" cy="22225"/>
            </a:xfrm>
            <a:custGeom>
              <a:avLst/>
              <a:gdLst/>
              <a:ahLst/>
              <a:cxnLst>
                <a:cxn ang="0">
                  <a:pos x="0" y="2"/>
                </a:cxn>
                <a:cxn ang="0">
                  <a:pos x="0" y="0"/>
                </a:cxn>
                <a:cxn ang="0">
                  <a:pos x="1" y="1"/>
                </a:cxn>
                <a:cxn ang="0">
                  <a:pos x="0" y="2"/>
                </a:cxn>
              </a:cxnLst>
              <a:rect l="0" t="0" r="r" b="b"/>
              <a:pathLst>
                <a:path w="1" h="2">
                  <a:moveTo>
                    <a:pt x="0" y="2"/>
                  </a:moveTo>
                  <a:lnTo>
                    <a:pt x="0" y="0"/>
                  </a:lnTo>
                  <a:lnTo>
                    <a:pt x="1" y="1"/>
                  </a:lnTo>
                  <a:lnTo>
                    <a:pt x="0" y="2"/>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43" name="Freeform 36"/>
            <p:cNvSpPr>
              <a:spLocks/>
            </p:cNvSpPr>
            <p:nvPr/>
          </p:nvSpPr>
          <p:spPr bwMode="auto">
            <a:xfrm>
              <a:off x="3432175" y="5769124"/>
              <a:ext cx="46039" cy="69850"/>
            </a:xfrm>
            <a:custGeom>
              <a:avLst/>
              <a:gdLst/>
              <a:ahLst/>
              <a:cxnLst>
                <a:cxn ang="0">
                  <a:pos x="1" y="0"/>
                </a:cxn>
                <a:cxn ang="0">
                  <a:pos x="0" y="3"/>
                </a:cxn>
                <a:cxn ang="0">
                  <a:pos x="4" y="6"/>
                </a:cxn>
                <a:cxn ang="0">
                  <a:pos x="3" y="3"/>
                </a:cxn>
                <a:cxn ang="0">
                  <a:pos x="1" y="0"/>
                </a:cxn>
                <a:cxn ang="0">
                  <a:pos x="1" y="0"/>
                </a:cxn>
              </a:cxnLst>
              <a:rect l="0" t="0" r="r" b="b"/>
              <a:pathLst>
                <a:path w="4" h="6">
                  <a:moveTo>
                    <a:pt x="1" y="0"/>
                  </a:moveTo>
                  <a:cubicBezTo>
                    <a:pt x="1" y="1"/>
                    <a:pt x="0" y="2"/>
                    <a:pt x="0" y="3"/>
                  </a:cubicBezTo>
                  <a:cubicBezTo>
                    <a:pt x="0" y="6"/>
                    <a:pt x="2" y="6"/>
                    <a:pt x="4" y="6"/>
                  </a:cubicBezTo>
                  <a:cubicBezTo>
                    <a:pt x="4" y="5"/>
                    <a:pt x="3" y="4"/>
                    <a:pt x="3" y="3"/>
                  </a:cubicBezTo>
                  <a:cubicBezTo>
                    <a:pt x="2" y="3"/>
                    <a:pt x="2" y="0"/>
                    <a:pt x="1" y="0"/>
                  </a:cubicBezTo>
                  <a:lnTo>
                    <a:pt x="1"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44" name="Freeform 37"/>
            <p:cNvSpPr>
              <a:spLocks/>
            </p:cNvSpPr>
            <p:nvPr/>
          </p:nvSpPr>
          <p:spPr bwMode="auto">
            <a:xfrm>
              <a:off x="1535113" y="3289448"/>
              <a:ext cx="125412" cy="150812"/>
            </a:xfrm>
            <a:custGeom>
              <a:avLst/>
              <a:gdLst/>
              <a:ahLst/>
              <a:cxnLst>
                <a:cxn ang="0">
                  <a:pos x="6" y="12"/>
                </a:cxn>
                <a:cxn ang="0">
                  <a:pos x="4" y="12"/>
                </a:cxn>
                <a:cxn ang="0">
                  <a:pos x="0" y="8"/>
                </a:cxn>
                <a:cxn ang="0">
                  <a:pos x="2" y="1"/>
                </a:cxn>
                <a:cxn ang="0">
                  <a:pos x="7" y="0"/>
                </a:cxn>
                <a:cxn ang="0">
                  <a:pos x="10" y="1"/>
                </a:cxn>
                <a:cxn ang="0">
                  <a:pos x="9" y="3"/>
                </a:cxn>
                <a:cxn ang="0">
                  <a:pos x="11" y="6"/>
                </a:cxn>
                <a:cxn ang="0">
                  <a:pos x="7" y="13"/>
                </a:cxn>
                <a:cxn ang="0">
                  <a:pos x="7" y="13"/>
                </a:cxn>
                <a:cxn ang="0">
                  <a:pos x="6" y="12"/>
                </a:cxn>
              </a:cxnLst>
              <a:rect l="0" t="0" r="r" b="b"/>
              <a:pathLst>
                <a:path w="11" h="13">
                  <a:moveTo>
                    <a:pt x="6" y="12"/>
                  </a:moveTo>
                  <a:cubicBezTo>
                    <a:pt x="6" y="12"/>
                    <a:pt x="5" y="12"/>
                    <a:pt x="4" y="12"/>
                  </a:cubicBezTo>
                  <a:cubicBezTo>
                    <a:pt x="3" y="12"/>
                    <a:pt x="0" y="9"/>
                    <a:pt x="0" y="8"/>
                  </a:cubicBezTo>
                  <a:cubicBezTo>
                    <a:pt x="0" y="6"/>
                    <a:pt x="1" y="3"/>
                    <a:pt x="2" y="1"/>
                  </a:cubicBezTo>
                  <a:cubicBezTo>
                    <a:pt x="5" y="1"/>
                    <a:pt x="6" y="0"/>
                    <a:pt x="7" y="0"/>
                  </a:cubicBezTo>
                  <a:cubicBezTo>
                    <a:pt x="7" y="0"/>
                    <a:pt x="10" y="1"/>
                    <a:pt x="10" y="1"/>
                  </a:cubicBezTo>
                  <a:cubicBezTo>
                    <a:pt x="10" y="2"/>
                    <a:pt x="9" y="2"/>
                    <a:pt x="9" y="3"/>
                  </a:cubicBezTo>
                  <a:cubicBezTo>
                    <a:pt x="9" y="4"/>
                    <a:pt x="11" y="6"/>
                    <a:pt x="11" y="6"/>
                  </a:cubicBezTo>
                  <a:cubicBezTo>
                    <a:pt x="7" y="7"/>
                    <a:pt x="6" y="11"/>
                    <a:pt x="7" y="13"/>
                  </a:cubicBezTo>
                  <a:lnTo>
                    <a:pt x="7" y="13"/>
                  </a:lnTo>
                  <a:lnTo>
                    <a:pt x="6" y="12"/>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45" name="Freeform 38"/>
            <p:cNvSpPr>
              <a:spLocks/>
            </p:cNvSpPr>
            <p:nvPr/>
          </p:nvSpPr>
          <p:spPr bwMode="auto">
            <a:xfrm>
              <a:off x="5408613" y="3603773"/>
              <a:ext cx="1606550" cy="636587"/>
            </a:xfrm>
            <a:custGeom>
              <a:avLst/>
              <a:gdLst/>
              <a:ahLst/>
              <a:cxnLst>
                <a:cxn ang="0">
                  <a:pos x="0" y="16"/>
                </a:cxn>
                <a:cxn ang="0">
                  <a:pos x="16" y="23"/>
                </a:cxn>
                <a:cxn ang="0">
                  <a:pos x="21" y="30"/>
                </a:cxn>
                <a:cxn ang="0">
                  <a:pos x="21" y="32"/>
                </a:cxn>
                <a:cxn ang="0">
                  <a:pos x="21" y="35"/>
                </a:cxn>
                <a:cxn ang="0">
                  <a:pos x="25" y="36"/>
                </a:cxn>
                <a:cxn ang="0">
                  <a:pos x="45" y="42"/>
                </a:cxn>
                <a:cxn ang="0">
                  <a:pos x="56" y="49"/>
                </a:cxn>
                <a:cxn ang="0">
                  <a:pos x="56" y="49"/>
                </a:cxn>
                <a:cxn ang="0">
                  <a:pos x="61" y="50"/>
                </a:cxn>
                <a:cxn ang="0">
                  <a:pos x="75" y="50"/>
                </a:cxn>
                <a:cxn ang="0">
                  <a:pos x="75" y="50"/>
                </a:cxn>
                <a:cxn ang="0">
                  <a:pos x="92" y="55"/>
                </a:cxn>
                <a:cxn ang="0">
                  <a:pos x="102" y="50"/>
                </a:cxn>
                <a:cxn ang="0">
                  <a:pos x="102" y="50"/>
                </a:cxn>
                <a:cxn ang="0">
                  <a:pos x="110" y="50"/>
                </a:cxn>
                <a:cxn ang="0">
                  <a:pos x="110" y="50"/>
                </a:cxn>
                <a:cxn ang="0">
                  <a:pos x="116" y="43"/>
                </a:cxn>
                <a:cxn ang="0">
                  <a:pos x="113" y="36"/>
                </a:cxn>
                <a:cxn ang="0">
                  <a:pos x="113" y="36"/>
                </a:cxn>
                <a:cxn ang="0">
                  <a:pos x="122" y="36"/>
                </a:cxn>
                <a:cxn ang="0">
                  <a:pos x="122" y="36"/>
                </a:cxn>
                <a:cxn ang="0">
                  <a:pos x="133" y="29"/>
                </a:cxn>
                <a:cxn ang="0">
                  <a:pos x="139" y="26"/>
                </a:cxn>
                <a:cxn ang="0">
                  <a:pos x="136" y="23"/>
                </a:cxn>
                <a:cxn ang="0">
                  <a:pos x="132" y="21"/>
                </a:cxn>
                <a:cxn ang="0">
                  <a:pos x="127" y="23"/>
                </a:cxn>
                <a:cxn ang="0">
                  <a:pos x="118" y="15"/>
                </a:cxn>
                <a:cxn ang="0">
                  <a:pos x="118" y="15"/>
                </a:cxn>
                <a:cxn ang="0">
                  <a:pos x="118" y="12"/>
                </a:cxn>
                <a:cxn ang="0">
                  <a:pos x="118" y="12"/>
                </a:cxn>
                <a:cxn ang="0">
                  <a:pos x="108" y="10"/>
                </a:cxn>
                <a:cxn ang="0">
                  <a:pos x="101" y="15"/>
                </a:cxn>
                <a:cxn ang="0">
                  <a:pos x="86" y="15"/>
                </a:cxn>
                <a:cxn ang="0">
                  <a:pos x="71" y="8"/>
                </a:cxn>
                <a:cxn ang="0">
                  <a:pos x="64" y="10"/>
                </a:cxn>
                <a:cxn ang="0">
                  <a:pos x="54" y="3"/>
                </a:cxn>
                <a:cxn ang="0">
                  <a:pos x="54" y="3"/>
                </a:cxn>
                <a:cxn ang="0">
                  <a:pos x="38" y="0"/>
                </a:cxn>
                <a:cxn ang="0">
                  <a:pos x="36" y="0"/>
                </a:cxn>
                <a:cxn ang="0">
                  <a:pos x="36" y="0"/>
                </a:cxn>
                <a:cxn ang="0">
                  <a:pos x="36" y="2"/>
                </a:cxn>
                <a:cxn ang="0">
                  <a:pos x="40" y="11"/>
                </a:cxn>
                <a:cxn ang="0">
                  <a:pos x="40" y="11"/>
                </a:cxn>
                <a:cxn ang="0">
                  <a:pos x="25" y="11"/>
                </a:cxn>
                <a:cxn ang="0">
                  <a:pos x="25" y="11"/>
                </a:cxn>
                <a:cxn ang="0">
                  <a:pos x="24" y="7"/>
                </a:cxn>
                <a:cxn ang="0">
                  <a:pos x="22" y="7"/>
                </a:cxn>
                <a:cxn ang="0">
                  <a:pos x="22" y="7"/>
                </a:cxn>
                <a:cxn ang="0">
                  <a:pos x="20" y="8"/>
                </a:cxn>
                <a:cxn ang="0">
                  <a:pos x="20" y="8"/>
                </a:cxn>
                <a:cxn ang="0">
                  <a:pos x="15" y="7"/>
                </a:cxn>
                <a:cxn ang="0">
                  <a:pos x="3" y="13"/>
                </a:cxn>
                <a:cxn ang="0">
                  <a:pos x="0" y="16"/>
                </a:cxn>
                <a:cxn ang="0">
                  <a:pos x="0" y="16"/>
                </a:cxn>
              </a:cxnLst>
              <a:rect l="0" t="0" r="r" b="b"/>
              <a:pathLst>
                <a:path w="139" h="55">
                  <a:moveTo>
                    <a:pt x="0" y="16"/>
                  </a:moveTo>
                  <a:cubicBezTo>
                    <a:pt x="3" y="21"/>
                    <a:pt x="8" y="23"/>
                    <a:pt x="16" y="23"/>
                  </a:cubicBezTo>
                  <a:cubicBezTo>
                    <a:pt x="16" y="25"/>
                    <a:pt x="20" y="29"/>
                    <a:pt x="21" y="30"/>
                  </a:cubicBezTo>
                  <a:cubicBezTo>
                    <a:pt x="21" y="31"/>
                    <a:pt x="21" y="32"/>
                    <a:pt x="21" y="32"/>
                  </a:cubicBezTo>
                  <a:cubicBezTo>
                    <a:pt x="21" y="33"/>
                    <a:pt x="21" y="34"/>
                    <a:pt x="21" y="35"/>
                  </a:cubicBezTo>
                  <a:cubicBezTo>
                    <a:pt x="21" y="36"/>
                    <a:pt x="25" y="36"/>
                    <a:pt x="25" y="36"/>
                  </a:cubicBezTo>
                  <a:cubicBezTo>
                    <a:pt x="33" y="36"/>
                    <a:pt x="39" y="42"/>
                    <a:pt x="45" y="42"/>
                  </a:cubicBezTo>
                  <a:cubicBezTo>
                    <a:pt x="46" y="45"/>
                    <a:pt x="52" y="50"/>
                    <a:pt x="56" y="49"/>
                  </a:cubicBezTo>
                  <a:lnTo>
                    <a:pt x="56" y="49"/>
                  </a:lnTo>
                  <a:lnTo>
                    <a:pt x="61" y="50"/>
                  </a:lnTo>
                  <a:lnTo>
                    <a:pt x="75" y="50"/>
                  </a:lnTo>
                  <a:lnTo>
                    <a:pt x="75" y="50"/>
                  </a:lnTo>
                  <a:cubicBezTo>
                    <a:pt x="77" y="52"/>
                    <a:pt x="89" y="55"/>
                    <a:pt x="92" y="55"/>
                  </a:cubicBezTo>
                  <a:cubicBezTo>
                    <a:pt x="94" y="55"/>
                    <a:pt x="100" y="51"/>
                    <a:pt x="102" y="50"/>
                  </a:cubicBezTo>
                  <a:lnTo>
                    <a:pt x="102" y="50"/>
                  </a:lnTo>
                  <a:lnTo>
                    <a:pt x="110" y="50"/>
                  </a:lnTo>
                  <a:lnTo>
                    <a:pt x="110" y="50"/>
                  </a:lnTo>
                  <a:cubicBezTo>
                    <a:pt x="112" y="50"/>
                    <a:pt x="116" y="46"/>
                    <a:pt x="116" y="43"/>
                  </a:cubicBezTo>
                  <a:cubicBezTo>
                    <a:pt x="116" y="40"/>
                    <a:pt x="113" y="39"/>
                    <a:pt x="113" y="36"/>
                  </a:cubicBezTo>
                  <a:lnTo>
                    <a:pt x="113" y="36"/>
                  </a:lnTo>
                  <a:lnTo>
                    <a:pt x="122" y="36"/>
                  </a:lnTo>
                  <a:lnTo>
                    <a:pt x="122" y="36"/>
                  </a:lnTo>
                  <a:cubicBezTo>
                    <a:pt x="123" y="34"/>
                    <a:pt x="133" y="29"/>
                    <a:pt x="133" y="29"/>
                  </a:cubicBezTo>
                  <a:cubicBezTo>
                    <a:pt x="136" y="29"/>
                    <a:pt x="139" y="27"/>
                    <a:pt x="139" y="26"/>
                  </a:cubicBezTo>
                  <a:cubicBezTo>
                    <a:pt x="137" y="25"/>
                    <a:pt x="136" y="24"/>
                    <a:pt x="136" y="23"/>
                  </a:cubicBezTo>
                  <a:cubicBezTo>
                    <a:pt x="134" y="23"/>
                    <a:pt x="133" y="21"/>
                    <a:pt x="132" y="21"/>
                  </a:cubicBezTo>
                  <a:cubicBezTo>
                    <a:pt x="128" y="21"/>
                    <a:pt x="129" y="23"/>
                    <a:pt x="127" y="23"/>
                  </a:cubicBezTo>
                  <a:cubicBezTo>
                    <a:pt x="120" y="23"/>
                    <a:pt x="119" y="20"/>
                    <a:pt x="118" y="15"/>
                  </a:cubicBezTo>
                  <a:lnTo>
                    <a:pt x="118" y="15"/>
                  </a:lnTo>
                  <a:lnTo>
                    <a:pt x="118" y="12"/>
                  </a:lnTo>
                  <a:lnTo>
                    <a:pt x="118" y="12"/>
                  </a:lnTo>
                  <a:cubicBezTo>
                    <a:pt x="118" y="12"/>
                    <a:pt x="113" y="10"/>
                    <a:pt x="108" y="10"/>
                  </a:cubicBezTo>
                  <a:cubicBezTo>
                    <a:pt x="103" y="10"/>
                    <a:pt x="105" y="15"/>
                    <a:pt x="101" y="15"/>
                  </a:cubicBezTo>
                  <a:cubicBezTo>
                    <a:pt x="96" y="15"/>
                    <a:pt x="94" y="15"/>
                    <a:pt x="86" y="15"/>
                  </a:cubicBezTo>
                  <a:cubicBezTo>
                    <a:pt x="82" y="13"/>
                    <a:pt x="79" y="8"/>
                    <a:pt x="71" y="8"/>
                  </a:cubicBezTo>
                  <a:cubicBezTo>
                    <a:pt x="69" y="8"/>
                    <a:pt x="67" y="10"/>
                    <a:pt x="64" y="10"/>
                  </a:cubicBezTo>
                  <a:cubicBezTo>
                    <a:pt x="58" y="10"/>
                    <a:pt x="55" y="8"/>
                    <a:pt x="54" y="3"/>
                  </a:cubicBezTo>
                  <a:lnTo>
                    <a:pt x="54" y="3"/>
                  </a:lnTo>
                  <a:lnTo>
                    <a:pt x="38" y="0"/>
                  </a:lnTo>
                  <a:lnTo>
                    <a:pt x="36" y="0"/>
                  </a:lnTo>
                  <a:lnTo>
                    <a:pt x="36" y="0"/>
                  </a:lnTo>
                  <a:cubicBezTo>
                    <a:pt x="36" y="1"/>
                    <a:pt x="36" y="2"/>
                    <a:pt x="36" y="2"/>
                  </a:cubicBezTo>
                  <a:cubicBezTo>
                    <a:pt x="36" y="6"/>
                    <a:pt x="42" y="6"/>
                    <a:pt x="40" y="11"/>
                  </a:cubicBezTo>
                  <a:lnTo>
                    <a:pt x="40" y="11"/>
                  </a:lnTo>
                  <a:lnTo>
                    <a:pt x="25" y="11"/>
                  </a:lnTo>
                  <a:lnTo>
                    <a:pt x="25" y="11"/>
                  </a:lnTo>
                  <a:cubicBezTo>
                    <a:pt x="25" y="10"/>
                    <a:pt x="24" y="9"/>
                    <a:pt x="24" y="7"/>
                  </a:cubicBezTo>
                  <a:cubicBezTo>
                    <a:pt x="24" y="7"/>
                    <a:pt x="23" y="7"/>
                    <a:pt x="22" y="7"/>
                  </a:cubicBezTo>
                  <a:lnTo>
                    <a:pt x="22" y="7"/>
                  </a:lnTo>
                  <a:lnTo>
                    <a:pt x="20" y="8"/>
                  </a:lnTo>
                  <a:lnTo>
                    <a:pt x="20" y="8"/>
                  </a:lnTo>
                  <a:cubicBezTo>
                    <a:pt x="18" y="8"/>
                    <a:pt x="17" y="7"/>
                    <a:pt x="15" y="7"/>
                  </a:cubicBezTo>
                  <a:cubicBezTo>
                    <a:pt x="10" y="7"/>
                    <a:pt x="8" y="13"/>
                    <a:pt x="3" y="13"/>
                  </a:cubicBezTo>
                  <a:cubicBezTo>
                    <a:pt x="3" y="13"/>
                    <a:pt x="0" y="14"/>
                    <a:pt x="0" y="16"/>
                  </a:cubicBezTo>
                  <a:lnTo>
                    <a:pt x="0" y="16"/>
                  </a:lnTo>
                  <a:close/>
                </a:path>
              </a:pathLst>
            </a:custGeom>
            <a:solidFill>
              <a:schemeClr val="bg1">
                <a:lumMod val="75000"/>
              </a:schemeClr>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46" name="Freeform 39"/>
            <p:cNvSpPr>
              <a:spLocks/>
            </p:cNvSpPr>
            <p:nvPr/>
          </p:nvSpPr>
          <p:spPr bwMode="auto">
            <a:xfrm>
              <a:off x="4946651" y="3511698"/>
              <a:ext cx="2797175" cy="2038350"/>
            </a:xfrm>
            <a:custGeom>
              <a:avLst/>
              <a:gdLst/>
              <a:ahLst/>
              <a:cxnLst>
                <a:cxn ang="0">
                  <a:pos x="24" y="95"/>
                </a:cxn>
                <a:cxn ang="0">
                  <a:pos x="34" y="102"/>
                </a:cxn>
                <a:cxn ang="0">
                  <a:pos x="35" y="112"/>
                </a:cxn>
                <a:cxn ang="0">
                  <a:pos x="31" y="114"/>
                </a:cxn>
                <a:cxn ang="0">
                  <a:pos x="51" y="125"/>
                </a:cxn>
                <a:cxn ang="0">
                  <a:pos x="80" y="137"/>
                </a:cxn>
                <a:cxn ang="0">
                  <a:pos x="84" y="135"/>
                </a:cxn>
                <a:cxn ang="0">
                  <a:pos x="90" y="133"/>
                </a:cxn>
                <a:cxn ang="0">
                  <a:pos x="123" y="133"/>
                </a:cxn>
                <a:cxn ang="0">
                  <a:pos x="128" y="155"/>
                </a:cxn>
                <a:cxn ang="0">
                  <a:pos x="143" y="170"/>
                </a:cxn>
                <a:cxn ang="0">
                  <a:pos x="164" y="160"/>
                </a:cxn>
                <a:cxn ang="0">
                  <a:pos x="177" y="170"/>
                </a:cxn>
                <a:cxn ang="0">
                  <a:pos x="184" y="173"/>
                </a:cxn>
                <a:cxn ang="0">
                  <a:pos x="192" y="170"/>
                </a:cxn>
                <a:cxn ang="0">
                  <a:pos x="206" y="165"/>
                </a:cxn>
                <a:cxn ang="0">
                  <a:pos x="226" y="148"/>
                </a:cxn>
                <a:cxn ang="0">
                  <a:pos x="229" y="128"/>
                </a:cxn>
                <a:cxn ang="0">
                  <a:pos x="230" y="126"/>
                </a:cxn>
                <a:cxn ang="0">
                  <a:pos x="231" y="123"/>
                </a:cxn>
                <a:cxn ang="0">
                  <a:pos x="226" y="117"/>
                </a:cxn>
                <a:cxn ang="0">
                  <a:pos x="220" y="109"/>
                </a:cxn>
                <a:cxn ang="0">
                  <a:pos x="209" y="93"/>
                </a:cxn>
                <a:cxn ang="0">
                  <a:pos x="211" y="91"/>
                </a:cxn>
                <a:cxn ang="0">
                  <a:pos x="209" y="81"/>
                </a:cxn>
                <a:cxn ang="0">
                  <a:pos x="206" y="81"/>
                </a:cxn>
                <a:cxn ang="0">
                  <a:pos x="202" y="85"/>
                </a:cxn>
                <a:cxn ang="0">
                  <a:pos x="191" y="76"/>
                </a:cxn>
                <a:cxn ang="0">
                  <a:pos x="200" y="67"/>
                </a:cxn>
                <a:cxn ang="0">
                  <a:pos x="205" y="69"/>
                </a:cxn>
                <a:cxn ang="0">
                  <a:pos x="208" y="74"/>
                </a:cxn>
                <a:cxn ang="0">
                  <a:pos x="220" y="70"/>
                </a:cxn>
                <a:cxn ang="0">
                  <a:pos x="235" y="45"/>
                </a:cxn>
                <a:cxn ang="0">
                  <a:pos x="242" y="43"/>
                </a:cxn>
                <a:cxn ang="0">
                  <a:pos x="240" y="31"/>
                </a:cxn>
                <a:cxn ang="0">
                  <a:pos x="226" y="31"/>
                </a:cxn>
                <a:cxn ang="0">
                  <a:pos x="183" y="2"/>
                </a:cxn>
                <a:cxn ang="0">
                  <a:pos x="162" y="1"/>
                </a:cxn>
                <a:cxn ang="0">
                  <a:pos x="167" y="8"/>
                </a:cxn>
                <a:cxn ang="0">
                  <a:pos x="162" y="20"/>
                </a:cxn>
                <a:cxn ang="0">
                  <a:pos x="158" y="23"/>
                </a:cxn>
                <a:cxn ang="0">
                  <a:pos x="172" y="29"/>
                </a:cxn>
                <a:cxn ang="0">
                  <a:pos x="173" y="37"/>
                </a:cxn>
                <a:cxn ang="0">
                  <a:pos x="153" y="44"/>
                </a:cxn>
                <a:cxn ang="0">
                  <a:pos x="150" y="58"/>
                </a:cxn>
                <a:cxn ang="0">
                  <a:pos x="142" y="58"/>
                </a:cxn>
                <a:cxn ang="0">
                  <a:pos x="115" y="58"/>
                </a:cxn>
                <a:cxn ang="0">
                  <a:pos x="96" y="57"/>
                </a:cxn>
                <a:cxn ang="0">
                  <a:pos x="61" y="43"/>
                </a:cxn>
                <a:cxn ang="0">
                  <a:pos x="56" y="31"/>
                </a:cxn>
                <a:cxn ang="0">
                  <a:pos x="33" y="35"/>
                </a:cxn>
                <a:cxn ang="0">
                  <a:pos x="26" y="44"/>
                </a:cxn>
                <a:cxn ang="0">
                  <a:pos x="22" y="56"/>
                </a:cxn>
                <a:cxn ang="0">
                  <a:pos x="8" y="70"/>
                </a:cxn>
                <a:cxn ang="0">
                  <a:pos x="8" y="84"/>
                </a:cxn>
              </a:cxnLst>
              <a:rect l="0" t="0" r="r" b="b"/>
              <a:pathLst>
                <a:path w="242" h="176">
                  <a:moveTo>
                    <a:pt x="8" y="84"/>
                  </a:moveTo>
                  <a:cubicBezTo>
                    <a:pt x="15" y="93"/>
                    <a:pt x="18" y="96"/>
                    <a:pt x="24" y="95"/>
                  </a:cubicBezTo>
                  <a:lnTo>
                    <a:pt x="24" y="95"/>
                  </a:lnTo>
                  <a:lnTo>
                    <a:pt x="30" y="94"/>
                  </a:lnTo>
                  <a:lnTo>
                    <a:pt x="30" y="94"/>
                  </a:lnTo>
                  <a:cubicBezTo>
                    <a:pt x="32" y="95"/>
                    <a:pt x="34" y="99"/>
                    <a:pt x="34" y="102"/>
                  </a:cubicBezTo>
                  <a:cubicBezTo>
                    <a:pt x="34" y="103"/>
                    <a:pt x="32" y="105"/>
                    <a:pt x="32" y="105"/>
                  </a:cubicBezTo>
                  <a:cubicBezTo>
                    <a:pt x="33" y="106"/>
                    <a:pt x="35" y="109"/>
                    <a:pt x="35" y="112"/>
                  </a:cubicBezTo>
                  <a:lnTo>
                    <a:pt x="35" y="112"/>
                  </a:lnTo>
                  <a:lnTo>
                    <a:pt x="31" y="112"/>
                  </a:lnTo>
                  <a:lnTo>
                    <a:pt x="31" y="114"/>
                  </a:lnTo>
                  <a:lnTo>
                    <a:pt x="31" y="114"/>
                  </a:lnTo>
                  <a:cubicBezTo>
                    <a:pt x="33" y="121"/>
                    <a:pt x="41" y="119"/>
                    <a:pt x="44" y="124"/>
                  </a:cubicBezTo>
                  <a:lnTo>
                    <a:pt x="44" y="124"/>
                  </a:lnTo>
                  <a:lnTo>
                    <a:pt x="51" y="125"/>
                  </a:lnTo>
                  <a:lnTo>
                    <a:pt x="51" y="125"/>
                  </a:lnTo>
                  <a:cubicBezTo>
                    <a:pt x="52" y="126"/>
                    <a:pt x="56" y="127"/>
                    <a:pt x="56" y="128"/>
                  </a:cubicBezTo>
                  <a:cubicBezTo>
                    <a:pt x="64" y="133"/>
                    <a:pt x="68" y="137"/>
                    <a:pt x="80" y="137"/>
                  </a:cubicBezTo>
                  <a:lnTo>
                    <a:pt x="80" y="137"/>
                  </a:lnTo>
                  <a:lnTo>
                    <a:pt x="81" y="135"/>
                  </a:lnTo>
                  <a:lnTo>
                    <a:pt x="84" y="135"/>
                  </a:lnTo>
                  <a:lnTo>
                    <a:pt x="84" y="135"/>
                  </a:lnTo>
                  <a:cubicBezTo>
                    <a:pt x="84" y="136"/>
                    <a:pt x="84" y="137"/>
                    <a:pt x="85" y="138"/>
                  </a:cubicBezTo>
                  <a:cubicBezTo>
                    <a:pt x="88" y="137"/>
                    <a:pt x="87" y="133"/>
                    <a:pt x="90" y="133"/>
                  </a:cubicBezTo>
                  <a:cubicBezTo>
                    <a:pt x="91" y="135"/>
                    <a:pt x="97" y="137"/>
                    <a:pt x="99" y="137"/>
                  </a:cubicBezTo>
                  <a:cubicBezTo>
                    <a:pt x="103" y="132"/>
                    <a:pt x="109" y="130"/>
                    <a:pt x="115" y="128"/>
                  </a:cubicBezTo>
                  <a:cubicBezTo>
                    <a:pt x="116" y="130"/>
                    <a:pt x="121" y="134"/>
                    <a:pt x="123" y="133"/>
                  </a:cubicBezTo>
                  <a:cubicBezTo>
                    <a:pt x="126" y="135"/>
                    <a:pt x="127" y="138"/>
                    <a:pt x="130" y="138"/>
                  </a:cubicBezTo>
                  <a:cubicBezTo>
                    <a:pt x="130" y="141"/>
                    <a:pt x="131" y="143"/>
                    <a:pt x="131" y="147"/>
                  </a:cubicBezTo>
                  <a:cubicBezTo>
                    <a:pt x="131" y="150"/>
                    <a:pt x="128" y="151"/>
                    <a:pt x="128" y="155"/>
                  </a:cubicBezTo>
                  <a:cubicBezTo>
                    <a:pt x="128" y="157"/>
                    <a:pt x="131" y="156"/>
                    <a:pt x="133" y="157"/>
                  </a:cubicBezTo>
                  <a:cubicBezTo>
                    <a:pt x="135" y="159"/>
                    <a:pt x="135" y="161"/>
                    <a:pt x="136" y="163"/>
                  </a:cubicBezTo>
                  <a:cubicBezTo>
                    <a:pt x="137" y="165"/>
                    <a:pt x="140" y="170"/>
                    <a:pt x="143" y="170"/>
                  </a:cubicBezTo>
                  <a:cubicBezTo>
                    <a:pt x="144" y="170"/>
                    <a:pt x="145" y="170"/>
                    <a:pt x="146" y="170"/>
                  </a:cubicBezTo>
                  <a:cubicBezTo>
                    <a:pt x="148" y="169"/>
                    <a:pt x="149" y="167"/>
                    <a:pt x="151" y="165"/>
                  </a:cubicBezTo>
                  <a:cubicBezTo>
                    <a:pt x="155" y="161"/>
                    <a:pt x="162" y="163"/>
                    <a:pt x="164" y="160"/>
                  </a:cubicBezTo>
                  <a:cubicBezTo>
                    <a:pt x="165" y="163"/>
                    <a:pt x="169" y="163"/>
                    <a:pt x="171" y="164"/>
                  </a:cubicBezTo>
                  <a:cubicBezTo>
                    <a:pt x="173" y="166"/>
                    <a:pt x="175" y="169"/>
                    <a:pt x="177" y="170"/>
                  </a:cubicBezTo>
                  <a:lnTo>
                    <a:pt x="177" y="170"/>
                  </a:lnTo>
                  <a:lnTo>
                    <a:pt x="185" y="170"/>
                  </a:lnTo>
                  <a:lnTo>
                    <a:pt x="185" y="170"/>
                  </a:lnTo>
                  <a:cubicBezTo>
                    <a:pt x="185" y="171"/>
                    <a:pt x="184" y="172"/>
                    <a:pt x="184" y="173"/>
                  </a:cubicBezTo>
                  <a:cubicBezTo>
                    <a:pt x="184" y="174"/>
                    <a:pt x="185" y="175"/>
                    <a:pt x="187" y="176"/>
                  </a:cubicBezTo>
                  <a:cubicBezTo>
                    <a:pt x="187" y="176"/>
                    <a:pt x="187" y="174"/>
                    <a:pt x="187" y="174"/>
                  </a:cubicBezTo>
                  <a:cubicBezTo>
                    <a:pt x="187" y="173"/>
                    <a:pt x="190" y="170"/>
                    <a:pt x="192" y="170"/>
                  </a:cubicBezTo>
                  <a:cubicBezTo>
                    <a:pt x="196" y="170"/>
                    <a:pt x="197" y="164"/>
                    <a:pt x="202" y="162"/>
                  </a:cubicBezTo>
                  <a:cubicBezTo>
                    <a:pt x="202" y="163"/>
                    <a:pt x="203" y="164"/>
                    <a:pt x="203" y="165"/>
                  </a:cubicBezTo>
                  <a:cubicBezTo>
                    <a:pt x="203" y="164"/>
                    <a:pt x="205" y="164"/>
                    <a:pt x="206" y="165"/>
                  </a:cubicBezTo>
                  <a:cubicBezTo>
                    <a:pt x="206" y="161"/>
                    <a:pt x="210" y="163"/>
                    <a:pt x="214" y="161"/>
                  </a:cubicBezTo>
                  <a:cubicBezTo>
                    <a:pt x="217" y="161"/>
                    <a:pt x="218" y="154"/>
                    <a:pt x="223" y="153"/>
                  </a:cubicBezTo>
                  <a:cubicBezTo>
                    <a:pt x="223" y="151"/>
                    <a:pt x="224" y="149"/>
                    <a:pt x="226" y="148"/>
                  </a:cubicBezTo>
                  <a:cubicBezTo>
                    <a:pt x="224" y="147"/>
                    <a:pt x="225" y="144"/>
                    <a:pt x="223" y="143"/>
                  </a:cubicBezTo>
                  <a:cubicBezTo>
                    <a:pt x="227" y="140"/>
                    <a:pt x="228" y="136"/>
                    <a:pt x="231" y="131"/>
                  </a:cubicBezTo>
                  <a:cubicBezTo>
                    <a:pt x="230" y="130"/>
                    <a:pt x="229" y="129"/>
                    <a:pt x="229" y="128"/>
                  </a:cubicBezTo>
                  <a:lnTo>
                    <a:pt x="229" y="128"/>
                  </a:lnTo>
                  <a:lnTo>
                    <a:pt x="230" y="126"/>
                  </a:lnTo>
                  <a:lnTo>
                    <a:pt x="230" y="126"/>
                  </a:lnTo>
                  <a:cubicBezTo>
                    <a:pt x="230" y="126"/>
                    <a:pt x="231" y="125"/>
                    <a:pt x="231" y="125"/>
                  </a:cubicBezTo>
                  <a:lnTo>
                    <a:pt x="231" y="125"/>
                  </a:lnTo>
                  <a:lnTo>
                    <a:pt x="231" y="123"/>
                  </a:lnTo>
                  <a:lnTo>
                    <a:pt x="231" y="123"/>
                  </a:lnTo>
                  <a:cubicBezTo>
                    <a:pt x="228" y="125"/>
                    <a:pt x="225" y="123"/>
                    <a:pt x="222" y="122"/>
                  </a:cubicBezTo>
                  <a:cubicBezTo>
                    <a:pt x="224" y="121"/>
                    <a:pt x="224" y="120"/>
                    <a:pt x="226" y="117"/>
                  </a:cubicBezTo>
                  <a:cubicBezTo>
                    <a:pt x="222" y="115"/>
                    <a:pt x="219" y="116"/>
                    <a:pt x="216" y="112"/>
                  </a:cubicBezTo>
                  <a:cubicBezTo>
                    <a:pt x="217" y="113"/>
                    <a:pt x="223" y="114"/>
                    <a:pt x="226" y="115"/>
                  </a:cubicBezTo>
                  <a:cubicBezTo>
                    <a:pt x="226" y="112"/>
                    <a:pt x="220" y="112"/>
                    <a:pt x="220" y="109"/>
                  </a:cubicBezTo>
                  <a:cubicBezTo>
                    <a:pt x="220" y="108"/>
                    <a:pt x="219" y="107"/>
                    <a:pt x="218" y="106"/>
                  </a:cubicBezTo>
                  <a:cubicBezTo>
                    <a:pt x="218" y="106"/>
                    <a:pt x="207" y="97"/>
                    <a:pt x="207" y="95"/>
                  </a:cubicBezTo>
                  <a:cubicBezTo>
                    <a:pt x="207" y="94"/>
                    <a:pt x="208" y="95"/>
                    <a:pt x="209" y="93"/>
                  </a:cubicBezTo>
                  <a:cubicBezTo>
                    <a:pt x="209" y="93"/>
                    <a:pt x="208" y="92"/>
                    <a:pt x="208" y="91"/>
                  </a:cubicBezTo>
                  <a:lnTo>
                    <a:pt x="208" y="91"/>
                  </a:lnTo>
                  <a:lnTo>
                    <a:pt x="211" y="91"/>
                  </a:lnTo>
                  <a:lnTo>
                    <a:pt x="211" y="91"/>
                  </a:lnTo>
                  <a:cubicBezTo>
                    <a:pt x="211" y="89"/>
                    <a:pt x="215" y="87"/>
                    <a:pt x="216" y="85"/>
                  </a:cubicBezTo>
                  <a:cubicBezTo>
                    <a:pt x="214" y="85"/>
                    <a:pt x="210" y="83"/>
                    <a:pt x="209" y="81"/>
                  </a:cubicBezTo>
                  <a:lnTo>
                    <a:pt x="209" y="81"/>
                  </a:lnTo>
                  <a:lnTo>
                    <a:pt x="206" y="81"/>
                  </a:lnTo>
                  <a:lnTo>
                    <a:pt x="206" y="81"/>
                  </a:lnTo>
                  <a:cubicBezTo>
                    <a:pt x="206" y="82"/>
                    <a:pt x="206" y="83"/>
                    <a:pt x="206" y="85"/>
                  </a:cubicBezTo>
                  <a:lnTo>
                    <a:pt x="206" y="85"/>
                  </a:lnTo>
                  <a:lnTo>
                    <a:pt x="202" y="85"/>
                  </a:lnTo>
                  <a:lnTo>
                    <a:pt x="202" y="85"/>
                  </a:lnTo>
                  <a:cubicBezTo>
                    <a:pt x="201" y="85"/>
                    <a:pt x="201" y="82"/>
                    <a:pt x="200" y="81"/>
                  </a:cubicBezTo>
                  <a:cubicBezTo>
                    <a:pt x="199" y="79"/>
                    <a:pt x="191" y="80"/>
                    <a:pt x="191" y="76"/>
                  </a:cubicBezTo>
                  <a:cubicBezTo>
                    <a:pt x="191" y="75"/>
                    <a:pt x="193" y="74"/>
                    <a:pt x="195" y="74"/>
                  </a:cubicBezTo>
                  <a:cubicBezTo>
                    <a:pt x="195" y="74"/>
                    <a:pt x="198" y="71"/>
                    <a:pt x="198" y="71"/>
                  </a:cubicBezTo>
                  <a:cubicBezTo>
                    <a:pt x="198" y="70"/>
                    <a:pt x="200" y="70"/>
                    <a:pt x="200" y="67"/>
                  </a:cubicBezTo>
                  <a:cubicBezTo>
                    <a:pt x="202" y="67"/>
                    <a:pt x="202" y="64"/>
                    <a:pt x="203" y="64"/>
                  </a:cubicBezTo>
                  <a:cubicBezTo>
                    <a:pt x="205" y="64"/>
                    <a:pt x="206" y="66"/>
                    <a:pt x="207" y="67"/>
                  </a:cubicBezTo>
                  <a:cubicBezTo>
                    <a:pt x="207" y="68"/>
                    <a:pt x="206" y="69"/>
                    <a:pt x="205" y="69"/>
                  </a:cubicBezTo>
                  <a:cubicBezTo>
                    <a:pt x="206" y="71"/>
                    <a:pt x="207" y="72"/>
                    <a:pt x="208" y="72"/>
                  </a:cubicBezTo>
                  <a:lnTo>
                    <a:pt x="208" y="72"/>
                  </a:lnTo>
                  <a:lnTo>
                    <a:pt x="208" y="74"/>
                  </a:lnTo>
                  <a:lnTo>
                    <a:pt x="208" y="74"/>
                  </a:lnTo>
                  <a:cubicBezTo>
                    <a:pt x="207" y="74"/>
                    <a:pt x="208" y="75"/>
                    <a:pt x="208" y="76"/>
                  </a:cubicBezTo>
                  <a:cubicBezTo>
                    <a:pt x="215" y="68"/>
                    <a:pt x="216" y="69"/>
                    <a:pt x="220" y="70"/>
                  </a:cubicBezTo>
                  <a:cubicBezTo>
                    <a:pt x="221" y="66"/>
                    <a:pt x="226" y="66"/>
                    <a:pt x="226" y="62"/>
                  </a:cubicBezTo>
                  <a:cubicBezTo>
                    <a:pt x="234" y="62"/>
                    <a:pt x="233" y="55"/>
                    <a:pt x="240" y="55"/>
                  </a:cubicBezTo>
                  <a:cubicBezTo>
                    <a:pt x="240" y="50"/>
                    <a:pt x="235" y="50"/>
                    <a:pt x="235" y="45"/>
                  </a:cubicBezTo>
                  <a:cubicBezTo>
                    <a:pt x="235" y="44"/>
                    <a:pt x="236" y="43"/>
                    <a:pt x="237" y="43"/>
                  </a:cubicBezTo>
                  <a:cubicBezTo>
                    <a:pt x="238" y="43"/>
                    <a:pt x="240" y="44"/>
                    <a:pt x="242" y="43"/>
                  </a:cubicBezTo>
                  <a:lnTo>
                    <a:pt x="242" y="43"/>
                  </a:lnTo>
                  <a:lnTo>
                    <a:pt x="242" y="36"/>
                  </a:lnTo>
                  <a:lnTo>
                    <a:pt x="242" y="36"/>
                  </a:lnTo>
                  <a:cubicBezTo>
                    <a:pt x="241" y="35"/>
                    <a:pt x="240" y="33"/>
                    <a:pt x="240" y="31"/>
                  </a:cubicBezTo>
                  <a:cubicBezTo>
                    <a:pt x="240" y="31"/>
                    <a:pt x="240" y="29"/>
                    <a:pt x="240" y="28"/>
                  </a:cubicBezTo>
                  <a:cubicBezTo>
                    <a:pt x="239" y="28"/>
                    <a:pt x="239" y="27"/>
                    <a:pt x="237" y="27"/>
                  </a:cubicBezTo>
                  <a:cubicBezTo>
                    <a:pt x="233" y="27"/>
                    <a:pt x="231" y="31"/>
                    <a:pt x="226" y="31"/>
                  </a:cubicBezTo>
                  <a:cubicBezTo>
                    <a:pt x="220" y="31"/>
                    <a:pt x="216" y="23"/>
                    <a:pt x="210" y="20"/>
                  </a:cubicBezTo>
                  <a:cubicBezTo>
                    <a:pt x="204" y="19"/>
                    <a:pt x="198" y="17"/>
                    <a:pt x="196" y="11"/>
                  </a:cubicBezTo>
                  <a:cubicBezTo>
                    <a:pt x="189" y="11"/>
                    <a:pt x="189" y="4"/>
                    <a:pt x="183" y="2"/>
                  </a:cubicBezTo>
                  <a:cubicBezTo>
                    <a:pt x="179" y="1"/>
                    <a:pt x="177" y="1"/>
                    <a:pt x="172" y="0"/>
                  </a:cubicBezTo>
                  <a:lnTo>
                    <a:pt x="172" y="0"/>
                  </a:lnTo>
                  <a:lnTo>
                    <a:pt x="162" y="1"/>
                  </a:lnTo>
                  <a:lnTo>
                    <a:pt x="162" y="1"/>
                  </a:lnTo>
                  <a:cubicBezTo>
                    <a:pt x="162" y="2"/>
                    <a:pt x="162" y="2"/>
                    <a:pt x="162" y="3"/>
                  </a:cubicBezTo>
                  <a:cubicBezTo>
                    <a:pt x="162" y="5"/>
                    <a:pt x="167" y="5"/>
                    <a:pt x="167" y="8"/>
                  </a:cubicBezTo>
                  <a:cubicBezTo>
                    <a:pt x="167" y="9"/>
                    <a:pt x="165" y="10"/>
                    <a:pt x="165" y="13"/>
                  </a:cubicBezTo>
                  <a:cubicBezTo>
                    <a:pt x="165" y="14"/>
                    <a:pt x="167" y="16"/>
                    <a:pt x="168" y="16"/>
                  </a:cubicBezTo>
                  <a:cubicBezTo>
                    <a:pt x="167" y="18"/>
                    <a:pt x="164" y="20"/>
                    <a:pt x="162" y="20"/>
                  </a:cubicBezTo>
                  <a:cubicBezTo>
                    <a:pt x="161" y="20"/>
                    <a:pt x="160" y="20"/>
                    <a:pt x="158" y="20"/>
                  </a:cubicBezTo>
                  <a:lnTo>
                    <a:pt x="158" y="20"/>
                  </a:lnTo>
                  <a:lnTo>
                    <a:pt x="158" y="23"/>
                  </a:lnTo>
                  <a:lnTo>
                    <a:pt x="158" y="23"/>
                  </a:lnTo>
                  <a:cubicBezTo>
                    <a:pt x="159" y="28"/>
                    <a:pt x="160" y="31"/>
                    <a:pt x="167" y="31"/>
                  </a:cubicBezTo>
                  <a:cubicBezTo>
                    <a:pt x="169" y="31"/>
                    <a:pt x="168" y="29"/>
                    <a:pt x="172" y="29"/>
                  </a:cubicBezTo>
                  <a:cubicBezTo>
                    <a:pt x="173" y="29"/>
                    <a:pt x="174" y="31"/>
                    <a:pt x="176" y="31"/>
                  </a:cubicBezTo>
                  <a:cubicBezTo>
                    <a:pt x="176" y="32"/>
                    <a:pt x="177" y="33"/>
                    <a:pt x="179" y="34"/>
                  </a:cubicBezTo>
                  <a:cubicBezTo>
                    <a:pt x="179" y="35"/>
                    <a:pt x="176" y="37"/>
                    <a:pt x="173" y="37"/>
                  </a:cubicBezTo>
                  <a:cubicBezTo>
                    <a:pt x="173" y="37"/>
                    <a:pt x="163" y="42"/>
                    <a:pt x="162" y="44"/>
                  </a:cubicBezTo>
                  <a:lnTo>
                    <a:pt x="162" y="44"/>
                  </a:lnTo>
                  <a:lnTo>
                    <a:pt x="153" y="44"/>
                  </a:lnTo>
                  <a:lnTo>
                    <a:pt x="153" y="44"/>
                  </a:lnTo>
                  <a:cubicBezTo>
                    <a:pt x="153" y="47"/>
                    <a:pt x="156" y="48"/>
                    <a:pt x="156" y="51"/>
                  </a:cubicBezTo>
                  <a:cubicBezTo>
                    <a:pt x="156" y="54"/>
                    <a:pt x="152" y="58"/>
                    <a:pt x="150" y="58"/>
                  </a:cubicBezTo>
                  <a:lnTo>
                    <a:pt x="150" y="58"/>
                  </a:lnTo>
                  <a:lnTo>
                    <a:pt x="142" y="58"/>
                  </a:lnTo>
                  <a:lnTo>
                    <a:pt x="142" y="58"/>
                  </a:lnTo>
                  <a:cubicBezTo>
                    <a:pt x="140" y="59"/>
                    <a:pt x="134" y="63"/>
                    <a:pt x="132" y="63"/>
                  </a:cubicBezTo>
                  <a:cubicBezTo>
                    <a:pt x="129" y="63"/>
                    <a:pt x="117" y="60"/>
                    <a:pt x="115" y="58"/>
                  </a:cubicBezTo>
                  <a:lnTo>
                    <a:pt x="115" y="58"/>
                  </a:lnTo>
                  <a:lnTo>
                    <a:pt x="101" y="58"/>
                  </a:lnTo>
                  <a:lnTo>
                    <a:pt x="96" y="57"/>
                  </a:lnTo>
                  <a:lnTo>
                    <a:pt x="96" y="57"/>
                  </a:lnTo>
                  <a:cubicBezTo>
                    <a:pt x="92" y="58"/>
                    <a:pt x="86" y="53"/>
                    <a:pt x="85" y="50"/>
                  </a:cubicBezTo>
                  <a:cubicBezTo>
                    <a:pt x="79" y="50"/>
                    <a:pt x="73" y="44"/>
                    <a:pt x="65" y="44"/>
                  </a:cubicBezTo>
                  <a:cubicBezTo>
                    <a:pt x="65" y="44"/>
                    <a:pt x="61" y="44"/>
                    <a:pt x="61" y="43"/>
                  </a:cubicBezTo>
                  <a:cubicBezTo>
                    <a:pt x="61" y="42"/>
                    <a:pt x="61" y="41"/>
                    <a:pt x="61" y="40"/>
                  </a:cubicBezTo>
                  <a:cubicBezTo>
                    <a:pt x="61" y="40"/>
                    <a:pt x="61" y="39"/>
                    <a:pt x="61" y="38"/>
                  </a:cubicBezTo>
                  <a:cubicBezTo>
                    <a:pt x="60" y="37"/>
                    <a:pt x="56" y="33"/>
                    <a:pt x="56" y="31"/>
                  </a:cubicBezTo>
                  <a:cubicBezTo>
                    <a:pt x="48" y="31"/>
                    <a:pt x="43" y="29"/>
                    <a:pt x="40" y="24"/>
                  </a:cubicBezTo>
                  <a:cubicBezTo>
                    <a:pt x="33" y="22"/>
                    <a:pt x="39" y="26"/>
                    <a:pt x="33" y="28"/>
                  </a:cubicBezTo>
                  <a:cubicBezTo>
                    <a:pt x="29" y="28"/>
                    <a:pt x="38" y="35"/>
                    <a:pt x="33" y="35"/>
                  </a:cubicBezTo>
                  <a:cubicBezTo>
                    <a:pt x="32" y="35"/>
                    <a:pt x="32" y="35"/>
                    <a:pt x="31" y="35"/>
                  </a:cubicBezTo>
                  <a:cubicBezTo>
                    <a:pt x="29" y="35"/>
                    <a:pt x="26" y="34"/>
                    <a:pt x="25" y="33"/>
                  </a:cubicBezTo>
                  <a:cubicBezTo>
                    <a:pt x="24" y="36"/>
                    <a:pt x="27" y="43"/>
                    <a:pt x="26" y="44"/>
                  </a:cubicBezTo>
                  <a:cubicBezTo>
                    <a:pt x="24" y="44"/>
                    <a:pt x="17" y="43"/>
                    <a:pt x="17" y="47"/>
                  </a:cubicBezTo>
                  <a:cubicBezTo>
                    <a:pt x="22" y="47"/>
                    <a:pt x="20" y="53"/>
                    <a:pt x="22" y="54"/>
                  </a:cubicBezTo>
                  <a:cubicBezTo>
                    <a:pt x="22" y="55"/>
                    <a:pt x="22" y="55"/>
                    <a:pt x="22" y="56"/>
                  </a:cubicBezTo>
                  <a:cubicBezTo>
                    <a:pt x="22" y="61"/>
                    <a:pt x="21" y="63"/>
                    <a:pt x="18" y="65"/>
                  </a:cubicBezTo>
                  <a:cubicBezTo>
                    <a:pt x="17" y="66"/>
                    <a:pt x="13" y="64"/>
                    <a:pt x="11" y="66"/>
                  </a:cubicBezTo>
                  <a:cubicBezTo>
                    <a:pt x="10" y="67"/>
                    <a:pt x="10" y="69"/>
                    <a:pt x="8" y="70"/>
                  </a:cubicBezTo>
                  <a:cubicBezTo>
                    <a:pt x="6" y="70"/>
                    <a:pt x="0" y="71"/>
                    <a:pt x="0" y="72"/>
                  </a:cubicBezTo>
                  <a:cubicBezTo>
                    <a:pt x="0" y="74"/>
                    <a:pt x="1" y="75"/>
                    <a:pt x="2" y="79"/>
                  </a:cubicBezTo>
                  <a:cubicBezTo>
                    <a:pt x="5" y="79"/>
                    <a:pt x="7" y="80"/>
                    <a:pt x="8" y="84"/>
                  </a:cubicBezTo>
                  <a:lnTo>
                    <a:pt x="8" y="84"/>
                  </a:lnTo>
                  <a:close/>
                </a:path>
              </a:pathLst>
            </a:custGeom>
            <a:solidFill>
              <a:srgbClr val="789ECC"/>
            </a:solidFill>
            <a:ln w="9525">
              <a:solidFill>
                <a:schemeClr val="accent2">
                  <a:lumMod val="20000"/>
                  <a:lumOff val="80000"/>
                </a:schemeClr>
              </a:solidFill>
              <a:round/>
              <a:headEnd/>
              <a:tailEnd/>
            </a:ln>
          </p:spPr>
          <p:txBody>
            <a:bodyPr/>
            <a:lstStyle/>
            <a:p>
              <a:pPr>
                <a:defRPr/>
              </a:pPr>
              <a:endParaRPr lang="ru-RU" sz="1400" b="1" dirty="0">
                <a:solidFill>
                  <a:srgbClr val="000000"/>
                </a:solidFill>
                <a:latin typeface="Arial" charset="0"/>
                <a:cs typeface="Arial" charset="0"/>
              </a:endParaRPr>
            </a:p>
          </p:txBody>
        </p:sp>
        <p:sp>
          <p:nvSpPr>
            <p:cNvPr id="47" name="Freeform 40"/>
            <p:cNvSpPr>
              <a:spLocks/>
            </p:cNvSpPr>
            <p:nvPr/>
          </p:nvSpPr>
          <p:spPr bwMode="auto">
            <a:xfrm>
              <a:off x="4838753" y="4565498"/>
              <a:ext cx="1525587" cy="1727200"/>
            </a:xfrm>
            <a:custGeom>
              <a:avLst/>
              <a:gdLst/>
              <a:ahLst/>
              <a:cxnLst>
                <a:cxn ang="0">
                  <a:pos x="40" y="10"/>
                </a:cxn>
                <a:cxn ang="0">
                  <a:pos x="44" y="17"/>
                </a:cxn>
                <a:cxn ang="0">
                  <a:pos x="40" y="19"/>
                </a:cxn>
                <a:cxn ang="0">
                  <a:pos x="53" y="29"/>
                </a:cxn>
                <a:cxn ang="0">
                  <a:pos x="53" y="37"/>
                </a:cxn>
                <a:cxn ang="0">
                  <a:pos x="65" y="42"/>
                </a:cxn>
                <a:cxn ang="0">
                  <a:pos x="77" y="48"/>
                </a:cxn>
                <a:cxn ang="0">
                  <a:pos x="89" y="45"/>
                </a:cxn>
                <a:cxn ang="0">
                  <a:pos x="89" y="42"/>
                </a:cxn>
                <a:cxn ang="0">
                  <a:pos x="93" y="40"/>
                </a:cxn>
                <a:cxn ang="0">
                  <a:pos x="94" y="43"/>
                </a:cxn>
                <a:cxn ang="0">
                  <a:pos x="100" y="48"/>
                </a:cxn>
                <a:cxn ang="0">
                  <a:pos x="108" y="43"/>
                </a:cxn>
                <a:cxn ang="0">
                  <a:pos x="131" y="39"/>
                </a:cxn>
                <a:cxn ang="0">
                  <a:pos x="132" y="38"/>
                </a:cxn>
                <a:cxn ang="0">
                  <a:pos x="130" y="45"/>
                </a:cxn>
                <a:cxn ang="0">
                  <a:pos x="122" y="61"/>
                </a:cxn>
                <a:cxn ang="0">
                  <a:pos x="116" y="72"/>
                </a:cxn>
                <a:cxn ang="0">
                  <a:pos x="112" y="65"/>
                </a:cxn>
                <a:cxn ang="0">
                  <a:pos x="110" y="67"/>
                </a:cxn>
                <a:cxn ang="0">
                  <a:pos x="112" y="57"/>
                </a:cxn>
                <a:cxn ang="0">
                  <a:pos x="103" y="57"/>
                </a:cxn>
                <a:cxn ang="0">
                  <a:pos x="100" y="53"/>
                </a:cxn>
                <a:cxn ang="0">
                  <a:pos x="95" y="51"/>
                </a:cxn>
                <a:cxn ang="0">
                  <a:pos x="96" y="57"/>
                </a:cxn>
                <a:cxn ang="0">
                  <a:pos x="98" y="65"/>
                </a:cxn>
                <a:cxn ang="0">
                  <a:pos x="100" y="75"/>
                </a:cxn>
                <a:cxn ang="0">
                  <a:pos x="96" y="75"/>
                </a:cxn>
                <a:cxn ang="0">
                  <a:pos x="87" y="78"/>
                </a:cxn>
                <a:cxn ang="0">
                  <a:pos x="89" y="80"/>
                </a:cxn>
                <a:cxn ang="0">
                  <a:pos x="78" y="92"/>
                </a:cxn>
                <a:cxn ang="0">
                  <a:pos x="60" y="110"/>
                </a:cxn>
                <a:cxn ang="0">
                  <a:pos x="59" y="130"/>
                </a:cxn>
                <a:cxn ang="0">
                  <a:pos x="61" y="131"/>
                </a:cxn>
                <a:cxn ang="0">
                  <a:pos x="61" y="134"/>
                </a:cxn>
                <a:cxn ang="0">
                  <a:pos x="58" y="141"/>
                </a:cxn>
                <a:cxn ang="0">
                  <a:pos x="46" y="142"/>
                </a:cxn>
                <a:cxn ang="0">
                  <a:pos x="33" y="114"/>
                </a:cxn>
                <a:cxn ang="0">
                  <a:pos x="23" y="76"/>
                </a:cxn>
                <a:cxn ang="0">
                  <a:pos x="12" y="81"/>
                </a:cxn>
                <a:cxn ang="0">
                  <a:pos x="7" y="69"/>
                </a:cxn>
                <a:cxn ang="0">
                  <a:pos x="14" y="57"/>
                </a:cxn>
                <a:cxn ang="0">
                  <a:pos x="5" y="46"/>
                </a:cxn>
                <a:cxn ang="0">
                  <a:pos x="5" y="44"/>
                </a:cxn>
                <a:cxn ang="0">
                  <a:pos x="24" y="25"/>
                </a:cxn>
                <a:cxn ang="0">
                  <a:pos x="17" y="10"/>
                </a:cxn>
                <a:cxn ang="0">
                  <a:pos x="17" y="6"/>
                </a:cxn>
                <a:cxn ang="0">
                  <a:pos x="32" y="0"/>
                </a:cxn>
              </a:cxnLst>
              <a:rect l="0" t="0" r="r" b="b"/>
              <a:pathLst>
                <a:path w="132" h="149">
                  <a:moveTo>
                    <a:pt x="32" y="0"/>
                  </a:moveTo>
                  <a:cubicBezTo>
                    <a:pt x="36" y="3"/>
                    <a:pt x="37" y="7"/>
                    <a:pt x="40" y="10"/>
                  </a:cubicBezTo>
                  <a:cubicBezTo>
                    <a:pt x="42" y="11"/>
                    <a:pt x="44" y="14"/>
                    <a:pt x="44" y="17"/>
                  </a:cubicBezTo>
                  <a:lnTo>
                    <a:pt x="44" y="17"/>
                  </a:lnTo>
                  <a:lnTo>
                    <a:pt x="40" y="17"/>
                  </a:lnTo>
                  <a:lnTo>
                    <a:pt x="40" y="19"/>
                  </a:lnTo>
                  <a:lnTo>
                    <a:pt x="40" y="19"/>
                  </a:lnTo>
                  <a:cubicBezTo>
                    <a:pt x="42" y="26"/>
                    <a:pt x="50" y="24"/>
                    <a:pt x="53" y="29"/>
                  </a:cubicBezTo>
                  <a:lnTo>
                    <a:pt x="53" y="29"/>
                  </a:lnTo>
                  <a:lnTo>
                    <a:pt x="53" y="37"/>
                  </a:lnTo>
                  <a:lnTo>
                    <a:pt x="53" y="37"/>
                  </a:lnTo>
                  <a:cubicBezTo>
                    <a:pt x="55" y="39"/>
                    <a:pt x="62" y="42"/>
                    <a:pt x="65" y="42"/>
                  </a:cubicBezTo>
                  <a:cubicBezTo>
                    <a:pt x="65" y="46"/>
                    <a:pt x="70" y="42"/>
                    <a:pt x="73" y="44"/>
                  </a:cubicBezTo>
                  <a:cubicBezTo>
                    <a:pt x="75" y="45"/>
                    <a:pt x="75" y="47"/>
                    <a:pt x="77" y="48"/>
                  </a:cubicBezTo>
                  <a:cubicBezTo>
                    <a:pt x="80" y="48"/>
                    <a:pt x="89" y="51"/>
                    <a:pt x="92" y="50"/>
                  </a:cubicBezTo>
                  <a:cubicBezTo>
                    <a:pt x="91" y="49"/>
                    <a:pt x="90" y="46"/>
                    <a:pt x="89" y="45"/>
                  </a:cubicBezTo>
                  <a:lnTo>
                    <a:pt x="89" y="45"/>
                  </a:lnTo>
                  <a:lnTo>
                    <a:pt x="89" y="42"/>
                  </a:lnTo>
                  <a:lnTo>
                    <a:pt x="90" y="40"/>
                  </a:lnTo>
                  <a:lnTo>
                    <a:pt x="93" y="40"/>
                  </a:lnTo>
                  <a:lnTo>
                    <a:pt x="93" y="40"/>
                  </a:lnTo>
                  <a:cubicBezTo>
                    <a:pt x="93" y="41"/>
                    <a:pt x="93" y="42"/>
                    <a:pt x="94" y="43"/>
                  </a:cubicBezTo>
                  <a:cubicBezTo>
                    <a:pt x="94" y="45"/>
                    <a:pt x="93" y="45"/>
                    <a:pt x="93" y="46"/>
                  </a:cubicBezTo>
                  <a:cubicBezTo>
                    <a:pt x="96" y="47"/>
                    <a:pt x="98" y="48"/>
                    <a:pt x="100" y="48"/>
                  </a:cubicBezTo>
                  <a:cubicBezTo>
                    <a:pt x="100" y="49"/>
                    <a:pt x="101" y="50"/>
                    <a:pt x="103" y="50"/>
                  </a:cubicBezTo>
                  <a:cubicBezTo>
                    <a:pt x="105" y="50"/>
                    <a:pt x="107" y="45"/>
                    <a:pt x="108" y="43"/>
                  </a:cubicBezTo>
                  <a:cubicBezTo>
                    <a:pt x="112" y="38"/>
                    <a:pt x="118" y="35"/>
                    <a:pt x="124" y="33"/>
                  </a:cubicBezTo>
                  <a:cubicBezTo>
                    <a:pt x="125" y="35"/>
                    <a:pt x="128" y="39"/>
                    <a:pt x="131" y="39"/>
                  </a:cubicBezTo>
                  <a:lnTo>
                    <a:pt x="131" y="39"/>
                  </a:lnTo>
                  <a:lnTo>
                    <a:pt x="132" y="38"/>
                  </a:lnTo>
                  <a:lnTo>
                    <a:pt x="132" y="38"/>
                  </a:lnTo>
                  <a:cubicBezTo>
                    <a:pt x="131" y="41"/>
                    <a:pt x="131" y="44"/>
                    <a:pt x="130" y="45"/>
                  </a:cubicBezTo>
                  <a:cubicBezTo>
                    <a:pt x="129" y="45"/>
                    <a:pt x="124" y="47"/>
                    <a:pt x="124" y="49"/>
                  </a:cubicBezTo>
                  <a:cubicBezTo>
                    <a:pt x="124" y="52"/>
                    <a:pt x="124" y="59"/>
                    <a:pt x="122" y="61"/>
                  </a:cubicBezTo>
                  <a:cubicBezTo>
                    <a:pt x="122" y="62"/>
                    <a:pt x="118" y="61"/>
                    <a:pt x="118" y="62"/>
                  </a:cubicBezTo>
                  <a:cubicBezTo>
                    <a:pt x="118" y="65"/>
                    <a:pt x="118" y="70"/>
                    <a:pt x="116" y="72"/>
                  </a:cubicBezTo>
                  <a:lnTo>
                    <a:pt x="116" y="72"/>
                  </a:lnTo>
                  <a:lnTo>
                    <a:pt x="112" y="65"/>
                  </a:lnTo>
                  <a:lnTo>
                    <a:pt x="112" y="65"/>
                  </a:lnTo>
                  <a:cubicBezTo>
                    <a:pt x="112" y="65"/>
                    <a:pt x="111" y="67"/>
                    <a:pt x="110" y="67"/>
                  </a:cubicBezTo>
                  <a:cubicBezTo>
                    <a:pt x="109" y="67"/>
                    <a:pt x="108" y="66"/>
                    <a:pt x="108" y="65"/>
                  </a:cubicBezTo>
                  <a:cubicBezTo>
                    <a:pt x="108" y="61"/>
                    <a:pt x="112" y="60"/>
                    <a:pt x="112" y="57"/>
                  </a:cubicBezTo>
                  <a:lnTo>
                    <a:pt x="112" y="57"/>
                  </a:lnTo>
                  <a:lnTo>
                    <a:pt x="103" y="57"/>
                  </a:lnTo>
                  <a:lnTo>
                    <a:pt x="103" y="57"/>
                  </a:lnTo>
                  <a:cubicBezTo>
                    <a:pt x="101" y="57"/>
                    <a:pt x="100" y="55"/>
                    <a:pt x="100" y="53"/>
                  </a:cubicBezTo>
                  <a:cubicBezTo>
                    <a:pt x="99" y="53"/>
                    <a:pt x="97" y="52"/>
                    <a:pt x="97" y="51"/>
                  </a:cubicBezTo>
                  <a:cubicBezTo>
                    <a:pt x="96" y="51"/>
                    <a:pt x="96" y="51"/>
                    <a:pt x="95" y="51"/>
                  </a:cubicBezTo>
                  <a:cubicBezTo>
                    <a:pt x="93" y="51"/>
                    <a:pt x="92" y="52"/>
                    <a:pt x="92" y="53"/>
                  </a:cubicBezTo>
                  <a:cubicBezTo>
                    <a:pt x="92" y="54"/>
                    <a:pt x="95" y="57"/>
                    <a:pt x="96" y="57"/>
                  </a:cubicBezTo>
                  <a:cubicBezTo>
                    <a:pt x="95" y="58"/>
                    <a:pt x="92" y="60"/>
                    <a:pt x="92" y="61"/>
                  </a:cubicBezTo>
                  <a:cubicBezTo>
                    <a:pt x="92" y="62"/>
                    <a:pt x="96" y="65"/>
                    <a:pt x="98" y="65"/>
                  </a:cubicBezTo>
                  <a:lnTo>
                    <a:pt x="98" y="65"/>
                  </a:lnTo>
                  <a:lnTo>
                    <a:pt x="100" y="75"/>
                  </a:lnTo>
                  <a:lnTo>
                    <a:pt x="100" y="75"/>
                  </a:lnTo>
                  <a:cubicBezTo>
                    <a:pt x="99" y="75"/>
                    <a:pt x="97" y="75"/>
                    <a:pt x="96" y="75"/>
                  </a:cubicBezTo>
                  <a:cubicBezTo>
                    <a:pt x="95" y="75"/>
                    <a:pt x="94" y="73"/>
                    <a:pt x="93" y="73"/>
                  </a:cubicBezTo>
                  <a:cubicBezTo>
                    <a:pt x="92" y="73"/>
                    <a:pt x="87" y="78"/>
                    <a:pt x="87" y="78"/>
                  </a:cubicBezTo>
                  <a:lnTo>
                    <a:pt x="87" y="78"/>
                  </a:lnTo>
                  <a:lnTo>
                    <a:pt x="89" y="80"/>
                  </a:lnTo>
                  <a:lnTo>
                    <a:pt x="89" y="80"/>
                  </a:lnTo>
                  <a:cubicBezTo>
                    <a:pt x="88" y="86"/>
                    <a:pt x="78" y="85"/>
                    <a:pt x="78" y="92"/>
                  </a:cubicBezTo>
                  <a:cubicBezTo>
                    <a:pt x="70" y="94"/>
                    <a:pt x="70" y="107"/>
                    <a:pt x="60" y="107"/>
                  </a:cubicBezTo>
                  <a:cubicBezTo>
                    <a:pt x="60" y="108"/>
                    <a:pt x="60" y="108"/>
                    <a:pt x="60" y="110"/>
                  </a:cubicBezTo>
                  <a:cubicBezTo>
                    <a:pt x="60" y="112"/>
                    <a:pt x="60" y="119"/>
                    <a:pt x="63" y="120"/>
                  </a:cubicBezTo>
                  <a:cubicBezTo>
                    <a:pt x="62" y="123"/>
                    <a:pt x="59" y="126"/>
                    <a:pt x="59" y="130"/>
                  </a:cubicBezTo>
                  <a:cubicBezTo>
                    <a:pt x="59" y="130"/>
                    <a:pt x="60" y="131"/>
                    <a:pt x="61" y="131"/>
                  </a:cubicBezTo>
                  <a:lnTo>
                    <a:pt x="61" y="131"/>
                  </a:lnTo>
                  <a:lnTo>
                    <a:pt x="61" y="134"/>
                  </a:lnTo>
                  <a:lnTo>
                    <a:pt x="61" y="134"/>
                  </a:lnTo>
                  <a:cubicBezTo>
                    <a:pt x="60" y="135"/>
                    <a:pt x="60" y="138"/>
                    <a:pt x="57" y="138"/>
                  </a:cubicBezTo>
                  <a:cubicBezTo>
                    <a:pt x="57" y="138"/>
                    <a:pt x="57" y="141"/>
                    <a:pt x="58" y="141"/>
                  </a:cubicBezTo>
                  <a:cubicBezTo>
                    <a:pt x="55" y="144"/>
                    <a:pt x="53" y="145"/>
                    <a:pt x="50" y="149"/>
                  </a:cubicBezTo>
                  <a:cubicBezTo>
                    <a:pt x="47" y="147"/>
                    <a:pt x="46" y="145"/>
                    <a:pt x="46" y="142"/>
                  </a:cubicBezTo>
                  <a:cubicBezTo>
                    <a:pt x="44" y="137"/>
                    <a:pt x="39" y="130"/>
                    <a:pt x="38" y="126"/>
                  </a:cubicBezTo>
                  <a:cubicBezTo>
                    <a:pt x="35" y="122"/>
                    <a:pt x="35" y="118"/>
                    <a:pt x="33" y="114"/>
                  </a:cubicBezTo>
                  <a:cubicBezTo>
                    <a:pt x="31" y="110"/>
                    <a:pt x="27" y="106"/>
                    <a:pt x="26" y="102"/>
                  </a:cubicBezTo>
                  <a:cubicBezTo>
                    <a:pt x="23" y="93"/>
                    <a:pt x="23" y="86"/>
                    <a:pt x="23" y="76"/>
                  </a:cubicBezTo>
                  <a:cubicBezTo>
                    <a:pt x="21" y="76"/>
                    <a:pt x="20" y="73"/>
                    <a:pt x="20" y="72"/>
                  </a:cubicBezTo>
                  <a:cubicBezTo>
                    <a:pt x="16" y="75"/>
                    <a:pt x="16" y="81"/>
                    <a:pt x="12" y="81"/>
                  </a:cubicBezTo>
                  <a:cubicBezTo>
                    <a:pt x="10" y="81"/>
                    <a:pt x="4" y="74"/>
                    <a:pt x="4" y="71"/>
                  </a:cubicBezTo>
                  <a:cubicBezTo>
                    <a:pt x="4" y="71"/>
                    <a:pt x="7" y="69"/>
                    <a:pt x="7" y="69"/>
                  </a:cubicBezTo>
                  <a:cubicBezTo>
                    <a:pt x="3" y="69"/>
                    <a:pt x="1" y="67"/>
                    <a:pt x="0" y="64"/>
                  </a:cubicBezTo>
                  <a:cubicBezTo>
                    <a:pt x="4" y="60"/>
                    <a:pt x="11" y="63"/>
                    <a:pt x="14" y="57"/>
                  </a:cubicBezTo>
                  <a:cubicBezTo>
                    <a:pt x="12" y="57"/>
                    <a:pt x="7" y="51"/>
                    <a:pt x="7" y="49"/>
                  </a:cubicBezTo>
                  <a:cubicBezTo>
                    <a:pt x="7" y="49"/>
                    <a:pt x="6" y="48"/>
                    <a:pt x="5" y="46"/>
                  </a:cubicBezTo>
                  <a:lnTo>
                    <a:pt x="5" y="46"/>
                  </a:lnTo>
                  <a:lnTo>
                    <a:pt x="5" y="44"/>
                  </a:lnTo>
                  <a:lnTo>
                    <a:pt x="5" y="44"/>
                  </a:lnTo>
                  <a:cubicBezTo>
                    <a:pt x="18" y="44"/>
                    <a:pt x="17" y="30"/>
                    <a:pt x="24" y="25"/>
                  </a:cubicBezTo>
                  <a:cubicBezTo>
                    <a:pt x="22" y="22"/>
                    <a:pt x="22" y="19"/>
                    <a:pt x="25" y="18"/>
                  </a:cubicBezTo>
                  <a:cubicBezTo>
                    <a:pt x="21" y="15"/>
                    <a:pt x="20" y="14"/>
                    <a:pt x="17" y="10"/>
                  </a:cubicBezTo>
                  <a:lnTo>
                    <a:pt x="17" y="10"/>
                  </a:lnTo>
                  <a:lnTo>
                    <a:pt x="17" y="6"/>
                  </a:lnTo>
                  <a:lnTo>
                    <a:pt x="17" y="6"/>
                  </a:lnTo>
                  <a:cubicBezTo>
                    <a:pt x="22" y="6"/>
                    <a:pt x="30" y="5"/>
                    <a:pt x="32" y="0"/>
                  </a:cubicBezTo>
                  <a:lnTo>
                    <a:pt x="32"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48" name="Freeform 41"/>
            <p:cNvSpPr>
              <a:spLocks/>
            </p:cNvSpPr>
            <p:nvPr/>
          </p:nvSpPr>
          <p:spPr bwMode="auto">
            <a:xfrm>
              <a:off x="6484938" y="5716290"/>
              <a:ext cx="460375" cy="881062"/>
            </a:xfrm>
            <a:custGeom>
              <a:avLst/>
              <a:gdLst/>
              <a:ahLst/>
              <a:cxnLst>
                <a:cxn ang="0">
                  <a:pos x="37" y="32"/>
                </a:cxn>
                <a:cxn ang="0">
                  <a:pos x="32" y="32"/>
                </a:cxn>
                <a:cxn ang="0">
                  <a:pos x="26" y="35"/>
                </a:cxn>
                <a:cxn ang="0">
                  <a:pos x="30" y="46"/>
                </a:cxn>
                <a:cxn ang="0">
                  <a:pos x="30" y="49"/>
                </a:cxn>
                <a:cxn ang="0">
                  <a:pos x="26" y="44"/>
                </a:cxn>
                <a:cxn ang="0">
                  <a:pos x="16" y="35"/>
                </a:cxn>
                <a:cxn ang="0">
                  <a:pos x="16" y="35"/>
                </a:cxn>
                <a:cxn ang="0">
                  <a:pos x="11" y="36"/>
                </a:cxn>
                <a:cxn ang="0">
                  <a:pos x="13" y="39"/>
                </a:cxn>
                <a:cxn ang="0">
                  <a:pos x="13" y="39"/>
                </a:cxn>
                <a:cxn ang="0">
                  <a:pos x="13" y="44"/>
                </a:cxn>
                <a:cxn ang="0">
                  <a:pos x="11" y="54"/>
                </a:cxn>
                <a:cxn ang="0">
                  <a:pos x="15" y="58"/>
                </a:cxn>
                <a:cxn ang="0">
                  <a:pos x="15" y="62"/>
                </a:cxn>
                <a:cxn ang="0">
                  <a:pos x="15" y="62"/>
                </a:cxn>
                <a:cxn ang="0">
                  <a:pos x="15" y="64"/>
                </a:cxn>
                <a:cxn ang="0">
                  <a:pos x="15" y="64"/>
                </a:cxn>
                <a:cxn ang="0">
                  <a:pos x="28" y="76"/>
                </a:cxn>
                <a:cxn ang="0">
                  <a:pos x="21" y="76"/>
                </a:cxn>
                <a:cxn ang="0">
                  <a:pos x="17" y="75"/>
                </a:cxn>
                <a:cxn ang="0">
                  <a:pos x="9" y="64"/>
                </a:cxn>
                <a:cxn ang="0">
                  <a:pos x="7" y="64"/>
                </a:cxn>
                <a:cxn ang="0">
                  <a:pos x="7" y="60"/>
                </a:cxn>
                <a:cxn ang="0">
                  <a:pos x="8" y="55"/>
                </a:cxn>
                <a:cxn ang="0">
                  <a:pos x="11" y="39"/>
                </a:cxn>
                <a:cxn ang="0">
                  <a:pos x="5" y="27"/>
                </a:cxn>
                <a:cxn ang="0">
                  <a:pos x="7" y="23"/>
                </a:cxn>
                <a:cxn ang="0">
                  <a:pos x="0" y="8"/>
                </a:cxn>
                <a:cxn ang="0">
                  <a:pos x="10" y="0"/>
                </a:cxn>
                <a:cxn ang="0">
                  <a:pos x="15" y="3"/>
                </a:cxn>
                <a:cxn ang="0">
                  <a:pos x="18" y="14"/>
                </a:cxn>
                <a:cxn ang="0">
                  <a:pos x="20" y="10"/>
                </a:cxn>
                <a:cxn ang="0">
                  <a:pos x="24" y="12"/>
                </a:cxn>
                <a:cxn ang="0">
                  <a:pos x="27" y="9"/>
                </a:cxn>
                <a:cxn ang="0">
                  <a:pos x="31" y="12"/>
                </a:cxn>
                <a:cxn ang="0">
                  <a:pos x="40" y="28"/>
                </a:cxn>
                <a:cxn ang="0">
                  <a:pos x="38" y="31"/>
                </a:cxn>
                <a:cxn ang="0">
                  <a:pos x="38" y="31"/>
                </a:cxn>
                <a:cxn ang="0">
                  <a:pos x="37" y="32"/>
                </a:cxn>
              </a:cxnLst>
              <a:rect l="0" t="0" r="r" b="b"/>
              <a:pathLst>
                <a:path w="40" h="76">
                  <a:moveTo>
                    <a:pt x="37" y="32"/>
                  </a:moveTo>
                  <a:cubicBezTo>
                    <a:pt x="35" y="32"/>
                    <a:pt x="33" y="32"/>
                    <a:pt x="32" y="32"/>
                  </a:cubicBezTo>
                  <a:cubicBezTo>
                    <a:pt x="30" y="32"/>
                    <a:pt x="26" y="32"/>
                    <a:pt x="26" y="35"/>
                  </a:cubicBezTo>
                  <a:cubicBezTo>
                    <a:pt x="26" y="40"/>
                    <a:pt x="30" y="41"/>
                    <a:pt x="30" y="46"/>
                  </a:cubicBezTo>
                  <a:cubicBezTo>
                    <a:pt x="30" y="47"/>
                    <a:pt x="30" y="48"/>
                    <a:pt x="30" y="49"/>
                  </a:cubicBezTo>
                  <a:cubicBezTo>
                    <a:pt x="28" y="48"/>
                    <a:pt x="27" y="46"/>
                    <a:pt x="26" y="44"/>
                  </a:cubicBezTo>
                  <a:cubicBezTo>
                    <a:pt x="25" y="40"/>
                    <a:pt x="16" y="41"/>
                    <a:pt x="16" y="35"/>
                  </a:cubicBezTo>
                  <a:lnTo>
                    <a:pt x="16" y="35"/>
                  </a:lnTo>
                  <a:lnTo>
                    <a:pt x="11" y="36"/>
                  </a:lnTo>
                  <a:lnTo>
                    <a:pt x="13" y="39"/>
                  </a:lnTo>
                  <a:lnTo>
                    <a:pt x="13" y="39"/>
                  </a:lnTo>
                  <a:cubicBezTo>
                    <a:pt x="13" y="41"/>
                    <a:pt x="13" y="43"/>
                    <a:pt x="13" y="44"/>
                  </a:cubicBezTo>
                  <a:cubicBezTo>
                    <a:pt x="13" y="48"/>
                    <a:pt x="11" y="49"/>
                    <a:pt x="11" y="54"/>
                  </a:cubicBezTo>
                  <a:cubicBezTo>
                    <a:pt x="11" y="56"/>
                    <a:pt x="12" y="58"/>
                    <a:pt x="15" y="58"/>
                  </a:cubicBezTo>
                  <a:cubicBezTo>
                    <a:pt x="15" y="60"/>
                    <a:pt x="15" y="61"/>
                    <a:pt x="15" y="62"/>
                  </a:cubicBezTo>
                  <a:lnTo>
                    <a:pt x="15" y="62"/>
                  </a:lnTo>
                  <a:lnTo>
                    <a:pt x="15" y="64"/>
                  </a:lnTo>
                  <a:lnTo>
                    <a:pt x="15" y="64"/>
                  </a:lnTo>
                  <a:cubicBezTo>
                    <a:pt x="17" y="68"/>
                    <a:pt x="24" y="74"/>
                    <a:pt x="28" y="76"/>
                  </a:cubicBezTo>
                  <a:lnTo>
                    <a:pt x="21" y="76"/>
                  </a:lnTo>
                  <a:cubicBezTo>
                    <a:pt x="20" y="75"/>
                    <a:pt x="19" y="75"/>
                    <a:pt x="17" y="75"/>
                  </a:cubicBezTo>
                  <a:cubicBezTo>
                    <a:pt x="16" y="70"/>
                    <a:pt x="13" y="69"/>
                    <a:pt x="9" y="64"/>
                  </a:cubicBezTo>
                  <a:cubicBezTo>
                    <a:pt x="8" y="64"/>
                    <a:pt x="7" y="65"/>
                    <a:pt x="7" y="64"/>
                  </a:cubicBezTo>
                  <a:cubicBezTo>
                    <a:pt x="7" y="63"/>
                    <a:pt x="7" y="61"/>
                    <a:pt x="7" y="60"/>
                  </a:cubicBezTo>
                  <a:cubicBezTo>
                    <a:pt x="7" y="58"/>
                    <a:pt x="8" y="57"/>
                    <a:pt x="8" y="55"/>
                  </a:cubicBezTo>
                  <a:cubicBezTo>
                    <a:pt x="8" y="55"/>
                    <a:pt x="11" y="45"/>
                    <a:pt x="11" y="39"/>
                  </a:cubicBezTo>
                  <a:cubicBezTo>
                    <a:pt x="9" y="35"/>
                    <a:pt x="5" y="31"/>
                    <a:pt x="5" y="27"/>
                  </a:cubicBezTo>
                  <a:cubicBezTo>
                    <a:pt x="5" y="25"/>
                    <a:pt x="7" y="24"/>
                    <a:pt x="7" y="23"/>
                  </a:cubicBezTo>
                  <a:cubicBezTo>
                    <a:pt x="7" y="15"/>
                    <a:pt x="0" y="14"/>
                    <a:pt x="0" y="8"/>
                  </a:cubicBezTo>
                  <a:cubicBezTo>
                    <a:pt x="0" y="1"/>
                    <a:pt x="5" y="1"/>
                    <a:pt x="10" y="0"/>
                  </a:cubicBezTo>
                  <a:cubicBezTo>
                    <a:pt x="12" y="1"/>
                    <a:pt x="13" y="3"/>
                    <a:pt x="15" y="3"/>
                  </a:cubicBezTo>
                  <a:cubicBezTo>
                    <a:pt x="16" y="6"/>
                    <a:pt x="16" y="14"/>
                    <a:pt x="18" y="14"/>
                  </a:cubicBezTo>
                  <a:cubicBezTo>
                    <a:pt x="20" y="14"/>
                    <a:pt x="20" y="11"/>
                    <a:pt x="20" y="10"/>
                  </a:cubicBezTo>
                  <a:cubicBezTo>
                    <a:pt x="22" y="10"/>
                    <a:pt x="23" y="12"/>
                    <a:pt x="24" y="12"/>
                  </a:cubicBezTo>
                  <a:cubicBezTo>
                    <a:pt x="25" y="12"/>
                    <a:pt x="25" y="9"/>
                    <a:pt x="27" y="9"/>
                  </a:cubicBezTo>
                  <a:cubicBezTo>
                    <a:pt x="29" y="9"/>
                    <a:pt x="30" y="10"/>
                    <a:pt x="31" y="12"/>
                  </a:cubicBezTo>
                  <a:cubicBezTo>
                    <a:pt x="34" y="17"/>
                    <a:pt x="40" y="22"/>
                    <a:pt x="40" y="28"/>
                  </a:cubicBezTo>
                  <a:cubicBezTo>
                    <a:pt x="40" y="29"/>
                    <a:pt x="38" y="31"/>
                    <a:pt x="38" y="31"/>
                  </a:cubicBezTo>
                  <a:lnTo>
                    <a:pt x="38" y="31"/>
                  </a:lnTo>
                  <a:lnTo>
                    <a:pt x="37" y="32"/>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49" name="Freeform 42"/>
            <p:cNvSpPr>
              <a:spLocks/>
            </p:cNvSpPr>
            <p:nvPr/>
          </p:nvSpPr>
          <p:spPr bwMode="auto">
            <a:xfrm>
              <a:off x="2090738" y="3418036"/>
              <a:ext cx="103187" cy="57150"/>
            </a:xfrm>
            <a:custGeom>
              <a:avLst/>
              <a:gdLst/>
              <a:ahLst/>
              <a:cxnLst>
                <a:cxn ang="0">
                  <a:pos x="3" y="0"/>
                </a:cxn>
                <a:cxn ang="0">
                  <a:pos x="9" y="1"/>
                </a:cxn>
                <a:cxn ang="0">
                  <a:pos x="8" y="5"/>
                </a:cxn>
                <a:cxn ang="0">
                  <a:pos x="1" y="5"/>
                </a:cxn>
                <a:cxn ang="0">
                  <a:pos x="0" y="4"/>
                </a:cxn>
                <a:cxn ang="0">
                  <a:pos x="0" y="4"/>
                </a:cxn>
                <a:cxn ang="0">
                  <a:pos x="3" y="0"/>
                </a:cxn>
                <a:cxn ang="0">
                  <a:pos x="3" y="0"/>
                </a:cxn>
              </a:cxnLst>
              <a:rect l="0" t="0" r="r" b="b"/>
              <a:pathLst>
                <a:path w="9" h="5">
                  <a:moveTo>
                    <a:pt x="3" y="0"/>
                  </a:moveTo>
                  <a:lnTo>
                    <a:pt x="9" y="1"/>
                  </a:lnTo>
                  <a:lnTo>
                    <a:pt x="8" y="5"/>
                  </a:lnTo>
                  <a:lnTo>
                    <a:pt x="1" y="5"/>
                  </a:lnTo>
                  <a:lnTo>
                    <a:pt x="0" y="4"/>
                  </a:lnTo>
                  <a:lnTo>
                    <a:pt x="0" y="4"/>
                  </a:lnTo>
                  <a:cubicBezTo>
                    <a:pt x="0" y="2"/>
                    <a:pt x="3" y="0"/>
                    <a:pt x="3" y="0"/>
                  </a:cubicBezTo>
                  <a:lnTo>
                    <a:pt x="3"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50" name="Freeform 43"/>
            <p:cNvSpPr>
              <a:spLocks/>
            </p:cNvSpPr>
            <p:nvPr/>
          </p:nvSpPr>
          <p:spPr bwMode="auto">
            <a:xfrm>
              <a:off x="2066925" y="2594123"/>
              <a:ext cx="473075" cy="557212"/>
            </a:xfrm>
            <a:custGeom>
              <a:avLst/>
              <a:gdLst/>
              <a:ahLst/>
              <a:cxnLst>
                <a:cxn ang="0">
                  <a:pos x="30" y="45"/>
                </a:cxn>
                <a:cxn ang="0">
                  <a:pos x="29" y="45"/>
                </a:cxn>
                <a:cxn ang="0">
                  <a:pos x="29" y="45"/>
                </a:cxn>
                <a:cxn ang="0">
                  <a:pos x="22" y="45"/>
                </a:cxn>
                <a:cxn ang="0">
                  <a:pos x="22" y="45"/>
                </a:cxn>
                <a:cxn ang="0">
                  <a:pos x="11" y="47"/>
                </a:cxn>
                <a:cxn ang="0">
                  <a:pos x="7" y="46"/>
                </a:cxn>
                <a:cxn ang="0">
                  <a:pos x="2" y="44"/>
                </a:cxn>
                <a:cxn ang="0">
                  <a:pos x="3" y="41"/>
                </a:cxn>
                <a:cxn ang="0">
                  <a:pos x="0" y="36"/>
                </a:cxn>
                <a:cxn ang="0">
                  <a:pos x="13" y="25"/>
                </a:cxn>
                <a:cxn ang="0">
                  <a:pos x="13" y="25"/>
                </a:cxn>
                <a:cxn ang="0">
                  <a:pos x="13" y="23"/>
                </a:cxn>
                <a:cxn ang="0">
                  <a:pos x="13" y="23"/>
                </a:cxn>
                <a:cxn ang="0">
                  <a:pos x="10" y="21"/>
                </a:cxn>
                <a:cxn ang="0">
                  <a:pos x="4" y="7"/>
                </a:cxn>
                <a:cxn ang="0">
                  <a:pos x="9" y="6"/>
                </a:cxn>
                <a:cxn ang="0">
                  <a:pos x="13" y="6"/>
                </a:cxn>
                <a:cxn ang="0">
                  <a:pos x="14" y="0"/>
                </a:cxn>
                <a:cxn ang="0">
                  <a:pos x="18" y="0"/>
                </a:cxn>
                <a:cxn ang="0">
                  <a:pos x="25" y="3"/>
                </a:cxn>
                <a:cxn ang="0">
                  <a:pos x="25" y="3"/>
                </a:cxn>
                <a:cxn ang="0">
                  <a:pos x="23" y="6"/>
                </a:cxn>
                <a:cxn ang="0">
                  <a:pos x="23" y="6"/>
                </a:cxn>
                <a:cxn ang="0">
                  <a:pos x="30" y="10"/>
                </a:cxn>
                <a:cxn ang="0">
                  <a:pos x="27" y="15"/>
                </a:cxn>
                <a:cxn ang="0">
                  <a:pos x="31" y="19"/>
                </a:cxn>
                <a:cxn ang="0">
                  <a:pos x="41" y="32"/>
                </a:cxn>
                <a:cxn ang="0">
                  <a:pos x="30" y="45"/>
                </a:cxn>
                <a:cxn ang="0">
                  <a:pos x="30" y="45"/>
                </a:cxn>
              </a:cxnLst>
              <a:rect l="0" t="0" r="r" b="b"/>
              <a:pathLst>
                <a:path w="41" h="48">
                  <a:moveTo>
                    <a:pt x="30" y="45"/>
                  </a:moveTo>
                  <a:cubicBezTo>
                    <a:pt x="30" y="44"/>
                    <a:pt x="28" y="45"/>
                    <a:pt x="29" y="45"/>
                  </a:cubicBezTo>
                  <a:lnTo>
                    <a:pt x="29" y="45"/>
                  </a:lnTo>
                  <a:lnTo>
                    <a:pt x="22" y="45"/>
                  </a:lnTo>
                  <a:lnTo>
                    <a:pt x="22" y="45"/>
                  </a:lnTo>
                  <a:cubicBezTo>
                    <a:pt x="20" y="48"/>
                    <a:pt x="14" y="47"/>
                    <a:pt x="11" y="47"/>
                  </a:cubicBezTo>
                  <a:cubicBezTo>
                    <a:pt x="10" y="47"/>
                    <a:pt x="8" y="47"/>
                    <a:pt x="7" y="46"/>
                  </a:cubicBezTo>
                  <a:cubicBezTo>
                    <a:pt x="5" y="46"/>
                    <a:pt x="2" y="45"/>
                    <a:pt x="2" y="44"/>
                  </a:cubicBezTo>
                  <a:cubicBezTo>
                    <a:pt x="2" y="42"/>
                    <a:pt x="3" y="41"/>
                    <a:pt x="3" y="41"/>
                  </a:cubicBezTo>
                  <a:cubicBezTo>
                    <a:pt x="3" y="38"/>
                    <a:pt x="0" y="38"/>
                    <a:pt x="0" y="36"/>
                  </a:cubicBezTo>
                  <a:cubicBezTo>
                    <a:pt x="0" y="31"/>
                    <a:pt x="9" y="25"/>
                    <a:pt x="13" y="25"/>
                  </a:cubicBezTo>
                  <a:lnTo>
                    <a:pt x="13" y="25"/>
                  </a:lnTo>
                  <a:lnTo>
                    <a:pt x="13" y="23"/>
                  </a:lnTo>
                  <a:lnTo>
                    <a:pt x="13" y="23"/>
                  </a:lnTo>
                  <a:cubicBezTo>
                    <a:pt x="10" y="23"/>
                    <a:pt x="10" y="22"/>
                    <a:pt x="10" y="21"/>
                  </a:cubicBezTo>
                  <a:cubicBezTo>
                    <a:pt x="10" y="13"/>
                    <a:pt x="7" y="11"/>
                    <a:pt x="4" y="7"/>
                  </a:cubicBezTo>
                  <a:cubicBezTo>
                    <a:pt x="7" y="6"/>
                    <a:pt x="7" y="6"/>
                    <a:pt x="9" y="6"/>
                  </a:cubicBezTo>
                  <a:cubicBezTo>
                    <a:pt x="11" y="6"/>
                    <a:pt x="11" y="7"/>
                    <a:pt x="13" y="6"/>
                  </a:cubicBezTo>
                  <a:cubicBezTo>
                    <a:pt x="13" y="3"/>
                    <a:pt x="14" y="2"/>
                    <a:pt x="14" y="0"/>
                  </a:cubicBezTo>
                  <a:cubicBezTo>
                    <a:pt x="16" y="0"/>
                    <a:pt x="17" y="0"/>
                    <a:pt x="18" y="0"/>
                  </a:cubicBezTo>
                  <a:cubicBezTo>
                    <a:pt x="21" y="0"/>
                    <a:pt x="22" y="3"/>
                    <a:pt x="25" y="3"/>
                  </a:cubicBezTo>
                  <a:lnTo>
                    <a:pt x="25" y="3"/>
                  </a:lnTo>
                  <a:lnTo>
                    <a:pt x="23" y="6"/>
                  </a:lnTo>
                  <a:lnTo>
                    <a:pt x="23" y="6"/>
                  </a:lnTo>
                  <a:cubicBezTo>
                    <a:pt x="25" y="9"/>
                    <a:pt x="28" y="10"/>
                    <a:pt x="30" y="10"/>
                  </a:cubicBezTo>
                  <a:cubicBezTo>
                    <a:pt x="29" y="13"/>
                    <a:pt x="27" y="13"/>
                    <a:pt x="27" y="15"/>
                  </a:cubicBezTo>
                  <a:cubicBezTo>
                    <a:pt x="27" y="17"/>
                    <a:pt x="30" y="19"/>
                    <a:pt x="31" y="19"/>
                  </a:cubicBezTo>
                  <a:cubicBezTo>
                    <a:pt x="31" y="27"/>
                    <a:pt x="37" y="29"/>
                    <a:pt x="41" y="32"/>
                  </a:cubicBezTo>
                  <a:cubicBezTo>
                    <a:pt x="37" y="36"/>
                    <a:pt x="33" y="40"/>
                    <a:pt x="30" y="45"/>
                  </a:cubicBezTo>
                  <a:lnTo>
                    <a:pt x="30" y="45"/>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51" name="Freeform 44"/>
            <p:cNvSpPr>
              <a:spLocks/>
            </p:cNvSpPr>
            <p:nvPr/>
          </p:nvSpPr>
          <p:spPr bwMode="auto">
            <a:xfrm>
              <a:off x="1684338" y="2630635"/>
              <a:ext cx="498476" cy="787400"/>
            </a:xfrm>
            <a:custGeom>
              <a:avLst/>
              <a:gdLst/>
              <a:ahLst/>
              <a:cxnLst>
                <a:cxn ang="0">
                  <a:pos x="43" y="18"/>
                </a:cxn>
                <a:cxn ang="0">
                  <a:pos x="35" y="18"/>
                </a:cxn>
                <a:cxn ang="0">
                  <a:pos x="35" y="18"/>
                </a:cxn>
                <a:cxn ang="0">
                  <a:pos x="33" y="20"/>
                </a:cxn>
                <a:cxn ang="0">
                  <a:pos x="33" y="23"/>
                </a:cxn>
                <a:cxn ang="0">
                  <a:pos x="24" y="30"/>
                </a:cxn>
                <a:cxn ang="0">
                  <a:pos x="20" y="34"/>
                </a:cxn>
                <a:cxn ang="0">
                  <a:pos x="20" y="36"/>
                </a:cxn>
                <a:cxn ang="0">
                  <a:pos x="19" y="40"/>
                </a:cxn>
                <a:cxn ang="0">
                  <a:pos x="27" y="46"/>
                </a:cxn>
                <a:cxn ang="0">
                  <a:pos x="27" y="47"/>
                </a:cxn>
                <a:cxn ang="0">
                  <a:pos x="21" y="50"/>
                </a:cxn>
                <a:cxn ang="0">
                  <a:pos x="19" y="64"/>
                </a:cxn>
                <a:cxn ang="0">
                  <a:pos x="12" y="68"/>
                </a:cxn>
                <a:cxn ang="0">
                  <a:pos x="8" y="68"/>
                </a:cxn>
                <a:cxn ang="0">
                  <a:pos x="2" y="54"/>
                </a:cxn>
                <a:cxn ang="0">
                  <a:pos x="0" y="51"/>
                </a:cxn>
                <a:cxn ang="0">
                  <a:pos x="2" y="50"/>
                </a:cxn>
                <a:cxn ang="0">
                  <a:pos x="5" y="45"/>
                </a:cxn>
                <a:cxn ang="0">
                  <a:pos x="5" y="37"/>
                </a:cxn>
                <a:cxn ang="0">
                  <a:pos x="2" y="30"/>
                </a:cxn>
                <a:cxn ang="0">
                  <a:pos x="2" y="30"/>
                </a:cxn>
                <a:cxn ang="0">
                  <a:pos x="4" y="24"/>
                </a:cxn>
                <a:cxn ang="0">
                  <a:pos x="4" y="24"/>
                </a:cxn>
                <a:cxn ang="0">
                  <a:pos x="8" y="24"/>
                </a:cxn>
                <a:cxn ang="0">
                  <a:pos x="15" y="11"/>
                </a:cxn>
                <a:cxn ang="0">
                  <a:pos x="20" y="4"/>
                </a:cxn>
                <a:cxn ang="0">
                  <a:pos x="32" y="0"/>
                </a:cxn>
                <a:cxn ang="0">
                  <a:pos x="37" y="4"/>
                </a:cxn>
                <a:cxn ang="0">
                  <a:pos x="43" y="18"/>
                </a:cxn>
                <a:cxn ang="0">
                  <a:pos x="43" y="18"/>
                </a:cxn>
              </a:cxnLst>
              <a:rect l="0" t="0" r="r" b="b"/>
              <a:pathLst>
                <a:path w="43" h="68">
                  <a:moveTo>
                    <a:pt x="43" y="18"/>
                  </a:moveTo>
                  <a:lnTo>
                    <a:pt x="35" y="18"/>
                  </a:lnTo>
                  <a:lnTo>
                    <a:pt x="35" y="18"/>
                  </a:lnTo>
                  <a:cubicBezTo>
                    <a:pt x="35" y="18"/>
                    <a:pt x="33" y="19"/>
                    <a:pt x="33" y="20"/>
                  </a:cubicBezTo>
                  <a:cubicBezTo>
                    <a:pt x="32" y="21"/>
                    <a:pt x="33" y="22"/>
                    <a:pt x="33" y="23"/>
                  </a:cubicBezTo>
                  <a:cubicBezTo>
                    <a:pt x="30" y="26"/>
                    <a:pt x="27" y="27"/>
                    <a:pt x="24" y="30"/>
                  </a:cubicBezTo>
                  <a:cubicBezTo>
                    <a:pt x="22" y="30"/>
                    <a:pt x="17" y="33"/>
                    <a:pt x="20" y="34"/>
                  </a:cubicBezTo>
                  <a:cubicBezTo>
                    <a:pt x="20" y="35"/>
                    <a:pt x="20" y="35"/>
                    <a:pt x="20" y="36"/>
                  </a:cubicBezTo>
                  <a:cubicBezTo>
                    <a:pt x="20" y="38"/>
                    <a:pt x="19" y="39"/>
                    <a:pt x="19" y="40"/>
                  </a:cubicBezTo>
                  <a:cubicBezTo>
                    <a:pt x="21" y="43"/>
                    <a:pt x="27" y="42"/>
                    <a:pt x="27" y="46"/>
                  </a:cubicBezTo>
                  <a:cubicBezTo>
                    <a:pt x="27" y="46"/>
                    <a:pt x="27" y="47"/>
                    <a:pt x="27" y="47"/>
                  </a:cubicBezTo>
                  <a:cubicBezTo>
                    <a:pt x="25" y="47"/>
                    <a:pt x="21" y="49"/>
                    <a:pt x="21" y="50"/>
                  </a:cubicBezTo>
                  <a:cubicBezTo>
                    <a:pt x="21" y="54"/>
                    <a:pt x="19" y="58"/>
                    <a:pt x="19" y="64"/>
                  </a:cubicBezTo>
                  <a:cubicBezTo>
                    <a:pt x="16" y="64"/>
                    <a:pt x="11" y="65"/>
                    <a:pt x="12" y="68"/>
                  </a:cubicBezTo>
                  <a:cubicBezTo>
                    <a:pt x="12" y="68"/>
                    <a:pt x="8" y="68"/>
                    <a:pt x="8" y="68"/>
                  </a:cubicBezTo>
                  <a:cubicBezTo>
                    <a:pt x="6" y="68"/>
                    <a:pt x="2" y="57"/>
                    <a:pt x="2" y="54"/>
                  </a:cubicBezTo>
                  <a:cubicBezTo>
                    <a:pt x="1" y="53"/>
                    <a:pt x="0" y="52"/>
                    <a:pt x="0" y="51"/>
                  </a:cubicBezTo>
                  <a:cubicBezTo>
                    <a:pt x="0" y="50"/>
                    <a:pt x="1" y="50"/>
                    <a:pt x="2" y="50"/>
                  </a:cubicBezTo>
                  <a:cubicBezTo>
                    <a:pt x="2" y="47"/>
                    <a:pt x="4" y="46"/>
                    <a:pt x="5" y="45"/>
                  </a:cubicBezTo>
                  <a:cubicBezTo>
                    <a:pt x="4" y="41"/>
                    <a:pt x="5" y="42"/>
                    <a:pt x="5" y="37"/>
                  </a:cubicBezTo>
                  <a:cubicBezTo>
                    <a:pt x="2" y="37"/>
                    <a:pt x="2" y="32"/>
                    <a:pt x="2" y="30"/>
                  </a:cubicBezTo>
                  <a:lnTo>
                    <a:pt x="2" y="30"/>
                  </a:lnTo>
                  <a:lnTo>
                    <a:pt x="4" y="24"/>
                  </a:lnTo>
                  <a:lnTo>
                    <a:pt x="4" y="24"/>
                  </a:lnTo>
                  <a:cubicBezTo>
                    <a:pt x="6" y="24"/>
                    <a:pt x="8" y="24"/>
                    <a:pt x="8" y="24"/>
                  </a:cubicBezTo>
                  <a:cubicBezTo>
                    <a:pt x="8" y="18"/>
                    <a:pt x="14" y="15"/>
                    <a:pt x="15" y="11"/>
                  </a:cubicBezTo>
                  <a:cubicBezTo>
                    <a:pt x="16" y="8"/>
                    <a:pt x="19" y="4"/>
                    <a:pt x="20" y="4"/>
                  </a:cubicBezTo>
                  <a:cubicBezTo>
                    <a:pt x="24" y="3"/>
                    <a:pt x="28" y="3"/>
                    <a:pt x="32" y="0"/>
                  </a:cubicBezTo>
                  <a:cubicBezTo>
                    <a:pt x="33" y="1"/>
                    <a:pt x="34" y="4"/>
                    <a:pt x="37" y="4"/>
                  </a:cubicBezTo>
                  <a:cubicBezTo>
                    <a:pt x="39" y="8"/>
                    <a:pt x="43" y="10"/>
                    <a:pt x="43" y="18"/>
                  </a:cubicBezTo>
                  <a:lnTo>
                    <a:pt x="43" y="18"/>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52" name="Freeform 45"/>
            <p:cNvSpPr>
              <a:spLocks/>
            </p:cNvSpPr>
            <p:nvPr/>
          </p:nvSpPr>
          <p:spPr bwMode="auto">
            <a:xfrm>
              <a:off x="1384300" y="2536974"/>
              <a:ext cx="993775" cy="719138"/>
            </a:xfrm>
            <a:custGeom>
              <a:avLst/>
              <a:gdLst/>
              <a:ahLst/>
              <a:cxnLst>
                <a:cxn ang="0">
                  <a:pos x="22" y="55"/>
                </a:cxn>
                <a:cxn ang="0">
                  <a:pos x="12" y="62"/>
                </a:cxn>
                <a:cxn ang="0">
                  <a:pos x="10" y="62"/>
                </a:cxn>
                <a:cxn ang="0">
                  <a:pos x="3" y="58"/>
                </a:cxn>
                <a:cxn ang="0">
                  <a:pos x="0" y="54"/>
                </a:cxn>
                <a:cxn ang="0">
                  <a:pos x="3" y="51"/>
                </a:cxn>
                <a:cxn ang="0">
                  <a:pos x="6" y="51"/>
                </a:cxn>
                <a:cxn ang="0">
                  <a:pos x="2" y="48"/>
                </a:cxn>
                <a:cxn ang="0">
                  <a:pos x="0" y="47"/>
                </a:cxn>
                <a:cxn ang="0">
                  <a:pos x="8" y="47"/>
                </a:cxn>
                <a:cxn ang="0">
                  <a:pos x="0" y="41"/>
                </a:cxn>
                <a:cxn ang="0">
                  <a:pos x="3" y="41"/>
                </a:cxn>
                <a:cxn ang="0">
                  <a:pos x="3" y="42"/>
                </a:cxn>
                <a:cxn ang="0">
                  <a:pos x="7" y="40"/>
                </a:cxn>
                <a:cxn ang="0">
                  <a:pos x="8" y="38"/>
                </a:cxn>
                <a:cxn ang="0">
                  <a:pos x="11" y="35"/>
                </a:cxn>
                <a:cxn ang="0">
                  <a:pos x="12" y="35"/>
                </a:cxn>
                <a:cxn ang="0">
                  <a:pos x="19" y="35"/>
                </a:cxn>
                <a:cxn ang="0">
                  <a:pos x="18" y="34"/>
                </a:cxn>
                <a:cxn ang="0">
                  <a:pos x="24" y="31"/>
                </a:cxn>
                <a:cxn ang="0">
                  <a:pos x="24" y="28"/>
                </a:cxn>
                <a:cxn ang="0">
                  <a:pos x="28" y="23"/>
                </a:cxn>
                <a:cxn ang="0">
                  <a:pos x="30" y="19"/>
                </a:cxn>
                <a:cxn ang="0">
                  <a:pos x="33" y="14"/>
                </a:cxn>
                <a:cxn ang="0">
                  <a:pos x="28" y="15"/>
                </a:cxn>
                <a:cxn ang="0">
                  <a:pos x="35" y="9"/>
                </a:cxn>
                <a:cxn ang="0">
                  <a:pos x="41" y="11"/>
                </a:cxn>
                <a:cxn ang="0">
                  <a:pos x="47" y="6"/>
                </a:cxn>
                <a:cxn ang="0">
                  <a:pos x="51" y="7"/>
                </a:cxn>
                <a:cxn ang="0">
                  <a:pos x="61" y="2"/>
                </a:cxn>
                <a:cxn ang="0">
                  <a:pos x="63" y="3"/>
                </a:cxn>
                <a:cxn ang="0">
                  <a:pos x="68" y="1"/>
                </a:cxn>
                <a:cxn ang="0">
                  <a:pos x="72" y="0"/>
                </a:cxn>
                <a:cxn ang="0">
                  <a:pos x="73" y="1"/>
                </a:cxn>
                <a:cxn ang="0">
                  <a:pos x="86" y="4"/>
                </a:cxn>
                <a:cxn ang="0">
                  <a:pos x="77" y="5"/>
                </a:cxn>
                <a:cxn ang="0">
                  <a:pos x="72" y="11"/>
                </a:cxn>
                <a:cxn ang="0">
                  <a:pos x="63" y="12"/>
                </a:cxn>
                <a:cxn ang="0">
                  <a:pos x="46" y="12"/>
                </a:cxn>
                <a:cxn ang="0">
                  <a:pos x="34" y="32"/>
                </a:cxn>
                <a:cxn ang="0">
                  <a:pos x="30" y="32"/>
                </a:cxn>
                <a:cxn ang="0">
                  <a:pos x="28" y="38"/>
                </a:cxn>
                <a:cxn ang="0">
                  <a:pos x="31" y="53"/>
                </a:cxn>
                <a:cxn ang="0">
                  <a:pos x="25" y="58"/>
                </a:cxn>
              </a:cxnLst>
              <a:rect l="0" t="0" r="r" b="b"/>
              <a:pathLst>
                <a:path w="86" h="62">
                  <a:moveTo>
                    <a:pt x="25" y="58"/>
                  </a:moveTo>
                  <a:cubicBezTo>
                    <a:pt x="23" y="56"/>
                    <a:pt x="22" y="55"/>
                    <a:pt x="22" y="55"/>
                  </a:cubicBezTo>
                  <a:cubicBezTo>
                    <a:pt x="22" y="55"/>
                    <a:pt x="21" y="56"/>
                    <a:pt x="21" y="56"/>
                  </a:cubicBezTo>
                  <a:cubicBezTo>
                    <a:pt x="21" y="58"/>
                    <a:pt x="12" y="62"/>
                    <a:pt x="12" y="62"/>
                  </a:cubicBezTo>
                  <a:lnTo>
                    <a:pt x="12" y="62"/>
                  </a:lnTo>
                  <a:lnTo>
                    <a:pt x="10" y="62"/>
                  </a:lnTo>
                  <a:lnTo>
                    <a:pt x="10" y="62"/>
                  </a:lnTo>
                  <a:cubicBezTo>
                    <a:pt x="8" y="62"/>
                    <a:pt x="3" y="60"/>
                    <a:pt x="3" y="58"/>
                  </a:cubicBezTo>
                  <a:cubicBezTo>
                    <a:pt x="4" y="58"/>
                    <a:pt x="5" y="58"/>
                    <a:pt x="6" y="57"/>
                  </a:cubicBezTo>
                  <a:cubicBezTo>
                    <a:pt x="4" y="56"/>
                    <a:pt x="0" y="54"/>
                    <a:pt x="0" y="54"/>
                  </a:cubicBezTo>
                  <a:cubicBezTo>
                    <a:pt x="3" y="54"/>
                    <a:pt x="4" y="54"/>
                    <a:pt x="5" y="54"/>
                  </a:cubicBezTo>
                  <a:cubicBezTo>
                    <a:pt x="4" y="54"/>
                    <a:pt x="3" y="53"/>
                    <a:pt x="3" y="51"/>
                  </a:cubicBezTo>
                  <a:lnTo>
                    <a:pt x="3" y="51"/>
                  </a:lnTo>
                  <a:lnTo>
                    <a:pt x="6" y="51"/>
                  </a:lnTo>
                  <a:lnTo>
                    <a:pt x="6" y="51"/>
                  </a:lnTo>
                  <a:cubicBezTo>
                    <a:pt x="4" y="51"/>
                    <a:pt x="1" y="50"/>
                    <a:pt x="2" y="48"/>
                  </a:cubicBezTo>
                  <a:lnTo>
                    <a:pt x="2" y="48"/>
                  </a:lnTo>
                  <a:lnTo>
                    <a:pt x="0" y="47"/>
                  </a:lnTo>
                  <a:lnTo>
                    <a:pt x="0" y="47"/>
                  </a:lnTo>
                  <a:cubicBezTo>
                    <a:pt x="4" y="47"/>
                    <a:pt x="7" y="47"/>
                    <a:pt x="8" y="47"/>
                  </a:cubicBezTo>
                  <a:cubicBezTo>
                    <a:pt x="8" y="47"/>
                    <a:pt x="0" y="45"/>
                    <a:pt x="0" y="45"/>
                  </a:cubicBezTo>
                  <a:cubicBezTo>
                    <a:pt x="0" y="43"/>
                    <a:pt x="2" y="43"/>
                    <a:pt x="0" y="41"/>
                  </a:cubicBezTo>
                  <a:lnTo>
                    <a:pt x="0" y="41"/>
                  </a:lnTo>
                  <a:lnTo>
                    <a:pt x="3" y="41"/>
                  </a:lnTo>
                  <a:lnTo>
                    <a:pt x="3" y="41"/>
                  </a:lnTo>
                  <a:cubicBezTo>
                    <a:pt x="3" y="42"/>
                    <a:pt x="3" y="42"/>
                    <a:pt x="3" y="42"/>
                  </a:cubicBezTo>
                  <a:cubicBezTo>
                    <a:pt x="3" y="42"/>
                    <a:pt x="6" y="41"/>
                    <a:pt x="7" y="41"/>
                  </a:cubicBezTo>
                  <a:cubicBezTo>
                    <a:pt x="7" y="41"/>
                    <a:pt x="7" y="40"/>
                    <a:pt x="7" y="40"/>
                  </a:cubicBezTo>
                  <a:cubicBezTo>
                    <a:pt x="8" y="40"/>
                    <a:pt x="8" y="40"/>
                    <a:pt x="9" y="40"/>
                  </a:cubicBezTo>
                  <a:cubicBezTo>
                    <a:pt x="9" y="39"/>
                    <a:pt x="8" y="38"/>
                    <a:pt x="8" y="38"/>
                  </a:cubicBezTo>
                  <a:cubicBezTo>
                    <a:pt x="9" y="38"/>
                    <a:pt x="10" y="38"/>
                    <a:pt x="11" y="38"/>
                  </a:cubicBezTo>
                  <a:cubicBezTo>
                    <a:pt x="12" y="38"/>
                    <a:pt x="11" y="36"/>
                    <a:pt x="11" y="35"/>
                  </a:cubicBezTo>
                  <a:lnTo>
                    <a:pt x="11" y="35"/>
                  </a:lnTo>
                  <a:lnTo>
                    <a:pt x="12" y="35"/>
                  </a:lnTo>
                  <a:lnTo>
                    <a:pt x="12" y="35"/>
                  </a:lnTo>
                  <a:lnTo>
                    <a:pt x="19" y="35"/>
                  </a:lnTo>
                  <a:lnTo>
                    <a:pt x="18" y="34"/>
                  </a:lnTo>
                  <a:lnTo>
                    <a:pt x="18" y="34"/>
                  </a:lnTo>
                  <a:cubicBezTo>
                    <a:pt x="19" y="34"/>
                    <a:pt x="20" y="32"/>
                    <a:pt x="20" y="31"/>
                  </a:cubicBezTo>
                  <a:cubicBezTo>
                    <a:pt x="22" y="31"/>
                    <a:pt x="23" y="31"/>
                    <a:pt x="24" y="31"/>
                  </a:cubicBezTo>
                  <a:cubicBezTo>
                    <a:pt x="24" y="30"/>
                    <a:pt x="24" y="29"/>
                    <a:pt x="25" y="29"/>
                  </a:cubicBezTo>
                  <a:cubicBezTo>
                    <a:pt x="25" y="29"/>
                    <a:pt x="24" y="28"/>
                    <a:pt x="24" y="28"/>
                  </a:cubicBezTo>
                  <a:cubicBezTo>
                    <a:pt x="24" y="28"/>
                    <a:pt x="25" y="27"/>
                    <a:pt x="26" y="27"/>
                  </a:cubicBezTo>
                  <a:cubicBezTo>
                    <a:pt x="25" y="25"/>
                    <a:pt x="28" y="23"/>
                    <a:pt x="28" y="23"/>
                  </a:cubicBezTo>
                  <a:cubicBezTo>
                    <a:pt x="28" y="22"/>
                    <a:pt x="30" y="23"/>
                    <a:pt x="30" y="23"/>
                  </a:cubicBezTo>
                  <a:cubicBezTo>
                    <a:pt x="30" y="21"/>
                    <a:pt x="30" y="19"/>
                    <a:pt x="30" y="19"/>
                  </a:cubicBezTo>
                  <a:cubicBezTo>
                    <a:pt x="33" y="19"/>
                    <a:pt x="34" y="19"/>
                    <a:pt x="34" y="16"/>
                  </a:cubicBezTo>
                  <a:cubicBezTo>
                    <a:pt x="34" y="16"/>
                    <a:pt x="33" y="15"/>
                    <a:pt x="33" y="14"/>
                  </a:cubicBezTo>
                  <a:cubicBezTo>
                    <a:pt x="33" y="14"/>
                    <a:pt x="32" y="13"/>
                    <a:pt x="32" y="13"/>
                  </a:cubicBezTo>
                  <a:cubicBezTo>
                    <a:pt x="31" y="14"/>
                    <a:pt x="30" y="15"/>
                    <a:pt x="28" y="15"/>
                  </a:cubicBezTo>
                  <a:cubicBezTo>
                    <a:pt x="30" y="12"/>
                    <a:pt x="34" y="11"/>
                    <a:pt x="35" y="8"/>
                  </a:cubicBezTo>
                  <a:cubicBezTo>
                    <a:pt x="35" y="8"/>
                    <a:pt x="35" y="9"/>
                    <a:pt x="35" y="9"/>
                  </a:cubicBezTo>
                  <a:cubicBezTo>
                    <a:pt x="35" y="10"/>
                    <a:pt x="37" y="11"/>
                    <a:pt x="37" y="11"/>
                  </a:cubicBezTo>
                  <a:cubicBezTo>
                    <a:pt x="39" y="11"/>
                    <a:pt x="41" y="11"/>
                    <a:pt x="41" y="11"/>
                  </a:cubicBezTo>
                  <a:cubicBezTo>
                    <a:pt x="41" y="10"/>
                    <a:pt x="40" y="9"/>
                    <a:pt x="40" y="8"/>
                  </a:cubicBezTo>
                  <a:cubicBezTo>
                    <a:pt x="41" y="8"/>
                    <a:pt x="45" y="8"/>
                    <a:pt x="47" y="6"/>
                  </a:cubicBezTo>
                  <a:cubicBezTo>
                    <a:pt x="47" y="5"/>
                    <a:pt x="49" y="5"/>
                    <a:pt x="50" y="5"/>
                  </a:cubicBezTo>
                  <a:cubicBezTo>
                    <a:pt x="50" y="5"/>
                    <a:pt x="50" y="7"/>
                    <a:pt x="51" y="7"/>
                  </a:cubicBezTo>
                  <a:cubicBezTo>
                    <a:pt x="51" y="7"/>
                    <a:pt x="54" y="5"/>
                    <a:pt x="54" y="5"/>
                  </a:cubicBezTo>
                  <a:cubicBezTo>
                    <a:pt x="52" y="3"/>
                    <a:pt x="59" y="0"/>
                    <a:pt x="61" y="2"/>
                  </a:cubicBezTo>
                  <a:cubicBezTo>
                    <a:pt x="60" y="3"/>
                    <a:pt x="59" y="3"/>
                    <a:pt x="59" y="4"/>
                  </a:cubicBezTo>
                  <a:cubicBezTo>
                    <a:pt x="60" y="5"/>
                    <a:pt x="61" y="3"/>
                    <a:pt x="63" y="3"/>
                  </a:cubicBezTo>
                  <a:cubicBezTo>
                    <a:pt x="63" y="2"/>
                    <a:pt x="63" y="1"/>
                    <a:pt x="63" y="1"/>
                  </a:cubicBezTo>
                  <a:cubicBezTo>
                    <a:pt x="66" y="1"/>
                    <a:pt x="68" y="1"/>
                    <a:pt x="68" y="1"/>
                  </a:cubicBezTo>
                  <a:cubicBezTo>
                    <a:pt x="68" y="2"/>
                    <a:pt x="67" y="3"/>
                    <a:pt x="66" y="4"/>
                  </a:cubicBezTo>
                  <a:cubicBezTo>
                    <a:pt x="69" y="2"/>
                    <a:pt x="70" y="2"/>
                    <a:pt x="72" y="0"/>
                  </a:cubicBezTo>
                  <a:cubicBezTo>
                    <a:pt x="72" y="1"/>
                    <a:pt x="72" y="1"/>
                    <a:pt x="72" y="2"/>
                  </a:cubicBezTo>
                  <a:cubicBezTo>
                    <a:pt x="72" y="1"/>
                    <a:pt x="73" y="1"/>
                    <a:pt x="73" y="1"/>
                  </a:cubicBezTo>
                  <a:cubicBezTo>
                    <a:pt x="74" y="1"/>
                    <a:pt x="77" y="1"/>
                    <a:pt x="77" y="1"/>
                  </a:cubicBezTo>
                  <a:cubicBezTo>
                    <a:pt x="78" y="2"/>
                    <a:pt x="84" y="4"/>
                    <a:pt x="86" y="4"/>
                  </a:cubicBezTo>
                  <a:cubicBezTo>
                    <a:pt x="85" y="5"/>
                    <a:pt x="84" y="7"/>
                    <a:pt x="84" y="8"/>
                  </a:cubicBezTo>
                  <a:cubicBezTo>
                    <a:pt x="82" y="8"/>
                    <a:pt x="80" y="5"/>
                    <a:pt x="77" y="5"/>
                  </a:cubicBezTo>
                  <a:cubicBezTo>
                    <a:pt x="76" y="5"/>
                    <a:pt x="75" y="5"/>
                    <a:pt x="73" y="5"/>
                  </a:cubicBezTo>
                  <a:cubicBezTo>
                    <a:pt x="73" y="7"/>
                    <a:pt x="72" y="8"/>
                    <a:pt x="72" y="11"/>
                  </a:cubicBezTo>
                  <a:cubicBezTo>
                    <a:pt x="70" y="12"/>
                    <a:pt x="70" y="11"/>
                    <a:pt x="68" y="11"/>
                  </a:cubicBezTo>
                  <a:cubicBezTo>
                    <a:pt x="66" y="11"/>
                    <a:pt x="65" y="11"/>
                    <a:pt x="63" y="12"/>
                  </a:cubicBezTo>
                  <a:cubicBezTo>
                    <a:pt x="60" y="12"/>
                    <a:pt x="59" y="9"/>
                    <a:pt x="58" y="8"/>
                  </a:cubicBezTo>
                  <a:cubicBezTo>
                    <a:pt x="54" y="11"/>
                    <a:pt x="50" y="11"/>
                    <a:pt x="46" y="12"/>
                  </a:cubicBezTo>
                  <a:cubicBezTo>
                    <a:pt x="45" y="12"/>
                    <a:pt x="42" y="16"/>
                    <a:pt x="41" y="19"/>
                  </a:cubicBezTo>
                  <a:cubicBezTo>
                    <a:pt x="40" y="23"/>
                    <a:pt x="34" y="26"/>
                    <a:pt x="34" y="32"/>
                  </a:cubicBezTo>
                  <a:cubicBezTo>
                    <a:pt x="34" y="32"/>
                    <a:pt x="32" y="32"/>
                    <a:pt x="30" y="32"/>
                  </a:cubicBezTo>
                  <a:lnTo>
                    <a:pt x="30" y="32"/>
                  </a:lnTo>
                  <a:lnTo>
                    <a:pt x="28" y="38"/>
                  </a:lnTo>
                  <a:lnTo>
                    <a:pt x="28" y="38"/>
                  </a:lnTo>
                  <a:cubicBezTo>
                    <a:pt x="28" y="40"/>
                    <a:pt x="28" y="45"/>
                    <a:pt x="31" y="45"/>
                  </a:cubicBezTo>
                  <a:cubicBezTo>
                    <a:pt x="31" y="50"/>
                    <a:pt x="30" y="49"/>
                    <a:pt x="31" y="53"/>
                  </a:cubicBezTo>
                  <a:cubicBezTo>
                    <a:pt x="30" y="54"/>
                    <a:pt x="28" y="55"/>
                    <a:pt x="28" y="58"/>
                  </a:cubicBezTo>
                  <a:cubicBezTo>
                    <a:pt x="27" y="58"/>
                    <a:pt x="26" y="58"/>
                    <a:pt x="25" y="58"/>
                  </a:cubicBezTo>
                  <a:lnTo>
                    <a:pt x="25" y="58"/>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53" name="Freeform 46"/>
            <p:cNvSpPr>
              <a:spLocks/>
            </p:cNvSpPr>
            <p:nvPr/>
          </p:nvSpPr>
          <p:spPr bwMode="auto">
            <a:xfrm>
              <a:off x="2297113" y="4089549"/>
              <a:ext cx="314325" cy="184150"/>
            </a:xfrm>
            <a:custGeom>
              <a:avLst/>
              <a:gdLst/>
              <a:ahLst/>
              <a:cxnLst>
                <a:cxn ang="0">
                  <a:pos x="1" y="1"/>
                </a:cxn>
                <a:cxn ang="0">
                  <a:pos x="7" y="3"/>
                </a:cxn>
                <a:cxn ang="0">
                  <a:pos x="7" y="3"/>
                </a:cxn>
                <a:cxn ang="0">
                  <a:pos x="19" y="0"/>
                </a:cxn>
                <a:cxn ang="0">
                  <a:pos x="25" y="1"/>
                </a:cxn>
                <a:cxn ang="0">
                  <a:pos x="23" y="5"/>
                </a:cxn>
                <a:cxn ang="0">
                  <a:pos x="27" y="8"/>
                </a:cxn>
                <a:cxn ang="0">
                  <a:pos x="24" y="11"/>
                </a:cxn>
                <a:cxn ang="0">
                  <a:pos x="18" y="13"/>
                </a:cxn>
                <a:cxn ang="0">
                  <a:pos x="15" y="16"/>
                </a:cxn>
                <a:cxn ang="0">
                  <a:pos x="10" y="14"/>
                </a:cxn>
                <a:cxn ang="0">
                  <a:pos x="5" y="14"/>
                </a:cxn>
                <a:cxn ang="0">
                  <a:pos x="4" y="11"/>
                </a:cxn>
                <a:cxn ang="0">
                  <a:pos x="1" y="8"/>
                </a:cxn>
                <a:cxn ang="0">
                  <a:pos x="3" y="5"/>
                </a:cxn>
                <a:cxn ang="0">
                  <a:pos x="2" y="1"/>
                </a:cxn>
                <a:cxn ang="0">
                  <a:pos x="1" y="1"/>
                </a:cxn>
                <a:cxn ang="0">
                  <a:pos x="1" y="1"/>
                </a:cxn>
              </a:cxnLst>
              <a:rect l="0" t="0" r="r" b="b"/>
              <a:pathLst>
                <a:path w="27" h="16">
                  <a:moveTo>
                    <a:pt x="1" y="1"/>
                  </a:moveTo>
                  <a:lnTo>
                    <a:pt x="7" y="3"/>
                  </a:lnTo>
                  <a:lnTo>
                    <a:pt x="7" y="3"/>
                  </a:lnTo>
                  <a:cubicBezTo>
                    <a:pt x="12" y="2"/>
                    <a:pt x="15" y="0"/>
                    <a:pt x="19" y="0"/>
                  </a:cubicBezTo>
                  <a:cubicBezTo>
                    <a:pt x="21" y="0"/>
                    <a:pt x="24" y="1"/>
                    <a:pt x="25" y="1"/>
                  </a:cubicBezTo>
                  <a:cubicBezTo>
                    <a:pt x="25" y="4"/>
                    <a:pt x="23" y="4"/>
                    <a:pt x="23" y="5"/>
                  </a:cubicBezTo>
                  <a:cubicBezTo>
                    <a:pt x="23" y="6"/>
                    <a:pt x="26" y="8"/>
                    <a:pt x="27" y="8"/>
                  </a:cubicBezTo>
                  <a:cubicBezTo>
                    <a:pt x="25" y="9"/>
                    <a:pt x="24" y="9"/>
                    <a:pt x="24" y="11"/>
                  </a:cubicBezTo>
                  <a:cubicBezTo>
                    <a:pt x="24" y="11"/>
                    <a:pt x="20" y="13"/>
                    <a:pt x="18" y="13"/>
                  </a:cubicBezTo>
                  <a:cubicBezTo>
                    <a:pt x="18" y="14"/>
                    <a:pt x="17" y="16"/>
                    <a:pt x="15" y="16"/>
                  </a:cubicBezTo>
                  <a:cubicBezTo>
                    <a:pt x="13" y="16"/>
                    <a:pt x="12" y="14"/>
                    <a:pt x="10" y="14"/>
                  </a:cubicBezTo>
                  <a:cubicBezTo>
                    <a:pt x="8" y="14"/>
                    <a:pt x="6" y="13"/>
                    <a:pt x="5" y="14"/>
                  </a:cubicBezTo>
                  <a:cubicBezTo>
                    <a:pt x="5" y="13"/>
                    <a:pt x="4" y="12"/>
                    <a:pt x="4" y="11"/>
                  </a:cubicBezTo>
                  <a:cubicBezTo>
                    <a:pt x="1" y="12"/>
                    <a:pt x="1" y="10"/>
                    <a:pt x="1" y="8"/>
                  </a:cubicBezTo>
                  <a:cubicBezTo>
                    <a:pt x="1" y="7"/>
                    <a:pt x="3" y="7"/>
                    <a:pt x="3" y="5"/>
                  </a:cubicBezTo>
                  <a:cubicBezTo>
                    <a:pt x="3" y="2"/>
                    <a:pt x="0" y="2"/>
                    <a:pt x="2" y="1"/>
                  </a:cubicBezTo>
                  <a:cubicBezTo>
                    <a:pt x="1" y="1"/>
                    <a:pt x="2" y="1"/>
                    <a:pt x="1" y="1"/>
                  </a:cubicBezTo>
                  <a:lnTo>
                    <a:pt x="1" y="1"/>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54" name="Freeform 47"/>
            <p:cNvSpPr>
              <a:spLocks/>
            </p:cNvSpPr>
            <p:nvPr/>
          </p:nvSpPr>
          <p:spPr bwMode="auto">
            <a:xfrm>
              <a:off x="2505075" y="4229248"/>
              <a:ext cx="106363" cy="69850"/>
            </a:xfrm>
            <a:custGeom>
              <a:avLst/>
              <a:gdLst/>
              <a:ahLst/>
              <a:cxnLst>
                <a:cxn ang="0">
                  <a:pos x="0" y="1"/>
                </a:cxn>
                <a:cxn ang="0">
                  <a:pos x="1" y="6"/>
                </a:cxn>
                <a:cxn ang="0">
                  <a:pos x="9" y="4"/>
                </a:cxn>
                <a:cxn ang="0">
                  <a:pos x="6" y="0"/>
                </a:cxn>
                <a:cxn ang="0">
                  <a:pos x="0" y="1"/>
                </a:cxn>
                <a:cxn ang="0">
                  <a:pos x="0" y="1"/>
                </a:cxn>
              </a:cxnLst>
              <a:rect l="0" t="0" r="r" b="b"/>
              <a:pathLst>
                <a:path w="9" h="6">
                  <a:moveTo>
                    <a:pt x="0" y="1"/>
                  </a:moveTo>
                  <a:cubicBezTo>
                    <a:pt x="1" y="2"/>
                    <a:pt x="1" y="6"/>
                    <a:pt x="1" y="6"/>
                  </a:cubicBezTo>
                  <a:cubicBezTo>
                    <a:pt x="1" y="6"/>
                    <a:pt x="8" y="4"/>
                    <a:pt x="9" y="4"/>
                  </a:cubicBezTo>
                  <a:cubicBezTo>
                    <a:pt x="8" y="2"/>
                    <a:pt x="6" y="2"/>
                    <a:pt x="6" y="0"/>
                  </a:cubicBezTo>
                  <a:cubicBezTo>
                    <a:pt x="6" y="0"/>
                    <a:pt x="2" y="0"/>
                    <a:pt x="0" y="1"/>
                  </a:cubicBezTo>
                  <a:lnTo>
                    <a:pt x="0" y="1"/>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55" name="Freeform 48"/>
            <p:cNvSpPr>
              <a:spLocks/>
            </p:cNvSpPr>
            <p:nvPr/>
          </p:nvSpPr>
          <p:spPr bwMode="auto">
            <a:xfrm>
              <a:off x="2193925" y="4240360"/>
              <a:ext cx="311150" cy="336550"/>
            </a:xfrm>
            <a:custGeom>
              <a:avLst/>
              <a:gdLst/>
              <a:ahLst/>
              <a:cxnLst>
                <a:cxn ang="0">
                  <a:pos x="27" y="5"/>
                </a:cxn>
                <a:cxn ang="0">
                  <a:pos x="20" y="3"/>
                </a:cxn>
                <a:cxn ang="0">
                  <a:pos x="20" y="3"/>
                </a:cxn>
                <a:cxn ang="0">
                  <a:pos x="16" y="8"/>
                </a:cxn>
                <a:cxn ang="0">
                  <a:pos x="14" y="9"/>
                </a:cxn>
                <a:cxn ang="0">
                  <a:pos x="13" y="8"/>
                </a:cxn>
                <a:cxn ang="0">
                  <a:pos x="11" y="7"/>
                </a:cxn>
                <a:cxn ang="0">
                  <a:pos x="11" y="8"/>
                </a:cxn>
                <a:cxn ang="0">
                  <a:pos x="14" y="12"/>
                </a:cxn>
                <a:cxn ang="0">
                  <a:pos x="14" y="17"/>
                </a:cxn>
                <a:cxn ang="0">
                  <a:pos x="12" y="23"/>
                </a:cxn>
                <a:cxn ang="0">
                  <a:pos x="14" y="25"/>
                </a:cxn>
                <a:cxn ang="0">
                  <a:pos x="12" y="26"/>
                </a:cxn>
                <a:cxn ang="0">
                  <a:pos x="11" y="29"/>
                </a:cxn>
                <a:cxn ang="0">
                  <a:pos x="11" y="25"/>
                </a:cxn>
                <a:cxn ang="0">
                  <a:pos x="7" y="26"/>
                </a:cxn>
                <a:cxn ang="0">
                  <a:pos x="7" y="19"/>
                </a:cxn>
                <a:cxn ang="0">
                  <a:pos x="0" y="12"/>
                </a:cxn>
                <a:cxn ang="0">
                  <a:pos x="5" y="5"/>
                </a:cxn>
                <a:cxn ang="0">
                  <a:pos x="14" y="1"/>
                </a:cxn>
                <a:cxn ang="0">
                  <a:pos x="19" y="1"/>
                </a:cxn>
                <a:cxn ang="0">
                  <a:pos x="24" y="3"/>
                </a:cxn>
                <a:cxn ang="0">
                  <a:pos x="27" y="0"/>
                </a:cxn>
                <a:cxn ang="0">
                  <a:pos x="27" y="5"/>
                </a:cxn>
                <a:cxn ang="0">
                  <a:pos x="27" y="5"/>
                </a:cxn>
              </a:cxnLst>
              <a:rect l="0" t="0" r="r" b="b"/>
              <a:pathLst>
                <a:path w="27" h="29">
                  <a:moveTo>
                    <a:pt x="27" y="5"/>
                  </a:moveTo>
                  <a:lnTo>
                    <a:pt x="20" y="3"/>
                  </a:lnTo>
                  <a:lnTo>
                    <a:pt x="20" y="3"/>
                  </a:lnTo>
                  <a:cubicBezTo>
                    <a:pt x="18" y="4"/>
                    <a:pt x="14" y="5"/>
                    <a:pt x="16" y="8"/>
                  </a:cubicBezTo>
                  <a:cubicBezTo>
                    <a:pt x="15" y="8"/>
                    <a:pt x="15" y="9"/>
                    <a:pt x="14" y="9"/>
                  </a:cubicBezTo>
                  <a:cubicBezTo>
                    <a:pt x="14" y="9"/>
                    <a:pt x="13" y="8"/>
                    <a:pt x="13" y="8"/>
                  </a:cubicBezTo>
                  <a:cubicBezTo>
                    <a:pt x="12" y="8"/>
                    <a:pt x="11" y="7"/>
                    <a:pt x="11" y="7"/>
                  </a:cubicBezTo>
                  <a:cubicBezTo>
                    <a:pt x="11" y="7"/>
                    <a:pt x="11" y="8"/>
                    <a:pt x="11" y="8"/>
                  </a:cubicBezTo>
                  <a:cubicBezTo>
                    <a:pt x="11" y="9"/>
                    <a:pt x="13" y="12"/>
                    <a:pt x="14" y="12"/>
                  </a:cubicBezTo>
                  <a:cubicBezTo>
                    <a:pt x="14" y="14"/>
                    <a:pt x="14" y="15"/>
                    <a:pt x="14" y="17"/>
                  </a:cubicBezTo>
                  <a:cubicBezTo>
                    <a:pt x="14" y="19"/>
                    <a:pt x="14" y="24"/>
                    <a:pt x="12" y="23"/>
                  </a:cubicBezTo>
                  <a:cubicBezTo>
                    <a:pt x="12" y="24"/>
                    <a:pt x="14" y="24"/>
                    <a:pt x="14" y="25"/>
                  </a:cubicBezTo>
                  <a:cubicBezTo>
                    <a:pt x="14" y="26"/>
                    <a:pt x="13" y="27"/>
                    <a:pt x="12" y="26"/>
                  </a:cubicBezTo>
                  <a:cubicBezTo>
                    <a:pt x="11" y="27"/>
                    <a:pt x="11" y="28"/>
                    <a:pt x="11" y="29"/>
                  </a:cubicBezTo>
                  <a:cubicBezTo>
                    <a:pt x="10" y="27"/>
                    <a:pt x="10" y="26"/>
                    <a:pt x="11" y="25"/>
                  </a:cubicBezTo>
                  <a:cubicBezTo>
                    <a:pt x="8" y="26"/>
                    <a:pt x="8" y="26"/>
                    <a:pt x="7" y="26"/>
                  </a:cubicBezTo>
                  <a:cubicBezTo>
                    <a:pt x="7" y="23"/>
                    <a:pt x="6" y="22"/>
                    <a:pt x="7" y="19"/>
                  </a:cubicBezTo>
                  <a:cubicBezTo>
                    <a:pt x="1" y="19"/>
                    <a:pt x="1" y="15"/>
                    <a:pt x="0" y="12"/>
                  </a:cubicBezTo>
                  <a:cubicBezTo>
                    <a:pt x="3" y="10"/>
                    <a:pt x="4" y="8"/>
                    <a:pt x="5" y="5"/>
                  </a:cubicBezTo>
                  <a:cubicBezTo>
                    <a:pt x="9" y="5"/>
                    <a:pt x="11" y="3"/>
                    <a:pt x="14" y="1"/>
                  </a:cubicBezTo>
                  <a:cubicBezTo>
                    <a:pt x="15" y="1"/>
                    <a:pt x="17" y="1"/>
                    <a:pt x="19" y="1"/>
                  </a:cubicBezTo>
                  <a:cubicBezTo>
                    <a:pt x="21" y="1"/>
                    <a:pt x="22" y="3"/>
                    <a:pt x="24" y="3"/>
                  </a:cubicBezTo>
                  <a:cubicBezTo>
                    <a:pt x="26" y="3"/>
                    <a:pt x="26" y="1"/>
                    <a:pt x="27" y="0"/>
                  </a:cubicBezTo>
                  <a:cubicBezTo>
                    <a:pt x="27" y="1"/>
                    <a:pt x="27" y="5"/>
                    <a:pt x="27" y="5"/>
                  </a:cubicBezTo>
                  <a:lnTo>
                    <a:pt x="27" y="5"/>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56" name="Freeform 49"/>
            <p:cNvSpPr>
              <a:spLocks/>
            </p:cNvSpPr>
            <p:nvPr/>
          </p:nvSpPr>
          <p:spPr bwMode="auto">
            <a:xfrm>
              <a:off x="2136775" y="4192736"/>
              <a:ext cx="103188" cy="187325"/>
            </a:xfrm>
            <a:custGeom>
              <a:avLst/>
              <a:gdLst/>
              <a:ahLst/>
              <a:cxnLst>
                <a:cxn ang="0">
                  <a:pos x="9" y="9"/>
                </a:cxn>
                <a:cxn ang="0">
                  <a:pos x="3" y="0"/>
                </a:cxn>
                <a:cxn ang="0">
                  <a:pos x="0" y="7"/>
                </a:cxn>
                <a:cxn ang="0">
                  <a:pos x="2" y="12"/>
                </a:cxn>
                <a:cxn ang="0">
                  <a:pos x="5" y="16"/>
                </a:cxn>
                <a:cxn ang="0">
                  <a:pos x="9" y="9"/>
                </a:cxn>
                <a:cxn ang="0">
                  <a:pos x="9" y="9"/>
                </a:cxn>
              </a:cxnLst>
              <a:rect l="0" t="0" r="r" b="b"/>
              <a:pathLst>
                <a:path w="9" h="16">
                  <a:moveTo>
                    <a:pt x="9" y="9"/>
                  </a:moveTo>
                  <a:cubicBezTo>
                    <a:pt x="6" y="4"/>
                    <a:pt x="4" y="0"/>
                    <a:pt x="3" y="0"/>
                  </a:cubicBezTo>
                  <a:cubicBezTo>
                    <a:pt x="0" y="0"/>
                    <a:pt x="2" y="3"/>
                    <a:pt x="0" y="7"/>
                  </a:cubicBezTo>
                  <a:cubicBezTo>
                    <a:pt x="0" y="8"/>
                    <a:pt x="1" y="10"/>
                    <a:pt x="2" y="12"/>
                  </a:cubicBezTo>
                  <a:cubicBezTo>
                    <a:pt x="2" y="12"/>
                    <a:pt x="5" y="14"/>
                    <a:pt x="5" y="16"/>
                  </a:cubicBezTo>
                  <a:cubicBezTo>
                    <a:pt x="8" y="14"/>
                    <a:pt x="9" y="12"/>
                    <a:pt x="9" y="9"/>
                  </a:cubicBezTo>
                  <a:lnTo>
                    <a:pt x="9" y="9"/>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57" name="Freeform 50"/>
            <p:cNvSpPr>
              <a:spLocks/>
            </p:cNvSpPr>
            <p:nvPr/>
          </p:nvSpPr>
          <p:spPr bwMode="auto">
            <a:xfrm>
              <a:off x="1476375" y="3429149"/>
              <a:ext cx="428626" cy="463550"/>
            </a:xfrm>
            <a:custGeom>
              <a:avLst/>
              <a:gdLst/>
              <a:ahLst/>
              <a:cxnLst>
                <a:cxn ang="0">
                  <a:pos x="37" y="20"/>
                </a:cxn>
                <a:cxn ang="0">
                  <a:pos x="32" y="5"/>
                </a:cxn>
                <a:cxn ang="0">
                  <a:pos x="26" y="3"/>
                </a:cxn>
                <a:cxn ang="0">
                  <a:pos x="19" y="6"/>
                </a:cxn>
                <a:cxn ang="0">
                  <a:pos x="11" y="0"/>
                </a:cxn>
                <a:cxn ang="0">
                  <a:pos x="11" y="0"/>
                </a:cxn>
                <a:cxn ang="0">
                  <a:pos x="10" y="0"/>
                </a:cxn>
                <a:cxn ang="0">
                  <a:pos x="10" y="0"/>
                </a:cxn>
                <a:cxn ang="0">
                  <a:pos x="8" y="4"/>
                </a:cxn>
                <a:cxn ang="0">
                  <a:pos x="10" y="6"/>
                </a:cxn>
                <a:cxn ang="0">
                  <a:pos x="6" y="8"/>
                </a:cxn>
                <a:cxn ang="0">
                  <a:pos x="3" y="16"/>
                </a:cxn>
                <a:cxn ang="0">
                  <a:pos x="3" y="16"/>
                </a:cxn>
                <a:cxn ang="0">
                  <a:pos x="0" y="21"/>
                </a:cxn>
                <a:cxn ang="0">
                  <a:pos x="0" y="21"/>
                </a:cxn>
                <a:cxn ang="0">
                  <a:pos x="2" y="21"/>
                </a:cxn>
                <a:cxn ang="0">
                  <a:pos x="2" y="21"/>
                </a:cxn>
                <a:cxn ang="0">
                  <a:pos x="4" y="24"/>
                </a:cxn>
                <a:cxn ang="0">
                  <a:pos x="3" y="27"/>
                </a:cxn>
                <a:cxn ang="0">
                  <a:pos x="3" y="31"/>
                </a:cxn>
                <a:cxn ang="0">
                  <a:pos x="3" y="31"/>
                </a:cxn>
                <a:cxn ang="0">
                  <a:pos x="3" y="31"/>
                </a:cxn>
                <a:cxn ang="0">
                  <a:pos x="10" y="32"/>
                </a:cxn>
                <a:cxn ang="0">
                  <a:pos x="7" y="40"/>
                </a:cxn>
                <a:cxn ang="0">
                  <a:pos x="18" y="39"/>
                </a:cxn>
                <a:cxn ang="0">
                  <a:pos x="33" y="39"/>
                </a:cxn>
                <a:cxn ang="0">
                  <a:pos x="31" y="36"/>
                </a:cxn>
                <a:cxn ang="0">
                  <a:pos x="32" y="34"/>
                </a:cxn>
                <a:cxn ang="0">
                  <a:pos x="32" y="34"/>
                </a:cxn>
                <a:cxn ang="0">
                  <a:pos x="32" y="34"/>
                </a:cxn>
                <a:cxn ang="0">
                  <a:pos x="32" y="34"/>
                </a:cxn>
                <a:cxn ang="0">
                  <a:pos x="34" y="34"/>
                </a:cxn>
                <a:cxn ang="0">
                  <a:pos x="24" y="24"/>
                </a:cxn>
                <a:cxn ang="0">
                  <a:pos x="37" y="20"/>
                </a:cxn>
                <a:cxn ang="0">
                  <a:pos x="37" y="20"/>
                </a:cxn>
              </a:cxnLst>
              <a:rect l="0" t="0" r="r" b="b"/>
              <a:pathLst>
                <a:path w="37" h="40">
                  <a:moveTo>
                    <a:pt x="37" y="20"/>
                  </a:moveTo>
                  <a:cubicBezTo>
                    <a:pt x="35" y="15"/>
                    <a:pt x="35" y="11"/>
                    <a:pt x="32" y="5"/>
                  </a:cubicBezTo>
                  <a:cubicBezTo>
                    <a:pt x="30" y="5"/>
                    <a:pt x="30" y="3"/>
                    <a:pt x="26" y="3"/>
                  </a:cubicBezTo>
                  <a:cubicBezTo>
                    <a:pt x="23" y="3"/>
                    <a:pt x="22" y="6"/>
                    <a:pt x="19" y="6"/>
                  </a:cubicBezTo>
                  <a:cubicBezTo>
                    <a:pt x="18" y="6"/>
                    <a:pt x="11" y="0"/>
                    <a:pt x="11" y="0"/>
                  </a:cubicBezTo>
                  <a:lnTo>
                    <a:pt x="11" y="0"/>
                  </a:lnTo>
                  <a:lnTo>
                    <a:pt x="10" y="0"/>
                  </a:lnTo>
                  <a:lnTo>
                    <a:pt x="10" y="0"/>
                  </a:lnTo>
                  <a:cubicBezTo>
                    <a:pt x="8" y="1"/>
                    <a:pt x="8" y="1"/>
                    <a:pt x="8" y="4"/>
                  </a:cubicBezTo>
                  <a:cubicBezTo>
                    <a:pt x="8" y="4"/>
                    <a:pt x="9" y="5"/>
                    <a:pt x="10" y="6"/>
                  </a:cubicBezTo>
                  <a:cubicBezTo>
                    <a:pt x="8" y="6"/>
                    <a:pt x="7" y="7"/>
                    <a:pt x="6" y="8"/>
                  </a:cubicBezTo>
                  <a:cubicBezTo>
                    <a:pt x="5" y="13"/>
                    <a:pt x="3" y="11"/>
                    <a:pt x="3" y="16"/>
                  </a:cubicBezTo>
                  <a:lnTo>
                    <a:pt x="3" y="16"/>
                  </a:lnTo>
                  <a:lnTo>
                    <a:pt x="0" y="21"/>
                  </a:lnTo>
                  <a:lnTo>
                    <a:pt x="0" y="21"/>
                  </a:lnTo>
                  <a:cubicBezTo>
                    <a:pt x="2" y="21"/>
                    <a:pt x="2" y="22"/>
                    <a:pt x="2" y="21"/>
                  </a:cubicBezTo>
                  <a:lnTo>
                    <a:pt x="2" y="21"/>
                  </a:lnTo>
                  <a:lnTo>
                    <a:pt x="4" y="24"/>
                  </a:lnTo>
                  <a:lnTo>
                    <a:pt x="3" y="27"/>
                  </a:lnTo>
                  <a:lnTo>
                    <a:pt x="3" y="31"/>
                  </a:lnTo>
                  <a:lnTo>
                    <a:pt x="3" y="31"/>
                  </a:lnTo>
                  <a:lnTo>
                    <a:pt x="3" y="31"/>
                  </a:lnTo>
                  <a:cubicBezTo>
                    <a:pt x="5" y="31"/>
                    <a:pt x="7" y="31"/>
                    <a:pt x="10" y="32"/>
                  </a:cubicBezTo>
                  <a:cubicBezTo>
                    <a:pt x="8" y="34"/>
                    <a:pt x="8" y="37"/>
                    <a:pt x="7" y="40"/>
                  </a:cubicBezTo>
                  <a:cubicBezTo>
                    <a:pt x="10" y="39"/>
                    <a:pt x="14" y="40"/>
                    <a:pt x="18" y="39"/>
                  </a:cubicBezTo>
                  <a:cubicBezTo>
                    <a:pt x="23" y="40"/>
                    <a:pt x="29" y="40"/>
                    <a:pt x="33" y="39"/>
                  </a:cubicBezTo>
                  <a:cubicBezTo>
                    <a:pt x="32" y="38"/>
                    <a:pt x="31" y="38"/>
                    <a:pt x="31" y="36"/>
                  </a:cubicBezTo>
                  <a:cubicBezTo>
                    <a:pt x="31" y="36"/>
                    <a:pt x="32" y="35"/>
                    <a:pt x="32" y="34"/>
                  </a:cubicBezTo>
                  <a:lnTo>
                    <a:pt x="32" y="34"/>
                  </a:lnTo>
                  <a:lnTo>
                    <a:pt x="32" y="34"/>
                  </a:lnTo>
                  <a:lnTo>
                    <a:pt x="32" y="34"/>
                  </a:lnTo>
                  <a:cubicBezTo>
                    <a:pt x="33" y="34"/>
                    <a:pt x="33" y="34"/>
                    <a:pt x="34" y="34"/>
                  </a:cubicBezTo>
                  <a:cubicBezTo>
                    <a:pt x="25" y="29"/>
                    <a:pt x="29" y="27"/>
                    <a:pt x="24" y="24"/>
                  </a:cubicBezTo>
                  <a:cubicBezTo>
                    <a:pt x="32" y="26"/>
                    <a:pt x="32" y="20"/>
                    <a:pt x="37" y="20"/>
                  </a:cubicBezTo>
                  <a:lnTo>
                    <a:pt x="37" y="2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58" name="Freeform 51"/>
            <p:cNvSpPr>
              <a:spLocks/>
            </p:cNvSpPr>
            <p:nvPr/>
          </p:nvSpPr>
          <p:spPr bwMode="auto">
            <a:xfrm>
              <a:off x="1511300" y="3881585"/>
              <a:ext cx="196850" cy="92075"/>
            </a:xfrm>
            <a:custGeom>
              <a:avLst/>
              <a:gdLst/>
              <a:ahLst/>
              <a:cxnLst>
                <a:cxn ang="0">
                  <a:pos x="17" y="4"/>
                </a:cxn>
                <a:cxn ang="0">
                  <a:pos x="12" y="8"/>
                </a:cxn>
                <a:cxn ang="0">
                  <a:pos x="8" y="6"/>
                </a:cxn>
                <a:cxn ang="0">
                  <a:pos x="5" y="8"/>
                </a:cxn>
                <a:cxn ang="0">
                  <a:pos x="5" y="8"/>
                </a:cxn>
                <a:cxn ang="0">
                  <a:pos x="3" y="8"/>
                </a:cxn>
                <a:cxn ang="0">
                  <a:pos x="3" y="8"/>
                </a:cxn>
                <a:cxn ang="0">
                  <a:pos x="0" y="6"/>
                </a:cxn>
                <a:cxn ang="0">
                  <a:pos x="3" y="1"/>
                </a:cxn>
                <a:cxn ang="0">
                  <a:pos x="16" y="0"/>
                </a:cxn>
                <a:cxn ang="0">
                  <a:pos x="16" y="0"/>
                </a:cxn>
                <a:cxn ang="0">
                  <a:pos x="14" y="3"/>
                </a:cxn>
                <a:cxn ang="0">
                  <a:pos x="14" y="3"/>
                </a:cxn>
                <a:cxn ang="0">
                  <a:pos x="17" y="4"/>
                </a:cxn>
                <a:cxn ang="0">
                  <a:pos x="17" y="4"/>
                </a:cxn>
              </a:cxnLst>
              <a:rect l="0" t="0" r="r" b="b"/>
              <a:pathLst>
                <a:path w="17" h="8">
                  <a:moveTo>
                    <a:pt x="17" y="4"/>
                  </a:moveTo>
                  <a:cubicBezTo>
                    <a:pt x="16" y="4"/>
                    <a:pt x="12" y="7"/>
                    <a:pt x="12" y="8"/>
                  </a:cubicBezTo>
                  <a:cubicBezTo>
                    <a:pt x="11" y="8"/>
                    <a:pt x="8" y="8"/>
                    <a:pt x="8" y="6"/>
                  </a:cubicBezTo>
                  <a:cubicBezTo>
                    <a:pt x="7" y="7"/>
                    <a:pt x="7" y="8"/>
                    <a:pt x="5" y="8"/>
                  </a:cubicBezTo>
                  <a:lnTo>
                    <a:pt x="5" y="8"/>
                  </a:lnTo>
                  <a:lnTo>
                    <a:pt x="3" y="8"/>
                  </a:lnTo>
                  <a:lnTo>
                    <a:pt x="3" y="8"/>
                  </a:lnTo>
                  <a:cubicBezTo>
                    <a:pt x="3" y="8"/>
                    <a:pt x="0" y="7"/>
                    <a:pt x="0" y="6"/>
                  </a:cubicBezTo>
                  <a:cubicBezTo>
                    <a:pt x="1" y="5"/>
                    <a:pt x="2" y="4"/>
                    <a:pt x="3" y="1"/>
                  </a:cubicBezTo>
                  <a:cubicBezTo>
                    <a:pt x="6" y="1"/>
                    <a:pt x="11" y="0"/>
                    <a:pt x="16" y="0"/>
                  </a:cubicBezTo>
                  <a:lnTo>
                    <a:pt x="16" y="0"/>
                  </a:lnTo>
                  <a:lnTo>
                    <a:pt x="14" y="3"/>
                  </a:lnTo>
                  <a:lnTo>
                    <a:pt x="14" y="3"/>
                  </a:lnTo>
                  <a:cubicBezTo>
                    <a:pt x="15" y="4"/>
                    <a:pt x="11" y="4"/>
                    <a:pt x="17" y="4"/>
                  </a:cubicBezTo>
                  <a:lnTo>
                    <a:pt x="17" y="4"/>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59" name="Freeform 52"/>
            <p:cNvSpPr>
              <a:spLocks/>
            </p:cNvSpPr>
            <p:nvPr/>
          </p:nvSpPr>
          <p:spPr bwMode="auto">
            <a:xfrm>
              <a:off x="1546225" y="3926036"/>
              <a:ext cx="555625" cy="547688"/>
            </a:xfrm>
            <a:custGeom>
              <a:avLst/>
              <a:gdLst/>
              <a:ahLst/>
              <a:cxnLst>
                <a:cxn ang="0">
                  <a:pos x="28" y="9"/>
                </a:cxn>
                <a:cxn ang="0">
                  <a:pos x="24" y="5"/>
                </a:cxn>
                <a:cxn ang="0">
                  <a:pos x="21" y="11"/>
                </a:cxn>
                <a:cxn ang="0">
                  <a:pos x="25" y="16"/>
                </a:cxn>
                <a:cxn ang="0">
                  <a:pos x="31" y="21"/>
                </a:cxn>
                <a:cxn ang="0">
                  <a:pos x="31" y="21"/>
                </a:cxn>
                <a:cxn ang="0">
                  <a:pos x="36" y="26"/>
                </a:cxn>
                <a:cxn ang="0">
                  <a:pos x="36" y="26"/>
                </a:cxn>
                <a:cxn ang="0">
                  <a:pos x="41" y="29"/>
                </a:cxn>
                <a:cxn ang="0">
                  <a:pos x="48" y="34"/>
                </a:cxn>
                <a:cxn ang="0">
                  <a:pos x="47" y="36"/>
                </a:cxn>
                <a:cxn ang="0">
                  <a:pos x="47" y="36"/>
                </a:cxn>
                <a:cxn ang="0">
                  <a:pos x="45" y="35"/>
                </a:cxn>
                <a:cxn ang="0">
                  <a:pos x="45" y="35"/>
                </a:cxn>
                <a:cxn ang="0">
                  <a:pos x="43" y="34"/>
                </a:cxn>
                <a:cxn ang="0">
                  <a:pos x="41" y="34"/>
                </a:cxn>
                <a:cxn ang="0">
                  <a:pos x="41" y="36"/>
                </a:cxn>
                <a:cxn ang="0">
                  <a:pos x="43" y="39"/>
                </a:cxn>
                <a:cxn ang="0">
                  <a:pos x="41" y="42"/>
                </a:cxn>
                <a:cxn ang="0">
                  <a:pos x="40" y="47"/>
                </a:cxn>
                <a:cxn ang="0">
                  <a:pos x="36" y="46"/>
                </a:cxn>
                <a:cxn ang="0">
                  <a:pos x="39" y="41"/>
                </a:cxn>
                <a:cxn ang="0">
                  <a:pos x="33" y="33"/>
                </a:cxn>
                <a:cxn ang="0">
                  <a:pos x="28" y="30"/>
                </a:cxn>
                <a:cxn ang="0">
                  <a:pos x="10" y="14"/>
                </a:cxn>
                <a:cxn ang="0">
                  <a:pos x="6" y="14"/>
                </a:cxn>
                <a:cxn ang="0">
                  <a:pos x="2" y="15"/>
                </a:cxn>
                <a:cxn ang="0">
                  <a:pos x="0" y="9"/>
                </a:cxn>
                <a:cxn ang="0">
                  <a:pos x="0" y="5"/>
                </a:cxn>
                <a:cxn ang="0">
                  <a:pos x="0" y="5"/>
                </a:cxn>
                <a:cxn ang="0">
                  <a:pos x="0" y="4"/>
                </a:cxn>
                <a:cxn ang="0">
                  <a:pos x="2" y="4"/>
                </a:cxn>
                <a:cxn ang="0">
                  <a:pos x="2" y="4"/>
                </a:cxn>
                <a:cxn ang="0">
                  <a:pos x="5" y="2"/>
                </a:cxn>
                <a:cxn ang="0">
                  <a:pos x="9" y="4"/>
                </a:cxn>
                <a:cxn ang="0">
                  <a:pos x="14" y="0"/>
                </a:cxn>
                <a:cxn ang="0">
                  <a:pos x="14" y="0"/>
                </a:cxn>
                <a:cxn ang="0">
                  <a:pos x="20" y="0"/>
                </a:cxn>
                <a:cxn ang="0">
                  <a:pos x="20" y="0"/>
                </a:cxn>
                <a:cxn ang="0">
                  <a:pos x="28" y="2"/>
                </a:cxn>
                <a:cxn ang="0">
                  <a:pos x="28" y="9"/>
                </a:cxn>
                <a:cxn ang="0">
                  <a:pos x="28" y="9"/>
                </a:cxn>
              </a:cxnLst>
              <a:rect l="0" t="0" r="r" b="b"/>
              <a:pathLst>
                <a:path w="48" h="47">
                  <a:moveTo>
                    <a:pt x="28" y="9"/>
                  </a:moveTo>
                  <a:cubicBezTo>
                    <a:pt x="27" y="9"/>
                    <a:pt x="25" y="9"/>
                    <a:pt x="24" y="5"/>
                  </a:cubicBezTo>
                  <a:cubicBezTo>
                    <a:pt x="20" y="7"/>
                    <a:pt x="21" y="7"/>
                    <a:pt x="21" y="11"/>
                  </a:cubicBezTo>
                  <a:cubicBezTo>
                    <a:pt x="21" y="14"/>
                    <a:pt x="23" y="16"/>
                    <a:pt x="25" y="16"/>
                  </a:cubicBezTo>
                  <a:cubicBezTo>
                    <a:pt x="25" y="18"/>
                    <a:pt x="30" y="20"/>
                    <a:pt x="31" y="21"/>
                  </a:cubicBezTo>
                  <a:lnTo>
                    <a:pt x="31" y="21"/>
                  </a:lnTo>
                  <a:lnTo>
                    <a:pt x="36" y="26"/>
                  </a:lnTo>
                  <a:lnTo>
                    <a:pt x="36" y="26"/>
                  </a:lnTo>
                  <a:cubicBezTo>
                    <a:pt x="38" y="28"/>
                    <a:pt x="39" y="30"/>
                    <a:pt x="41" y="29"/>
                  </a:cubicBezTo>
                  <a:cubicBezTo>
                    <a:pt x="42" y="30"/>
                    <a:pt x="47" y="34"/>
                    <a:pt x="48" y="34"/>
                  </a:cubicBezTo>
                  <a:cubicBezTo>
                    <a:pt x="48" y="34"/>
                    <a:pt x="47" y="36"/>
                    <a:pt x="47" y="36"/>
                  </a:cubicBezTo>
                  <a:lnTo>
                    <a:pt x="47" y="36"/>
                  </a:lnTo>
                  <a:lnTo>
                    <a:pt x="45" y="35"/>
                  </a:lnTo>
                  <a:lnTo>
                    <a:pt x="45" y="35"/>
                  </a:lnTo>
                  <a:cubicBezTo>
                    <a:pt x="45" y="35"/>
                    <a:pt x="43" y="34"/>
                    <a:pt x="43" y="34"/>
                  </a:cubicBezTo>
                  <a:cubicBezTo>
                    <a:pt x="43" y="34"/>
                    <a:pt x="42" y="34"/>
                    <a:pt x="41" y="34"/>
                  </a:cubicBezTo>
                  <a:cubicBezTo>
                    <a:pt x="41" y="34"/>
                    <a:pt x="41" y="35"/>
                    <a:pt x="41" y="36"/>
                  </a:cubicBezTo>
                  <a:cubicBezTo>
                    <a:pt x="41" y="37"/>
                    <a:pt x="42" y="39"/>
                    <a:pt x="43" y="39"/>
                  </a:cubicBezTo>
                  <a:cubicBezTo>
                    <a:pt x="43" y="40"/>
                    <a:pt x="42" y="42"/>
                    <a:pt x="41" y="42"/>
                  </a:cubicBezTo>
                  <a:cubicBezTo>
                    <a:pt x="41" y="44"/>
                    <a:pt x="40" y="45"/>
                    <a:pt x="40" y="47"/>
                  </a:cubicBezTo>
                  <a:cubicBezTo>
                    <a:pt x="39" y="47"/>
                    <a:pt x="36" y="46"/>
                    <a:pt x="36" y="46"/>
                  </a:cubicBezTo>
                  <a:cubicBezTo>
                    <a:pt x="37" y="44"/>
                    <a:pt x="39" y="43"/>
                    <a:pt x="39" y="41"/>
                  </a:cubicBezTo>
                  <a:cubicBezTo>
                    <a:pt x="39" y="38"/>
                    <a:pt x="35" y="34"/>
                    <a:pt x="33" y="33"/>
                  </a:cubicBezTo>
                  <a:cubicBezTo>
                    <a:pt x="29" y="32"/>
                    <a:pt x="28" y="30"/>
                    <a:pt x="28" y="30"/>
                  </a:cubicBezTo>
                  <a:cubicBezTo>
                    <a:pt x="16" y="28"/>
                    <a:pt x="12" y="16"/>
                    <a:pt x="10" y="14"/>
                  </a:cubicBezTo>
                  <a:cubicBezTo>
                    <a:pt x="8" y="14"/>
                    <a:pt x="7" y="14"/>
                    <a:pt x="6" y="14"/>
                  </a:cubicBezTo>
                  <a:cubicBezTo>
                    <a:pt x="4" y="14"/>
                    <a:pt x="3" y="14"/>
                    <a:pt x="2" y="15"/>
                  </a:cubicBezTo>
                  <a:cubicBezTo>
                    <a:pt x="1" y="14"/>
                    <a:pt x="0" y="11"/>
                    <a:pt x="0" y="9"/>
                  </a:cubicBezTo>
                  <a:cubicBezTo>
                    <a:pt x="0" y="8"/>
                    <a:pt x="0" y="7"/>
                    <a:pt x="0" y="5"/>
                  </a:cubicBezTo>
                  <a:lnTo>
                    <a:pt x="0" y="5"/>
                  </a:lnTo>
                  <a:lnTo>
                    <a:pt x="0" y="4"/>
                  </a:lnTo>
                  <a:lnTo>
                    <a:pt x="2" y="4"/>
                  </a:lnTo>
                  <a:lnTo>
                    <a:pt x="2" y="4"/>
                  </a:lnTo>
                  <a:cubicBezTo>
                    <a:pt x="4" y="4"/>
                    <a:pt x="4" y="3"/>
                    <a:pt x="5" y="2"/>
                  </a:cubicBezTo>
                  <a:cubicBezTo>
                    <a:pt x="5" y="4"/>
                    <a:pt x="8" y="4"/>
                    <a:pt x="9" y="4"/>
                  </a:cubicBezTo>
                  <a:cubicBezTo>
                    <a:pt x="9" y="3"/>
                    <a:pt x="14" y="0"/>
                    <a:pt x="14" y="0"/>
                  </a:cubicBezTo>
                  <a:lnTo>
                    <a:pt x="14" y="0"/>
                  </a:lnTo>
                  <a:lnTo>
                    <a:pt x="20" y="0"/>
                  </a:lnTo>
                  <a:lnTo>
                    <a:pt x="20" y="0"/>
                  </a:lnTo>
                  <a:cubicBezTo>
                    <a:pt x="22" y="2"/>
                    <a:pt x="25" y="2"/>
                    <a:pt x="28" y="2"/>
                  </a:cubicBezTo>
                  <a:cubicBezTo>
                    <a:pt x="28" y="5"/>
                    <a:pt x="26" y="7"/>
                    <a:pt x="28" y="9"/>
                  </a:cubicBezTo>
                  <a:lnTo>
                    <a:pt x="28" y="9"/>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60" name="Freeform 53"/>
            <p:cNvSpPr>
              <a:spLocks/>
            </p:cNvSpPr>
            <p:nvPr/>
          </p:nvSpPr>
          <p:spPr bwMode="auto">
            <a:xfrm>
              <a:off x="955675" y="3659336"/>
              <a:ext cx="636588" cy="547688"/>
            </a:xfrm>
            <a:custGeom>
              <a:avLst/>
              <a:gdLst/>
              <a:ahLst/>
              <a:cxnLst>
                <a:cxn ang="0">
                  <a:pos x="12" y="40"/>
                </a:cxn>
                <a:cxn ang="0">
                  <a:pos x="12" y="36"/>
                </a:cxn>
                <a:cxn ang="0">
                  <a:pos x="13" y="30"/>
                </a:cxn>
                <a:cxn ang="0">
                  <a:pos x="11" y="22"/>
                </a:cxn>
                <a:cxn ang="0">
                  <a:pos x="0" y="16"/>
                </a:cxn>
                <a:cxn ang="0">
                  <a:pos x="0" y="16"/>
                </a:cxn>
                <a:cxn ang="0">
                  <a:pos x="0" y="15"/>
                </a:cxn>
                <a:cxn ang="0">
                  <a:pos x="0" y="15"/>
                </a:cxn>
                <a:cxn ang="0">
                  <a:pos x="4" y="13"/>
                </a:cxn>
                <a:cxn ang="0">
                  <a:pos x="4" y="13"/>
                </a:cxn>
                <a:cxn ang="0">
                  <a:pos x="8" y="15"/>
                </a:cxn>
                <a:cxn ang="0">
                  <a:pos x="8" y="15"/>
                </a:cxn>
                <a:cxn ang="0">
                  <a:pos x="13" y="15"/>
                </a:cxn>
                <a:cxn ang="0">
                  <a:pos x="13" y="15"/>
                </a:cxn>
                <a:cxn ang="0">
                  <a:pos x="13" y="8"/>
                </a:cxn>
                <a:cxn ang="0">
                  <a:pos x="13" y="8"/>
                </a:cxn>
                <a:cxn ang="0">
                  <a:pos x="16" y="10"/>
                </a:cxn>
                <a:cxn ang="0">
                  <a:pos x="26" y="1"/>
                </a:cxn>
                <a:cxn ang="0">
                  <a:pos x="32" y="0"/>
                </a:cxn>
                <a:cxn ang="0">
                  <a:pos x="32" y="0"/>
                </a:cxn>
                <a:cxn ang="0">
                  <a:pos x="32" y="3"/>
                </a:cxn>
                <a:cxn ang="0">
                  <a:pos x="32" y="3"/>
                </a:cxn>
                <a:cxn ang="0">
                  <a:pos x="44" y="9"/>
                </a:cxn>
                <a:cxn ang="0">
                  <a:pos x="48" y="11"/>
                </a:cxn>
                <a:cxn ang="0">
                  <a:pos x="48" y="11"/>
                </a:cxn>
                <a:cxn ang="0">
                  <a:pos x="48" y="11"/>
                </a:cxn>
                <a:cxn ang="0">
                  <a:pos x="48" y="11"/>
                </a:cxn>
                <a:cxn ang="0">
                  <a:pos x="55" y="12"/>
                </a:cxn>
                <a:cxn ang="0">
                  <a:pos x="48" y="25"/>
                </a:cxn>
                <a:cxn ang="0">
                  <a:pos x="51" y="27"/>
                </a:cxn>
                <a:cxn ang="0">
                  <a:pos x="51" y="27"/>
                </a:cxn>
                <a:cxn ang="0">
                  <a:pos x="51" y="29"/>
                </a:cxn>
                <a:cxn ang="0">
                  <a:pos x="51" y="29"/>
                </a:cxn>
                <a:cxn ang="0">
                  <a:pos x="51" y="32"/>
                </a:cxn>
                <a:cxn ang="0">
                  <a:pos x="53" y="38"/>
                </a:cxn>
                <a:cxn ang="0">
                  <a:pos x="41" y="42"/>
                </a:cxn>
                <a:cxn ang="0">
                  <a:pos x="37" y="41"/>
                </a:cxn>
                <a:cxn ang="0">
                  <a:pos x="32" y="46"/>
                </a:cxn>
                <a:cxn ang="0">
                  <a:pos x="25" y="45"/>
                </a:cxn>
                <a:cxn ang="0">
                  <a:pos x="23" y="46"/>
                </a:cxn>
                <a:cxn ang="0">
                  <a:pos x="12" y="40"/>
                </a:cxn>
                <a:cxn ang="0">
                  <a:pos x="12" y="40"/>
                </a:cxn>
              </a:cxnLst>
              <a:rect l="0" t="0" r="r" b="b"/>
              <a:pathLst>
                <a:path w="55" h="47">
                  <a:moveTo>
                    <a:pt x="12" y="40"/>
                  </a:moveTo>
                  <a:cubicBezTo>
                    <a:pt x="13" y="39"/>
                    <a:pt x="12" y="37"/>
                    <a:pt x="12" y="36"/>
                  </a:cubicBezTo>
                  <a:cubicBezTo>
                    <a:pt x="12" y="32"/>
                    <a:pt x="13" y="32"/>
                    <a:pt x="13" y="30"/>
                  </a:cubicBezTo>
                  <a:cubicBezTo>
                    <a:pt x="13" y="28"/>
                    <a:pt x="12" y="24"/>
                    <a:pt x="11" y="22"/>
                  </a:cubicBezTo>
                  <a:cubicBezTo>
                    <a:pt x="10" y="22"/>
                    <a:pt x="0" y="17"/>
                    <a:pt x="0" y="16"/>
                  </a:cubicBezTo>
                  <a:lnTo>
                    <a:pt x="0" y="16"/>
                  </a:lnTo>
                  <a:lnTo>
                    <a:pt x="0" y="15"/>
                  </a:lnTo>
                  <a:lnTo>
                    <a:pt x="0" y="15"/>
                  </a:lnTo>
                  <a:cubicBezTo>
                    <a:pt x="1" y="15"/>
                    <a:pt x="3" y="13"/>
                    <a:pt x="4" y="13"/>
                  </a:cubicBezTo>
                  <a:lnTo>
                    <a:pt x="4" y="13"/>
                  </a:lnTo>
                  <a:lnTo>
                    <a:pt x="8" y="15"/>
                  </a:lnTo>
                  <a:lnTo>
                    <a:pt x="8" y="15"/>
                  </a:lnTo>
                  <a:cubicBezTo>
                    <a:pt x="9" y="14"/>
                    <a:pt x="12" y="14"/>
                    <a:pt x="13" y="15"/>
                  </a:cubicBezTo>
                  <a:lnTo>
                    <a:pt x="13" y="15"/>
                  </a:lnTo>
                  <a:lnTo>
                    <a:pt x="13" y="8"/>
                  </a:lnTo>
                  <a:lnTo>
                    <a:pt x="13" y="8"/>
                  </a:lnTo>
                  <a:cubicBezTo>
                    <a:pt x="14" y="9"/>
                    <a:pt x="14" y="10"/>
                    <a:pt x="16" y="10"/>
                  </a:cubicBezTo>
                  <a:cubicBezTo>
                    <a:pt x="20" y="10"/>
                    <a:pt x="25" y="4"/>
                    <a:pt x="26" y="1"/>
                  </a:cubicBezTo>
                  <a:cubicBezTo>
                    <a:pt x="28" y="1"/>
                    <a:pt x="30" y="0"/>
                    <a:pt x="32" y="0"/>
                  </a:cubicBezTo>
                  <a:lnTo>
                    <a:pt x="32" y="0"/>
                  </a:lnTo>
                  <a:lnTo>
                    <a:pt x="32" y="3"/>
                  </a:lnTo>
                  <a:lnTo>
                    <a:pt x="32" y="3"/>
                  </a:lnTo>
                  <a:cubicBezTo>
                    <a:pt x="36" y="4"/>
                    <a:pt x="40" y="7"/>
                    <a:pt x="44" y="9"/>
                  </a:cubicBezTo>
                  <a:cubicBezTo>
                    <a:pt x="44" y="9"/>
                    <a:pt x="47" y="11"/>
                    <a:pt x="48" y="11"/>
                  </a:cubicBezTo>
                  <a:lnTo>
                    <a:pt x="48" y="11"/>
                  </a:lnTo>
                  <a:lnTo>
                    <a:pt x="48" y="11"/>
                  </a:lnTo>
                  <a:lnTo>
                    <a:pt x="48" y="11"/>
                  </a:lnTo>
                  <a:cubicBezTo>
                    <a:pt x="50" y="11"/>
                    <a:pt x="52" y="11"/>
                    <a:pt x="55" y="12"/>
                  </a:cubicBezTo>
                  <a:cubicBezTo>
                    <a:pt x="52" y="15"/>
                    <a:pt x="51" y="23"/>
                    <a:pt x="48" y="25"/>
                  </a:cubicBezTo>
                  <a:cubicBezTo>
                    <a:pt x="48" y="26"/>
                    <a:pt x="51" y="27"/>
                    <a:pt x="51" y="27"/>
                  </a:cubicBezTo>
                  <a:lnTo>
                    <a:pt x="51" y="27"/>
                  </a:lnTo>
                  <a:lnTo>
                    <a:pt x="51" y="29"/>
                  </a:lnTo>
                  <a:lnTo>
                    <a:pt x="51" y="29"/>
                  </a:lnTo>
                  <a:cubicBezTo>
                    <a:pt x="51" y="31"/>
                    <a:pt x="51" y="31"/>
                    <a:pt x="51" y="32"/>
                  </a:cubicBezTo>
                  <a:cubicBezTo>
                    <a:pt x="51" y="34"/>
                    <a:pt x="52" y="37"/>
                    <a:pt x="53" y="38"/>
                  </a:cubicBezTo>
                  <a:cubicBezTo>
                    <a:pt x="49" y="41"/>
                    <a:pt x="47" y="46"/>
                    <a:pt x="41" y="42"/>
                  </a:cubicBezTo>
                  <a:cubicBezTo>
                    <a:pt x="40" y="41"/>
                    <a:pt x="39" y="41"/>
                    <a:pt x="37" y="41"/>
                  </a:cubicBezTo>
                  <a:cubicBezTo>
                    <a:pt x="34" y="41"/>
                    <a:pt x="32" y="44"/>
                    <a:pt x="32" y="46"/>
                  </a:cubicBezTo>
                  <a:cubicBezTo>
                    <a:pt x="29" y="46"/>
                    <a:pt x="26" y="47"/>
                    <a:pt x="25" y="45"/>
                  </a:cubicBezTo>
                  <a:cubicBezTo>
                    <a:pt x="25" y="45"/>
                    <a:pt x="24" y="46"/>
                    <a:pt x="23" y="46"/>
                  </a:cubicBezTo>
                  <a:cubicBezTo>
                    <a:pt x="20" y="46"/>
                    <a:pt x="13" y="43"/>
                    <a:pt x="12" y="40"/>
                  </a:cubicBezTo>
                  <a:lnTo>
                    <a:pt x="12" y="4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61" name="Freeform 54"/>
            <p:cNvSpPr>
              <a:spLocks/>
            </p:cNvSpPr>
            <p:nvPr/>
          </p:nvSpPr>
          <p:spPr bwMode="auto">
            <a:xfrm>
              <a:off x="1362074" y="3522810"/>
              <a:ext cx="184151" cy="150813"/>
            </a:xfrm>
            <a:custGeom>
              <a:avLst/>
              <a:gdLst/>
              <a:ahLst/>
              <a:cxnLst>
                <a:cxn ang="0">
                  <a:pos x="0" y="10"/>
                </a:cxn>
                <a:cxn ang="0">
                  <a:pos x="1" y="10"/>
                </a:cxn>
                <a:cxn ang="0">
                  <a:pos x="2" y="5"/>
                </a:cxn>
                <a:cxn ang="0">
                  <a:pos x="4" y="3"/>
                </a:cxn>
                <a:cxn ang="0">
                  <a:pos x="5" y="6"/>
                </a:cxn>
                <a:cxn ang="0">
                  <a:pos x="5" y="6"/>
                </a:cxn>
                <a:cxn ang="0">
                  <a:pos x="8" y="6"/>
                </a:cxn>
                <a:cxn ang="0">
                  <a:pos x="8" y="4"/>
                </a:cxn>
                <a:cxn ang="0">
                  <a:pos x="8" y="4"/>
                </a:cxn>
                <a:cxn ang="0">
                  <a:pos x="5" y="1"/>
                </a:cxn>
                <a:cxn ang="0">
                  <a:pos x="10" y="1"/>
                </a:cxn>
                <a:cxn ang="0">
                  <a:pos x="12" y="0"/>
                </a:cxn>
                <a:cxn ang="0">
                  <a:pos x="16" y="0"/>
                </a:cxn>
                <a:cxn ang="0">
                  <a:pos x="13" y="8"/>
                </a:cxn>
                <a:cxn ang="0">
                  <a:pos x="13" y="8"/>
                </a:cxn>
                <a:cxn ang="0">
                  <a:pos x="10" y="13"/>
                </a:cxn>
                <a:cxn ang="0">
                  <a:pos x="10" y="13"/>
                </a:cxn>
                <a:cxn ang="0">
                  <a:pos x="8" y="11"/>
                </a:cxn>
                <a:cxn ang="0">
                  <a:pos x="8" y="11"/>
                </a:cxn>
                <a:cxn ang="0">
                  <a:pos x="0" y="10"/>
                </a:cxn>
                <a:cxn ang="0">
                  <a:pos x="0" y="10"/>
                </a:cxn>
              </a:cxnLst>
              <a:rect l="0" t="0" r="r" b="b"/>
              <a:pathLst>
                <a:path w="16" h="13">
                  <a:moveTo>
                    <a:pt x="0" y="10"/>
                  </a:moveTo>
                  <a:cubicBezTo>
                    <a:pt x="1" y="10"/>
                    <a:pt x="0" y="11"/>
                    <a:pt x="1" y="10"/>
                  </a:cubicBezTo>
                  <a:cubicBezTo>
                    <a:pt x="0" y="7"/>
                    <a:pt x="1" y="7"/>
                    <a:pt x="2" y="5"/>
                  </a:cubicBezTo>
                  <a:cubicBezTo>
                    <a:pt x="2" y="4"/>
                    <a:pt x="3" y="3"/>
                    <a:pt x="4" y="3"/>
                  </a:cubicBezTo>
                  <a:cubicBezTo>
                    <a:pt x="4" y="4"/>
                    <a:pt x="4" y="5"/>
                    <a:pt x="5" y="6"/>
                  </a:cubicBezTo>
                  <a:lnTo>
                    <a:pt x="5" y="6"/>
                  </a:lnTo>
                  <a:lnTo>
                    <a:pt x="8" y="6"/>
                  </a:lnTo>
                  <a:lnTo>
                    <a:pt x="8" y="4"/>
                  </a:lnTo>
                  <a:lnTo>
                    <a:pt x="8" y="4"/>
                  </a:lnTo>
                  <a:cubicBezTo>
                    <a:pt x="6" y="4"/>
                    <a:pt x="5" y="3"/>
                    <a:pt x="5" y="1"/>
                  </a:cubicBezTo>
                  <a:cubicBezTo>
                    <a:pt x="8" y="1"/>
                    <a:pt x="8" y="1"/>
                    <a:pt x="10" y="1"/>
                  </a:cubicBezTo>
                  <a:cubicBezTo>
                    <a:pt x="11" y="1"/>
                    <a:pt x="12" y="0"/>
                    <a:pt x="12" y="0"/>
                  </a:cubicBezTo>
                  <a:cubicBezTo>
                    <a:pt x="13" y="0"/>
                    <a:pt x="14" y="0"/>
                    <a:pt x="16" y="0"/>
                  </a:cubicBezTo>
                  <a:cubicBezTo>
                    <a:pt x="15" y="5"/>
                    <a:pt x="13" y="3"/>
                    <a:pt x="13" y="8"/>
                  </a:cubicBezTo>
                  <a:lnTo>
                    <a:pt x="13" y="8"/>
                  </a:lnTo>
                  <a:lnTo>
                    <a:pt x="10" y="13"/>
                  </a:lnTo>
                  <a:lnTo>
                    <a:pt x="10" y="13"/>
                  </a:lnTo>
                  <a:lnTo>
                    <a:pt x="8" y="11"/>
                  </a:lnTo>
                  <a:lnTo>
                    <a:pt x="8" y="11"/>
                  </a:lnTo>
                  <a:cubicBezTo>
                    <a:pt x="8" y="11"/>
                    <a:pt x="1" y="10"/>
                    <a:pt x="0" y="10"/>
                  </a:cubicBezTo>
                  <a:lnTo>
                    <a:pt x="0" y="1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62" name="Freeform 55"/>
            <p:cNvSpPr>
              <a:spLocks/>
            </p:cNvSpPr>
            <p:nvPr/>
          </p:nvSpPr>
          <p:spPr bwMode="auto">
            <a:xfrm>
              <a:off x="1327149" y="3648223"/>
              <a:ext cx="184151" cy="106363"/>
            </a:xfrm>
            <a:custGeom>
              <a:avLst/>
              <a:gdLst/>
              <a:ahLst/>
              <a:cxnLst>
                <a:cxn ang="0">
                  <a:pos x="16" y="6"/>
                </a:cxn>
                <a:cxn ang="0">
                  <a:pos x="11" y="9"/>
                </a:cxn>
                <a:cxn ang="0">
                  <a:pos x="0" y="4"/>
                </a:cxn>
                <a:cxn ang="0">
                  <a:pos x="0" y="4"/>
                </a:cxn>
                <a:cxn ang="0">
                  <a:pos x="0" y="1"/>
                </a:cxn>
                <a:cxn ang="0">
                  <a:pos x="0" y="1"/>
                </a:cxn>
                <a:cxn ang="0">
                  <a:pos x="2" y="0"/>
                </a:cxn>
                <a:cxn ang="0">
                  <a:pos x="12" y="0"/>
                </a:cxn>
                <a:cxn ang="0">
                  <a:pos x="13" y="2"/>
                </a:cxn>
                <a:cxn ang="0">
                  <a:pos x="15" y="2"/>
                </a:cxn>
                <a:cxn ang="0">
                  <a:pos x="15" y="2"/>
                </a:cxn>
                <a:cxn ang="0">
                  <a:pos x="16" y="6"/>
                </a:cxn>
              </a:cxnLst>
              <a:rect l="0" t="0" r="r" b="b"/>
              <a:pathLst>
                <a:path w="16" h="9">
                  <a:moveTo>
                    <a:pt x="16" y="6"/>
                  </a:moveTo>
                  <a:cubicBezTo>
                    <a:pt x="14" y="6"/>
                    <a:pt x="12" y="8"/>
                    <a:pt x="11" y="9"/>
                  </a:cubicBezTo>
                  <a:cubicBezTo>
                    <a:pt x="7" y="8"/>
                    <a:pt x="4" y="5"/>
                    <a:pt x="0" y="4"/>
                  </a:cubicBezTo>
                  <a:lnTo>
                    <a:pt x="0" y="4"/>
                  </a:lnTo>
                  <a:lnTo>
                    <a:pt x="0" y="1"/>
                  </a:lnTo>
                  <a:lnTo>
                    <a:pt x="0" y="1"/>
                  </a:lnTo>
                  <a:cubicBezTo>
                    <a:pt x="0" y="0"/>
                    <a:pt x="1" y="0"/>
                    <a:pt x="2" y="0"/>
                  </a:cubicBezTo>
                  <a:cubicBezTo>
                    <a:pt x="4" y="0"/>
                    <a:pt x="11" y="1"/>
                    <a:pt x="12" y="0"/>
                  </a:cubicBezTo>
                  <a:cubicBezTo>
                    <a:pt x="12" y="1"/>
                    <a:pt x="13" y="2"/>
                    <a:pt x="13" y="2"/>
                  </a:cubicBezTo>
                  <a:cubicBezTo>
                    <a:pt x="14" y="2"/>
                    <a:pt x="15" y="3"/>
                    <a:pt x="15" y="2"/>
                  </a:cubicBezTo>
                  <a:lnTo>
                    <a:pt x="15" y="2"/>
                  </a:lnTo>
                  <a:lnTo>
                    <a:pt x="16" y="6"/>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63" name="Freeform 56"/>
            <p:cNvSpPr>
              <a:spLocks/>
            </p:cNvSpPr>
            <p:nvPr/>
          </p:nvSpPr>
          <p:spPr bwMode="auto">
            <a:xfrm>
              <a:off x="1465263" y="3730774"/>
              <a:ext cx="46037" cy="46037"/>
            </a:xfrm>
            <a:custGeom>
              <a:avLst/>
              <a:gdLst/>
              <a:ahLst/>
              <a:cxnLst>
                <a:cxn ang="0">
                  <a:pos x="0" y="2"/>
                </a:cxn>
                <a:cxn ang="0">
                  <a:pos x="1" y="1"/>
                </a:cxn>
                <a:cxn ang="0">
                  <a:pos x="1" y="1"/>
                </a:cxn>
                <a:cxn ang="0">
                  <a:pos x="4" y="0"/>
                </a:cxn>
                <a:cxn ang="0">
                  <a:pos x="4" y="4"/>
                </a:cxn>
                <a:cxn ang="0">
                  <a:pos x="4" y="4"/>
                </a:cxn>
                <a:cxn ang="0">
                  <a:pos x="0" y="2"/>
                </a:cxn>
                <a:cxn ang="0">
                  <a:pos x="0" y="2"/>
                </a:cxn>
              </a:cxnLst>
              <a:rect l="0" t="0" r="r" b="b"/>
              <a:pathLst>
                <a:path w="4" h="4">
                  <a:moveTo>
                    <a:pt x="0" y="2"/>
                  </a:moveTo>
                  <a:cubicBezTo>
                    <a:pt x="1" y="1"/>
                    <a:pt x="0" y="1"/>
                    <a:pt x="1" y="1"/>
                  </a:cubicBezTo>
                  <a:lnTo>
                    <a:pt x="1" y="1"/>
                  </a:lnTo>
                  <a:lnTo>
                    <a:pt x="4" y="0"/>
                  </a:lnTo>
                  <a:lnTo>
                    <a:pt x="4" y="4"/>
                  </a:lnTo>
                  <a:lnTo>
                    <a:pt x="4" y="4"/>
                  </a:lnTo>
                  <a:cubicBezTo>
                    <a:pt x="3" y="4"/>
                    <a:pt x="0" y="2"/>
                    <a:pt x="0" y="2"/>
                  </a:cubicBezTo>
                  <a:lnTo>
                    <a:pt x="0" y="2"/>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64" name="Freeform 57"/>
            <p:cNvSpPr>
              <a:spLocks/>
            </p:cNvSpPr>
            <p:nvPr/>
          </p:nvSpPr>
          <p:spPr bwMode="auto">
            <a:xfrm>
              <a:off x="2482850" y="4218136"/>
              <a:ext cx="1017588" cy="392113"/>
            </a:xfrm>
            <a:custGeom>
              <a:avLst/>
              <a:gdLst/>
              <a:ahLst/>
              <a:cxnLst>
                <a:cxn ang="0">
                  <a:pos x="83" y="13"/>
                </a:cxn>
                <a:cxn ang="0">
                  <a:pos x="83" y="10"/>
                </a:cxn>
                <a:cxn ang="0">
                  <a:pos x="79" y="4"/>
                </a:cxn>
                <a:cxn ang="0">
                  <a:pos x="67" y="2"/>
                </a:cxn>
                <a:cxn ang="0">
                  <a:pos x="58" y="5"/>
                </a:cxn>
                <a:cxn ang="0">
                  <a:pos x="53" y="6"/>
                </a:cxn>
                <a:cxn ang="0">
                  <a:pos x="51" y="4"/>
                </a:cxn>
                <a:cxn ang="0">
                  <a:pos x="43" y="3"/>
                </a:cxn>
                <a:cxn ang="0">
                  <a:pos x="43" y="1"/>
                </a:cxn>
                <a:cxn ang="0">
                  <a:pos x="41" y="2"/>
                </a:cxn>
                <a:cxn ang="0">
                  <a:pos x="38" y="0"/>
                </a:cxn>
                <a:cxn ang="0">
                  <a:pos x="21" y="4"/>
                </a:cxn>
                <a:cxn ang="0">
                  <a:pos x="21" y="4"/>
                </a:cxn>
                <a:cxn ang="0">
                  <a:pos x="12" y="4"/>
                </a:cxn>
                <a:cxn ang="0">
                  <a:pos x="12" y="4"/>
                </a:cxn>
                <a:cxn ang="0">
                  <a:pos x="11" y="5"/>
                </a:cxn>
                <a:cxn ang="0">
                  <a:pos x="14" y="6"/>
                </a:cxn>
                <a:cxn ang="0">
                  <a:pos x="9" y="8"/>
                </a:cxn>
                <a:cxn ang="0">
                  <a:pos x="5" y="8"/>
                </a:cxn>
                <a:cxn ang="0">
                  <a:pos x="0" y="12"/>
                </a:cxn>
                <a:cxn ang="0">
                  <a:pos x="2" y="17"/>
                </a:cxn>
                <a:cxn ang="0">
                  <a:pos x="5" y="21"/>
                </a:cxn>
                <a:cxn ang="0">
                  <a:pos x="4" y="24"/>
                </a:cxn>
                <a:cxn ang="0">
                  <a:pos x="6" y="24"/>
                </a:cxn>
                <a:cxn ang="0">
                  <a:pos x="16" y="30"/>
                </a:cxn>
                <a:cxn ang="0">
                  <a:pos x="21" y="33"/>
                </a:cxn>
                <a:cxn ang="0">
                  <a:pos x="23" y="31"/>
                </a:cxn>
                <a:cxn ang="0">
                  <a:pos x="25" y="28"/>
                </a:cxn>
                <a:cxn ang="0">
                  <a:pos x="33" y="33"/>
                </a:cxn>
                <a:cxn ang="0">
                  <a:pos x="41" y="29"/>
                </a:cxn>
                <a:cxn ang="0">
                  <a:pos x="44" y="28"/>
                </a:cxn>
                <a:cxn ang="0">
                  <a:pos x="44" y="28"/>
                </a:cxn>
                <a:cxn ang="0">
                  <a:pos x="47" y="28"/>
                </a:cxn>
                <a:cxn ang="0">
                  <a:pos x="47" y="28"/>
                </a:cxn>
                <a:cxn ang="0">
                  <a:pos x="47" y="34"/>
                </a:cxn>
                <a:cxn ang="0">
                  <a:pos x="52" y="29"/>
                </a:cxn>
                <a:cxn ang="0">
                  <a:pos x="62" y="29"/>
                </a:cxn>
                <a:cxn ang="0">
                  <a:pos x="78" y="24"/>
                </a:cxn>
                <a:cxn ang="0">
                  <a:pos x="81" y="25"/>
                </a:cxn>
                <a:cxn ang="0">
                  <a:pos x="88" y="27"/>
                </a:cxn>
                <a:cxn ang="0">
                  <a:pos x="84" y="15"/>
                </a:cxn>
                <a:cxn ang="0">
                  <a:pos x="83" y="13"/>
                </a:cxn>
                <a:cxn ang="0">
                  <a:pos x="83" y="13"/>
                </a:cxn>
              </a:cxnLst>
              <a:rect l="0" t="0" r="r" b="b"/>
              <a:pathLst>
                <a:path w="88" h="34">
                  <a:moveTo>
                    <a:pt x="83" y="13"/>
                  </a:moveTo>
                  <a:cubicBezTo>
                    <a:pt x="83" y="12"/>
                    <a:pt x="83" y="11"/>
                    <a:pt x="83" y="10"/>
                  </a:cubicBezTo>
                  <a:cubicBezTo>
                    <a:pt x="79" y="11"/>
                    <a:pt x="80" y="5"/>
                    <a:pt x="79" y="4"/>
                  </a:cubicBezTo>
                  <a:cubicBezTo>
                    <a:pt x="76" y="2"/>
                    <a:pt x="72" y="2"/>
                    <a:pt x="67" y="2"/>
                  </a:cubicBezTo>
                  <a:cubicBezTo>
                    <a:pt x="66" y="2"/>
                    <a:pt x="61" y="5"/>
                    <a:pt x="58" y="5"/>
                  </a:cubicBezTo>
                  <a:cubicBezTo>
                    <a:pt x="57" y="5"/>
                    <a:pt x="55" y="6"/>
                    <a:pt x="53" y="6"/>
                  </a:cubicBezTo>
                  <a:cubicBezTo>
                    <a:pt x="52" y="6"/>
                    <a:pt x="51" y="5"/>
                    <a:pt x="51" y="4"/>
                  </a:cubicBezTo>
                  <a:cubicBezTo>
                    <a:pt x="48" y="5"/>
                    <a:pt x="46" y="3"/>
                    <a:pt x="43" y="3"/>
                  </a:cubicBezTo>
                  <a:cubicBezTo>
                    <a:pt x="43" y="3"/>
                    <a:pt x="43" y="2"/>
                    <a:pt x="43" y="1"/>
                  </a:cubicBezTo>
                  <a:cubicBezTo>
                    <a:pt x="43" y="1"/>
                    <a:pt x="41" y="2"/>
                    <a:pt x="41" y="2"/>
                  </a:cubicBezTo>
                  <a:cubicBezTo>
                    <a:pt x="40" y="2"/>
                    <a:pt x="39" y="1"/>
                    <a:pt x="38" y="0"/>
                  </a:cubicBezTo>
                  <a:cubicBezTo>
                    <a:pt x="35" y="2"/>
                    <a:pt x="25" y="0"/>
                    <a:pt x="21" y="4"/>
                  </a:cubicBezTo>
                  <a:lnTo>
                    <a:pt x="21" y="4"/>
                  </a:lnTo>
                  <a:lnTo>
                    <a:pt x="12" y="4"/>
                  </a:lnTo>
                  <a:lnTo>
                    <a:pt x="12" y="4"/>
                  </a:lnTo>
                  <a:cubicBezTo>
                    <a:pt x="12" y="5"/>
                    <a:pt x="11" y="5"/>
                    <a:pt x="11" y="5"/>
                  </a:cubicBezTo>
                  <a:cubicBezTo>
                    <a:pt x="12" y="6"/>
                    <a:pt x="13" y="6"/>
                    <a:pt x="14" y="6"/>
                  </a:cubicBezTo>
                  <a:cubicBezTo>
                    <a:pt x="14" y="9"/>
                    <a:pt x="12" y="8"/>
                    <a:pt x="9" y="8"/>
                  </a:cubicBezTo>
                  <a:cubicBezTo>
                    <a:pt x="9" y="8"/>
                    <a:pt x="6" y="8"/>
                    <a:pt x="5" y="8"/>
                  </a:cubicBezTo>
                  <a:cubicBezTo>
                    <a:pt x="2" y="8"/>
                    <a:pt x="0" y="9"/>
                    <a:pt x="0" y="12"/>
                  </a:cubicBezTo>
                  <a:cubicBezTo>
                    <a:pt x="0" y="14"/>
                    <a:pt x="3" y="14"/>
                    <a:pt x="2" y="17"/>
                  </a:cubicBezTo>
                  <a:cubicBezTo>
                    <a:pt x="1" y="18"/>
                    <a:pt x="4" y="21"/>
                    <a:pt x="5" y="21"/>
                  </a:cubicBezTo>
                  <a:cubicBezTo>
                    <a:pt x="5" y="22"/>
                    <a:pt x="5" y="23"/>
                    <a:pt x="4" y="24"/>
                  </a:cubicBezTo>
                  <a:cubicBezTo>
                    <a:pt x="5" y="24"/>
                    <a:pt x="6" y="24"/>
                    <a:pt x="6" y="24"/>
                  </a:cubicBezTo>
                  <a:cubicBezTo>
                    <a:pt x="6" y="26"/>
                    <a:pt x="15" y="30"/>
                    <a:pt x="16" y="30"/>
                  </a:cubicBezTo>
                  <a:cubicBezTo>
                    <a:pt x="17" y="31"/>
                    <a:pt x="18" y="33"/>
                    <a:pt x="21" y="33"/>
                  </a:cubicBezTo>
                  <a:cubicBezTo>
                    <a:pt x="21" y="33"/>
                    <a:pt x="22" y="32"/>
                    <a:pt x="23" y="31"/>
                  </a:cubicBezTo>
                  <a:cubicBezTo>
                    <a:pt x="22" y="29"/>
                    <a:pt x="23" y="28"/>
                    <a:pt x="25" y="28"/>
                  </a:cubicBezTo>
                  <a:cubicBezTo>
                    <a:pt x="30" y="28"/>
                    <a:pt x="28" y="33"/>
                    <a:pt x="33" y="33"/>
                  </a:cubicBezTo>
                  <a:cubicBezTo>
                    <a:pt x="37" y="33"/>
                    <a:pt x="39" y="29"/>
                    <a:pt x="41" y="29"/>
                  </a:cubicBezTo>
                  <a:cubicBezTo>
                    <a:pt x="42" y="29"/>
                    <a:pt x="44" y="29"/>
                    <a:pt x="44" y="28"/>
                  </a:cubicBezTo>
                  <a:lnTo>
                    <a:pt x="44" y="28"/>
                  </a:lnTo>
                  <a:lnTo>
                    <a:pt x="47" y="28"/>
                  </a:lnTo>
                  <a:lnTo>
                    <a:pt x="47" y="28"/>
                  </a:lnTo>
                  <a:cubicBezTo>
                    <a:pt x="46" y="29"/>
                    <a:pt x="47" y="32"/>
                    <a:pt x="47" y="34"/>
                  </a:cubicBezTo>
                  <a:cubicBezTo>
                    <a:pt x="51" y="33"/>
                    <a:pt x="51" y="32"/>
                    <a:pt x="52" y="29"/>
                  </a:cubicBezTo>
                  <a:cubicBezTo>
                    <a:pt x="54" y="31"/>
                    <a:pt x="59" y="29"/>
                    <a:pt x="62" y="29"/>
                  </a:cubicBezTo>
                  <a:cubicBezTo>
                    <a:pt x="69" y="29"/>
                    <a:pt x="71" y="26"/>
                    <a:pt x="78" y="24"/>
                  </a:cubicBezTo>
                  <a:cubicBezTo>
                    <a:pt x="79" y="24"/>
                    <a:pt x="80" y="25"/>
                    <a:pt x="81" y="25"/>
                  </a:cubicBezTo>
                  <a:cubicBezTo>
                    <a:pt x="84" y="25"/>
                    <a:pt x="85" y="27"/>
                    <a:pt x="88" y="27"/>
                  </a:cubicBezTo>
                  <a:cubicBezTo>
                    <a:pt x="87" y="21"/>
                    <a:pt x="84" y="21"/>
                    <a:pt x="84" y="15"/>
                  </a:cubicBezTo>
                  <a:cubicBezTo>
                    <a:pt x="84" y="14"/>
                    <a:pt x="83" y="13"/>
                    <a:pt x="83" y="13"/>
                  </a:cubicBezTo>
                  <a:lnTo>
                    <a:pt x="83" y="13"/>
                  </a:lnTo>
                  <a:close/>
                </a:path>
              </a:pathLst>
            </a:custGeom>
            <a:solidFill>
              <a:srgbClr val="D2DFEE"/>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65" name="Freeform 58"/>
            <p:cNvSpPr>
              <a:spLocks/>
            </p:cNvSpPr>
            <p:nvPr/>
          </p:nvSpPr>
          <p:spPr bwMode="auto">
            <a:xfrm>
              <a:off x="3014663" y="4680099"/>
              <a:ext cx="80962" cy="93663"/>
            </a:xfrm>
            <a:custGeom>
              <a:avLst/>
              <a:gdLst/>
              <a:ahLst/>
              <a:cxnLst>
                <a:cxn ang="0">
                  <a:pos x="2" y="0"/>
                </a:cxn>
                <a:cxn ang="0">
                  <a:pos x="7" y="0"/>
                </a:cxn>
                <a:cxn ang="0">
                  <a:pos x="7" y="0"/>
                </a:cxn>
                <a:cxn ang="0">
                  <a:pos x="7" y="3"/>
                </a:cxn>
                <a:cxn ang="0">
                  <a:pos x="7" y="3"/>
                </a:cxn>
                <a:cxn ang="0">
                  <a:pos x="3" y="8"/>
                </a:cxn>
                <a:cxn ang="0">
                  <a:pos x="0" y="5"/>
                </a:cxn>
                <a:cxn ang="0">
                  <a:pos x="2" y="0"/>
                </a:cxn>
                <a:cxn ang="0">
                  <a:pos x="2" y="0"/>
                </a:cxn>
              </a:cxnLst>
              <a:rect l="0" t="0" r="r" b="b"/>
              <a:pathLst>
                <a:path w="7" h="8">
                  <a:moveTo>
                    <a:pt x="2" y="0"/>
                  </a:moveTo>
                  <a:cubicBezTo>
                    <a:pt x="3" y="0"/>
                    <a:pt x="5" y="1"/>
                    <a:pt x="7" y="0"/>
                  </a:cubicBezTo>
                  <a:lnTo>
                    <a:pt x="7" y="0"/>
                  </a:lnTo>
                  <a:lnTo>
                    <a:pt x="7" y="3"/>
                  </a:lnTo>
                  <a:lnTo>
                    <a:pt x="7" y="3"/>
                  </a:lnTo>
                  <a:cubicBezTo>
                    <a:pt x="6" y="4"/>
                    <a:pt x="3" y="8"/>
                    <a:pt x="3" y="8"/>
                  </a:cubicBezTo>
                  <a:cubicBezTo>
                    <a:pt x="2" y="8"/>
                    <a:pt x="2" y="5"/>
                    <a:pt x="0" y="5"/>
                  </a:cubicBezTo>
                  <a:cubicBezTo>
                    <a:pt x="1" y="2"/>
                    <a:pt x="1" y="2"/>
                    <a:pt x="2" y="0"/>
                  </a:cubicBezTo>
                  <a:lnTo>
                    <a:pt x="2"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66" name="Freeform 59"/>
            <p:cNvSpPr>
              <a:spLocks/>
            </p:cNvSpPr>
            <p:nvPr/>
          </p:nvSpPr>
          <p:spPr bwMode="auto">
            <a:xfrm>
              <a:off x="3003550" y="4507060"/>
              <a:ext cx="393701" cy="300038"/>
            </a:xfrm>
            <a:custGeom>
              <a:avLst/>
              <a:gdLst/>
              <a:ahLst/>
              <a:cxnLst>
                <a:cxn ang="0">
                  <a:pos x="3" y="15"/>
                </a:cxn>
                <a:cxn ang="0">
                  <a:pos x="3" y="13"/>
                </a:cxn>
                <a:cxn ang="0">
                  <a:pos x="0" y="11"/>
                </a:cxn>
                <a:cxn ang="0">
                  <a:pos x="1" y="9"/>
                </a:cxn>
                <a:cxn ang="0">
                  <a:pos x="7" y="4"/>
                </a:cxn>
                <a:cxn ang="0">
                  <a:pos x="17" y="4"/>
                </a:cxn>
                <a:cxn ang="0">
                  <a:pos x="34" y="0"/>
                </a:cxn>
                <a:cxn ang="0">
                  <a:pos x="28" y="6"/>
                </a:cxn>
                <a:cxn ang="0">
                  <a:pos x="28" y="17"/>
                </a:cxn>
                <a:cxn ang="0">
                  <a:pos x="20" y="22"/>
                </a:cxn>
                <a:cxn ang="0">
                  <a:pos x="20" y="22"/>
                </a:cxn>
                <a:cxn ang="0">
                  <a:pos x="9" y="26"/>
                </a:cxn>
                <a:cxn ang="0">
                  <a:pos x="4" y="24"/>
                </a:cxn>
                <a:cxn ang="0">
                  <a:pos x="4" y="24"/>
                </a:cxn>
                <a:cxn ang="0">
                  <a:pos x="8" y="18"/>
                </a:cxn>
                <a:cxn ang="0">
                  <a:pos x="8" y="18"/>
                </a:cxn>
                <a:cxn ang="0">
                  <a:pos x="8" y="15"/>
                </a:cxn>
                <a:cxn ang="0">
                  <a:pos x="8" y="15"/>
                </a:cxn>
                <a:cxn ang="0">
                  <a:pos x="3" y="15"/>
                </a:cxn>
                <a:cxn ang="0">
                  <a:pos x="3" y="15"/>
                </a:cxn>
              </a:cxnLst>
              <a:rect l="0" t="0" r="r" b="b"/>
              <a:pathLst>
                <a:path w="34" h="26">
                  <a:moveTo>
                    <a:pt x="3" y="15"/>
                  </a:moveTo>
                  <a:cubicBezTo>
                    <a:pt x="3" y="15"/>
                    <a:pt x="3" y="14"/>
                    <a:pt x="3" y="13"/>
                  </a:cubicBezTo>
                  <a:cubicBezTo>
                    <a:pt x="2" y="13"/>
                    <a:pt x="1" y="12"/>
                    <a:pt x="0" y="11"/>
                  </a:cubicBezTo>
                  <a:cubicBezTo>
                    <a:pt x="1" y="10"/>
                    <a:pt x="1" y="9"/>
                    <a:pt x="1" y="9"/>
                  </a:cubicBezTo>
                  <a:cubicBezTo>
                    <a:pt x="6" y="8"/>
                    <a:pt x="6" y="7"/>
                    <a:pt x="7" y="4"/>
                  </a:cubicBezTo>
                  <a:cubicBezTo>
                    <a:pt x="9" y="6"/>
                    <a:pt x="14" y="4"/>
                    <a:pt x="17" y="4"/>
                  </a:cubicBezTo>
                  <a:cubicBezTo>
                    <a:pt x="24" y="4"/>
                    <a:pt x="27" y="1"/>
                    <a:pt x="34" y="0"/>
                  </a:cubicBezTo>
                  <a:cubicBezTo>
                    <a:pt x="34" y="0"/>
                    <a:pt x="28" y="5"/>
                    <a:pt x="28" y="6"/>
                  </a:cubicBezTo>
                  <a:cubicBezTo>
                    <a:pt x="28" y="9"/>
                    <a:pt x="29" y="15"/>
                    <a:pt x="28" y="17"/>
                  </a:cubicBezTo>
                  <a:cubicBezTo>
                    <a:pt x="27" y="19"/>
                    <a:pt x="23" y="20"/>
                    <a:pt x="20" y="22"/>
                  </a:cubicBezTo>
                  <a:lnTo>
                    <a:pt x="20" y="22"/>
                  </a:lnTo>
                  <a:lnTo>
                    <a:pt x="9" y="26"/>
                  </a:lnTo>
                  <a:lnTo>
                    <a:pt x="4" y="24"/>
                  </a:lnTo>
                  <a:lnTo>
                    <a:pt x="4" y="24"/>
                  </a:lnTo>
                  <a:cubicBezTo>
                    <a:pt x="4" y="23"/>
                    <a:pt x="7" y="19"/>
                    <a:pt x="8" y="18"/>
                  </a:cubicBezTo>
                  <a:lnTo>
                    <a:pt x="8" y="18"/>
                  </a:lnTo>
                  <a:lnTo>
                    <a:pt x="8" y="15"/>
                  </a:lnTo>
                  <a:lnTo>
                    <a:pt x="8" y="15"/>
                  </a:lnTo>
                  <a:cubicBezTo>
                    <a:pt x="6" y="16"/>
                    <a:pt x="4" y="15"/>
                    <a:pt x="3" y="15"/>
                  </a:cubicBezTo>
                  <a:lnTo>
                    <a:pt x="3" y="15"/>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67" name="Freeform 60"/>
            <p:cNvSpPr>
              <a:spLocks/>
            </p:cNvSpPr>
            <p:nvPr/>
          </p:nvSpPr>
          <p:spPr bwMode="auto">
            <a:xfrm>
              <a:off x="2979738" y="4738836"/>
              <a:ext cx="69850" cy="255588"/>
            </a:xfrm>
            <a:custGeom>
              <a:avLst/>
              <a:gdLst/>
              <a:ahLst/>
              <a:cxnLst>
                <a:cxn ang="0">
                  <a:pos x="3" y="0"/>
                </a:cxn>
                <a:cxn ang="0">
                  <a:pos x="6" y="3"/>
                </a:cxn>
                <a:cxn ang="0">
                  <a:pos x="6" y="6"/>
                </a:cxn>
                <a:cxn ang="0">
                  <a:pos x="6" y="6"/>
                </a:cxn>
                <a:cxn ang="0">
                  <a:pos x="5" y="22"/>
                </a:cxn>
                <a:cxn ang="0">
                  <a:pos x="0" y="8"/>
                </a:cxn>
                <a:cxn ang="0">
                  <a:pos x="0" y="8"/>
                </a:cxn>
                <a:cxn ang="0">
                  <a:pos x="3" y="0"/>
                </a:cxn>
                <a:cxn ang="0">
                  <a:pos x="3" y="0"/>
                </a:cxn>
              </a:cxnLst>
              <a:rect l="0" t="0" r="r" b="b"/>
              <a:pathLst>
                <a:path w="6" h="22">
                  <a:moveTo>
                    <a:pt x="3" y="0"/>
                  </a:moveTo>
                  <a:cubicBezTo>
                    <a:pt x="5" y="0"/>
                    <a:pt x="5" y="3"/>
                    <a:pt x="6" y="3"/>
                  </a:cubicBezTo>
                  <a:cubicBezTo>
                    <a:pt x="6" y="4"/>
                    <a:pt x="6" y="5"/>
                    <a:pt x="6" y="6"/>
                  </a:cubicBezTo>
                  <a:lnTo>
                    <a:pt x="6" y="6"/>
                  </a:lnTo>
                  <a:lnTo>
                    <a:pt x="5" y="22"/>
                  </a:lnTo>
                  <a:lnTo>
                    <a:pt x="0" y="8"/>
                  </a:lnTo>
                  <a:lnTo>
                    <a:pt x="0" y="8"/>
                  </a:lnTo>
                  <a:cubicBezTo>
                    <a:pt x="0" y="8"/>
                    <a:pt x="2" y="3"/>
                    <a:pt x="3" y="0"/>
                  </a:cubicBezTo>
                  <a:lnTo>
                    <a:pt x="3"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68" name="Freeform 61"/>
            <p:cNvSpPr>
              <a:spLocks/>
            </p:cNvSpPr>
            <p:nvPr/>
          </p:nvSpPr>
          <p:spPr bwMode="auto">
            <a:xfrm>
              <a:off x="839789" y="3429149"/>
              <a:ext cx="58736" cy="57150"/>
            </a:xfrm>
            <a:custGeom>
              <a:avLst/>
              <a:gdLst/>
              <a:ahLst/>
              <a:cxnLst>
                <a:cxn ang="0">
                  <a:pos x="4" y="4"/>
                </a:cxn>
                <a:cxn ang="0">
                  <a:pos x="0" y="3"/>
                </a:cxn>
                <a:cxn ang="0">
                  <a:pos x="3" y="0"/>
                </a:cxn>
                <a:cxn ang="0">
                  <a:pos x="5" y="0"/>
                </a:cxn>
                <a:cxn ang="0">
                  <a:pos x="4" y="4"/>
                </a:cxn>
                <a:cxn ang="0">
                  <a:pos x="4" y="4"/>
                </a:cxn>
              </a:cxnLst>
              <a:rect l="0" t="0" r="r" b="b"/>
              <a:pathLst>
                <a:path w="5" h="5">
                  <a:moveTo>
                    <a:pt x="4" y="4"/>
                  </a:moveTo>
                  <a:cubicBezTo>
                    <a:pt x="3" y="4"/>
                    <a:pt x="0" y="5"/>
                    <a:pt x="0" y="3"/>
                  </a:cubicBezTo>
                  <a:cubicBezTo>
                    <a:pt x="1" y="3"/>
                    <a:pt x="2" y="1"/>
                    <a:pt x="3" y="0"/>
                  </a:cubicBezTo>
                  <a:cubicBezTo>
                    <a:pt x="5" y="0"/>
                    <a:pt x="4" y="1"/>
                    <a:pt x="5" y="0"/>
                  </a:cubicBezTo>
                  <a:cubicBezTo>
                    <a:pt x="5" y="2"/>
                    <a:pt x="4" y="3"/>
                    <a:pt x="4" y="4"/>
                  </a:cubicBezTo>
                  <a:lnTo>
                    <a:pt x="4" y="4"/>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69" name="Freeform 62"/>
            <p:cNvSpPr>
              <a:spLocks/>
            </p:cNvSpPr>
            <p:nvPr/>
          </p:nvSpPr>
          <p:spPr bwMode="auto">
            <a:xfrm>
              <a:off x="690563" y="3359299"/>
              <a:ext cx="207962" cy="300037"/>
            </a:xfrm>
            <a:custGeom>
              <a:avLst/>
              <a:gdLst/>
              <a:ahLst/>
              <a:cxnLst>
                <a:cxn ang="0">
                  <a:pos x="16" y="6"/>
                </a:cxn>
                <a:cxn ang="0">
                  <a:pos x="13" y="9"/>
                </a:cxn>
                <a:cxn ang="0">
                  <a:pos x="18" y="11"/>
                </a:cxn>
                <a:cxn ang="0">
                  <a:pos x="18" y="17"/>
                </a:cxn>
                <a:cxn ang="0">
                  <a:pos x="16" y="21"/>
                </a:cxn>
                <a:cxn ang="0">
                  <a:pos x="13" y="22"/>
                </a:cxn>
                <a:cxn ang="0">
                  <a:pos x="9" y="23"/>
                </a:cxn>
                <a:cxn ang="0">
                  <a:pos x="1" y="26"/>
                </a:cxn>
                <a:cxn ang="0">
                  <a:pos x="1" y="26"/>
                </a:cxn>
                <a:cxn ang="0">
                  <a:pos x="2" y="24"/>
                </a:cxn>
                <a:cxn ang="0">
                  <a:pos x="2" y="24"/>
                </a:cxn>
                <a:cxn ang="0">
                  <a:pos x="0" y="24"/>
                </a:cxn>
                <a:cxn ang="0">
                  <a:pos x="0" y="24"/>
                </a:cxn>
                <a:cxn ang="0">
                  <a:pos x="0" y="21"/>
                </a:cxn>
                <a:cxn ang="0">
                  <a:pos x="0" y="21"/>
                </a:cxn>
                <a:cxn ang="0">
                  <a:pos x="2" y="19"/>
                </a:cxn>
                <a:cxn ang="0">
                  <a:pos x="6" y="18"/>
                </a:cxn>
                <a:cxn ang="0">
                  <a:pos x="3" y="18"/>
                </a:cxn>
                <a:cxn ang="0">
                  <a:pos x="4" y="15"/>
                </a:cxn>
                <a:cxn ang="0">
                  <a:pos x="0" y="12"/>
                </a:cxn>
                <a:cxn ang="0">
                  <a:pos x="3" y="10"/>
                </a:cxn>
                <a:cxn ang="0">
                  <a:pos x="7" y="10"/>
                </a:cxn>
                <a:cxn ang="0">
                  <a:pos x="9" y="5"/>
                </a:cxn>
                <a:cxn ang="0">
                  <a:pos x="14" y="1"/>
                </a:cxn>
                <a:cxn ang="0">
                  <a:pos x="15" y="6"/>
                </a:cxn>
                <a:cxn ang="0">
                  <a:pos x="15" y="6"/>
                </a:cxn>
                <a:cxn ang="0">
                  <a:pos x="16" y="6"/>
                </a:cxn>
              </a:cxnLst>
              <a:rect l="0" t="0" r="r" b="b"/>
              <a:pathLst>
                <a:path w="18" h="26">
                  <a:moveTo>
                    <a:pt x="16" y="6"/>
                  </a:moveTo>
                  <a:cubicBezTo>
                    <a:pt x="15" y="7"/>
                    <a:pt x="14" y="9"/>
                    <a:pt x="13" y="9"/>
                  </a:cubicBezTo>
                  <a:cubicBezTo>
                    <a:pt x="13" y="11"/>
                    <a:pt x="17" y="11"/>
                    <a:pt x="18" y="11"/>
                  </a:cubicBezTo>
                  <a:cubicBezTo>
                    <a:pt x="18" y="13"/>
                    <a:pt x="18" y="14"/>
                    <a:pt x="18" y="17"/>
                  </a:cubicBezTo>
                  <a:cubicBezTo>
                    <a:pt x="18" y="18"/>
                    <a:pt x="16" y="19"/>
                    <a:pt x="16" y="21"/>
                  </a:cubicBezTo>
                  <a:cubicBezTo>
                    <a:pt x="14" y="21"/>
                    <a:pt x="13" y="21"/>
                    <a:pt x="13" y="22"/>
                  </a:cubicBezTo>
                  <a:cubicBezTo>
                    <a:pt x="11" y="22"/>
                    <a:pt x="10" y="23"/>
                    <a:pt x="9" y="23"/>
                  </a:cubicBezTo>
                  <a:cubicBezTo>
                    <a:pt x="5" y="23"/>
                    <a:pt x="4" y="25"/>
                    <a:pt x="1" y="26"/>
                  </a:cubicBezTo>
                  <a:lnTo>
                    <a:pt x="1" y="26"/>
                  </a:lnTo>
                  <a:lnTo>
                    <a:pt x="2" y="24"/>
                  </a:lnTo>
                  <a:lnTo>
                    <a:pt x="2" y="24"/>
                  </a:lnTo>
                  <a:cubicBezTo>
                    <a:pt x="1" y="24"/>
                    <a:pt x="1" y="24"/>
                    <a:pt x="0" y="24"/>
                  </a:cubicBezTo>
                  <a:lnTo>
                    <a:pt x="0" y="24"/>
                  </a:lnTo>
                  <a:lnTo>
                    <a:pt x="0" y="21"/>
                  </a:lnTo>
                  <a:lnTo>
                    <a:pt x="0" y="21"/>
                  </a:lnTo>
                  <a:cubicBezTo>
                    <a:pt x="1" y="21"/>
                    <a:pt x="2" y="20"/>
                    <a:pt x="2" y="19"/>
                  </a:cubicBezTo>
                  <a:cubicBezTo>
                    <a:pt x="4" y="19"/>
                    <a:pt x="5" y="19"/>
                    <a:pt x="6" y="18"/>
                  </a:cubicBezTo>
                  <a:cubicBezTo>
                    <a:pt x="5" y="18"/>
                    <a:pt x="3" y="19"/>
                    <a:pt x="3" y="18"/>
                  </a:cubicBezTo>
                  <a:cubicBezTo>
                    <a:pt x="3" y="18"/>
                    <a:pt x="4" y="15"/>
                    <a:pt x="4" y="15"/>
                  </a:cubicBezTo>
                  <a:cubicBezTo>
                    <a:pt x="1" y="15"/>
                    <a:pt x="1" y="14"/>
                    <a:pt x="0" y="12"/>
                  </a:cubicBezTo>
                  <a:cubicBezTo>
                    <a:pt x="2" y="11"/>
                    <a:pt x="3" y="11"/>
                    <a:pt x="3" y="10"/>
                  </a:cubicBezTo>
                  <a:cubicBezTo>
                    <a:pt x="5" y="10"/>
                    <a:pt x="6" y="10"/>
                    <a:pt x="7" y="10"/>
                  </a:cubicBezTo>
                  <a:cubicBezTo>
                    <a:pt x="9" y="10"/>
                    <a:pt x="9" y="6"/>
                    <a:pt x="9" y="5"/>
                  </a:cubicBezTo>
                  <a:cubicBezTo>
                    <a:pt x="11" y="5"/>
                    <a:pt x="10" y="0"/>
                    <a:pt x="14" y="1"/>
                  </a:cubicBezTo>
                  <a:cubicBezTo>
                    <a:pt x="15" y="3"/>
                    <a:pt x="17" y="5"/>
                    <a:pt x="15" y="6"/>
                  </a:cubicBezTo>
                  <a:lnTo>
                    <a:pt x="15" y="6"/>
                  </a:lnTo>
                  <a:lnTo>
                    <a:pt x="16" y="6"/>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70" name="Freeform 63"/>
            <p:cNvSpPr>
              <a:spLocks/>
            </p:cNvSpPr>
            <p:nvPr/>
          </p:nvSpPr>
          <p:spPr bwMode="auto">
            <a:xfrm>
              <a:off x="714374" y="4113361"/>
              <a:ext cx="623888" cy="485776"/>
            </a:xfrm>
            <a:custGeom>
              <a:avLst/>
              <a:gdLst/>
              <a:ahLst/>
              <a:cxnLst>
                <a:cxn ang="0">
                  <a:pos x="33" y="1"/>
                </a:cxn>
                <a:cxn ang="0">
                  <a:pos x="44" y="7"/>
                </a:cxn>
                <a:cxn ang="0">
                  <a:pos x="46" y="6"/>
                </a:cxn>
                <a:cxn ang="0">
                  <a:pos x="53" y="7"/>
                </a:cxn>
                <a:cxn ang="0">
                  <a:pos x="53" y="11"/>
                </a:cxn>
                <a:cxn ang="0">
                  <a:pos x="42" y="19"/>
                </a:cxn>
                <a:cxn ang="0">
                  <a:pos x="37" y="32"/>
                </a:cxn>
                <a:cxn ang="0">
                  <a:pos x="30" y="38"/>
                </a:cxn>
                <a:cxn ang="0">
                  <a:pos x="15" y="42"/>
                </a:cxn>
                <a:cxn ang="0">
                  <a:pos x="9" y="35"/>
                </a:cxn>
                <a:cxn ang="0">
                  <a:pos x="10" y="24"/>
                </a:cxn>
                <a:cxn ang="0">
                  <a:pos x="14" y="13"/>
                </a:cxn>
                <a:cxn ang="0">
                  <a:pos x="14" y="11"/>
                </a:cxn>
                <a:cxn ang="0">
                  <a:pos x="2" y="10"/>
                </a:cxn>
                <a:cxn ang="0">
                  <a:pos x="0" y="3"/>
                </a:cxn>
                <a:cxn ang="0">
                  <a:pos x="7" y="0"/>
                </a:cxn>
                <a:cxn ang="0">
                  <a:pos x="16" y="2"/>
                </a:cxn>
                <a:cxn ang="0">
                  <a:pos x="22" y="3"/>
                </a:cxn>
                <a:cxn ang="0">
                  <a:pos x="22" y="3"/>
                </a:cxn>
                <a:cxn ang="0">
                  <a:pos x="31" y="3"/>
                </a:cxn>
                <a:cxn ang="0">
                  <a:pos x="31" y="3"/>
                </a:cxn>
                <a:cxn ang="0">
                  <a:pos x="33" y="1"/>
                </a:cxn>
                <a:cxn ang="0">
                  <a:pos x="33" y="1"/>
                </a:cxn>
              </a:cxnLst>
              <a:rect l="0" t="0" r="r" b="b"/>
              <a:pathLst>
                <a:path w="54" h="42">
                  <a:moveTo>
                    <a:pt x="33" y="1"/>
                  </a:moveTo>
                  <a:cubicBezTo>
                    <a:pt x="34" y="4"/>
                    <a:pt x="41" y="7"/>
                    <a:pt x="44" y="7"/>
                  </a:cubicBezTo>
                  <a:cubicBezTo>
                    <a:pt x="45" y="7"/>
                    <a:pt x="46" y="6"/>
                    <a:pt x="46" y="6"/>
                  </a:cubicBezTo>
                  <a:cubicBezTo>
                    <a:pt x="47" y="8"/>
                    <a:pt x="50" y="7"/>
                    <a:pt x="53" y="7"/>
                  </a:cubicBezTo>
                  <a:cubicBezTo>
                    <a:pt x="53" y="8"/>
                    <a:pt x="54" y="11"/>
                    <a:pt x="53" y="11"/>
                  </a:cubicBezTo>
                  <a:cubicBezTo>
                    <a:pt x="47" y="12"/>
                    <a:pt x="45" y="17"/>
                    <a:pt x="42" y="19"/>
                  </a:cubicBezTo>
                  <a:cubicBezTo>
                    <a:pt x="35" y="23"/>
                    <a:pt x="42" y="27"/>
                    <a:pt x="37" y="32"/>
                  </a:cubicBezTo>
                  <a:cubicBezTo>
                    <a:pt x="27" y="39"/>
                    <a:pt x="33" y="38"/>
                    <a:pt x="30" y="38"/>
                  </a:cubicBezTo>
                  <a:cubicBezTo>
                    <a:pt x="18" y="37"/>
                    <a:pt x="17" y="42"/>
                    <a:pt x="15" y="42"/>
                  </a:cubicBezTo>
                  <a:cubicBezTo>
                    <a:pt x="13" y="41"/>
                    <a:pt x="12" y="35"/>
                    <a:pt x="9" y="35"/>
                  </a:cubicBezTo>
                  <a:cubicBezTo>
                    <a:pt x="11" y="31"/>
                    <a:pt x="10" y="29"/>
                    <a:pt x="10" y="24"/>
                  </a:cubicBezTo>
                  <a:cubicBezTo>
                    <a:pt x="10" y="23"/>
                    <a:pt x="14" y="14"/>
                    <a:pt x="14" y="13"/>
                  </a:cubicBezTo>
                  <a:cubicBezTo>
                    <a:pt x="14" y="12"/>
                    <a:pt x="14" y="12"/>
                    <a:pt x="14" y="11"/>
                  </a:cubicBezTo>
                  <a:cubicBezTo>
                    <a:pt x="10" y="11"/>
                    <a:pt x="6" y="10"/>
                    <a:pt x="2" y="10"/>
                  </a:cubicBezTo>
                  <a:cubicBezTo>
                    <a:pt x="2" y="8"/>
                    <a:pt x="0" y="4"/>
                    <a:pt x="0" y="3"/>
                  </a:cubicBezTo>
                  <a:cubicBezTo>
                    <a:pt x="4" y="3"/>
                    <a:pt x="5" y="0"/>
                    <a:pt x="7" y="0"/>
                  </a:cubicBezTo>
                  <a:cubicBezTo>
                    <a:pt x="11" y="0"/>
                    <a:pt x="13" y="2"/>
                    <a:pt x="16" y="2"/>
                  </a:cubicBezTo>
                  <a:cubicBezTo>
                    <a:pt x="19" y="2"/>
                    <a:pt x="20" y="3"/>
                    <a:pt x="22" y="3"/>
                  </a:cubicBezTo>
                  <a:lnTo>
                    <a:pt x="22" y="3"/>
                  </a:lnTo>
                  <a:lnTo>
                    <a:pt x="31" y="3"/>
                  </a:lnTo>
                  <a:lnTo>
                    <a:pt x="31" y="3"/>
                  </a:lnTo>
                  <a:cubicBezTo>
                    <a:pt x="31" y="3"/>
                    <a:pt x="32" y="2"/>
                    <a:pt x="33" y="1"/>
                  </a:cubicBezTo>
                  <a:lnTo>
                    <a:pt x="33" y="1"/>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71" name="Freeform 64"/>
            <p:cNvSpPr>
              <a:spLocks/>
            </p:cNvSpPr>
            <p:nvPr/>
          </p:nvSpPr>
          <p:spPr bwMode="auto">
            <a:xfrm>
              <a:off x="690563" y="4240360"/>
              <a:ext cx="184151" cy="300038"/>
            </a:xfrm>
            <a:custGeom>
              <a:avLst/>
              <a:gdLst/>
              <a:ahLst/>
              <a:cxnLst>
                <a:cxn ang="0">
                  <a:pos x="5" y="0"/>
                </a:cxn>
                <a:cxn ang="0">
                  <a:pos x="16" y="0"/>
                </a:cxn>
                <a:cxn ang="0">
                  <a:pos x="16" y="2"/>
                </a:cxn>
                <a:cxn ang="0">
                  <a:pos x="12" y="13"/>
                </a:cxn>
                <a:cxn ang="0">
                  <a:pos x="11" y="24"/>
                </a:cxn>
                <a:cxn ang="0">
                  <a:pos x="4" y="25"/>
                </a:cxn>
                <a:cxn ang="0">
                  <a:pos x="0" y="15"/>
                </a:cxn>
                <a:cxn ang="0">
                  <a:pos x="4" y="6"/>
                </a:cxn>
                <a:cxn ang="0">
                  <a:pos x="5" y="3"/>
                </a:cxn>
                <a:cxn ang="0">
                  <a:pos x="5" y="0"/>
                </a:cxn>
                <a:cxn ang="0">
                  <a:pos x="5" y="0"/>
                </a:cxn>
              </a:cxnLst>
              <a:rect l="0" t="0" r="r" b="b"/>
              <a:pathLst>
                <a:path w="16" h="26">
                  <a:moveTo>
                    <a:pt x="5" y="0"/>
                  </a:moveTo>
                  <a:cubicBezTo>
                    <a:pt x="10" y="0"/>
                    <a:pt x="12" y="0"/>
                    <a:pt x="16" y="0"/>
                  </a:cubicBezTo>
                  <a:cubicBezTo>
                    <a:pt x="16" y="1"/>
                    <a:pt x="16" y="1"/>
                    <a:pt x="16" y="2"/>
                  </a:cubicBezTo>
                  <a:cubicBezTo>
                    <a:pt x="16" y="3"/>
                    <a:pt x="12" y="12"/>
                    <a:pt x="12" y="13"/>
                  </a:cubicBezTo>
                  <a:cubicBezTo>
                    <a:pt x="12" y="18"/>
                    <a:pt x="13" y="20"/>
                    <a:pt x="11" y="24"/>
                  </a:cubicBezTo>
                  <a:cubicBezTo>
                    <a:pt x="5" y="25"/>
                    <a:pt x="8" y="26"/>
                    <a:pt x="4" y="25"/>
                  </a:cubicBezTo>
                  <a:cubicBezTo>
                    <a:pt x="4" y="21"/>
                    <a:pt x="0" y="19"/>
                    <a:pt x="0" y="15"/>
                  </a:cubicBezTo>
                  <a:cubicBezTo>
                    <a:pt x="0" y="11"/>
                    <a:pt x="3" y="8"/>
                    <a:pt x="4" y="6"/>
                  </a:cubicBezTo>
                  <a:cubicBezTo>
                    <a:pt x="4" y="5"/>
                    <a:pt x="5" y="4"/>
                    <a:pt x="5" y="3"/>
                  </a:cubicBezTo>
                  <a:cubicBezTo>
                    <a:pt x="5" y="0"/>
                    <a:pt x="5" y="1"/>
                    <a:pt x="5" y="0"/>
                  </a:cubicBezTo>
                  <a:lnTo>
                    <a:pt x="5"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72" name="Freeform 65"/>
            <p:cNvSpPr>
              <a:spLocks/>
            </p:cNvSpPr>
            <p:nvPr/>
          </p:nvSpPr>
          <p:spPr bwMode="auto">
            <a:xfrm>
              <a:off x="1811338" y="4459436"/>
              <a:ext cx="139700" cy="106363"/>
            </a:xfrm>
            <a:custGeom>
              <a:avLst/>
              <a:gdLst/>
              <a:ahLst/>
              <a:cxnLst>
                <a:cxn ang="0">
                  <a:pos x="7" y="0"/>
                </a:cxn>
                <a:cxn ang="0">
                  <a:pos x="8" y="2"/>
                </a:cxn>
                <a:cxn ang="0">
                  <a:pos x="8" y="2"/>
                </a:cxn>
                <a:cxn ang="0">
                  <a:pos x="12" y="0"/>
                </a:cxn>
                <a:cxn ang="0">
                  <a:pos x="12" y="0"/>
                </a:cxn>
                <a:cxn ang="0">
                  <a:pos x="12" y="0"/>
                </a:cxn>
                <a:cxn ang="0">
                  <a:pos x="12" y="8"/>
                </a:cxn>
                <a:cxn ang="0">
                  <a:pos x="12" y="8"/>
                </a:cxn>
                <a:cxn ang="0">
                  <a:pos x="7" y="5"/>
                </a:cxn>
                <a:cxn ang="0">
                  <a:pos x="5" y="5"/>
                </a:cxn>
                <a:cxn ang="0">
                  <a:pos x="0" y="0"/>
                </a:cxn>
                <a:cxn ang="0">
                  <a:pos x="0" y="0"/>
                </a:cxn>
                <a:cxn ang="0">
                  <a:pos x="7" y="0"/>
                </a:cxn>
              </a:cxnLst>
              <a:rect l="0" t="0" r="r" b="b"/>
              <a:pathLst>
                <a:path w="12" h="9">
                  <a:moveTo>
                    <a:pt x="7" y="0"/>
                  </a:moveTo>
                  <a:lnTo>
                    <a:pt x="8" y="2"/>
                  </a:lnTo>
                  <a:lnTo>
                    <a:pt x="8" y="2"/>
                  </a:lnTo>
                  <a:cubicBezTo>
                    <a:pt x="9" y="0"/>
                    <a:pt x="10" y="0"/>
                    <a:pt x="12" y="0"/>
                  </a:cubicBezTo>
                  <a:cubicBezTo>
                    <a:pt x="12" y="0"/>
                    <a:pt x="12" y="0"/>
                    <a:pt x="12" y="0"/>
                  </a:cubicBezTo>
                  <a:lnTo>
                    <a:pt x="12" y="0"/>
                  </a:lnTo>
                  <a:lnTo>
                    <a:pt x="12" y="8"/>
                  </a:lnTo>
                  <a:lnTo>
                    <a:pt x="12" y="8"/>
                  </a:lnTo>
                  <a:cubicBezTo>
                    <a:pt x="10" y="9"/>
                    <a:pt x="8" y="7"/>
                    <a:pt x="7" y="5"/>
                  </a:cubicBezTo>
                  <a:cubicBezTo>
                    <a:pt x="6" y="5"/>
                    <a:pt x="6" y="5"/>
                    <a:pt x="5" y="5"/>
                  </a:cubicBezTo>
                  <a:cubicBezTo>
                    <a:pt x="4" y="5"/>
                    <a:pt x="0" y="3"/>
                    <a:pt x="0" y="0"/>
                  </a:cubicBezTo>
                  <a:lnTo>
                    <a:pt x="0" y="0"/>
                  </a:lnTo>
                  <a:lnTo>
                    <a:pt x="7"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73" name="Freeform 66"/>
            <p:cNvSpPr>
              <a:spLocks/>
            </p:cNvSpPr>
            <p:nvPr/>
          </p:nvSpPr>
          <p:spPr bwMode="auto">
            <a:xfrm>
              <a:off x="2378075" y="4610249"/>
              <a:ext cx="150814" cy="58737"/>
            </a:xfrm>
            <a:custGeom>
              <a:avLst/>
              <a:gdLst/>
              <a:ahLst/>
              <a:cxnLst>
                <a:cxn ang="0">
                  <a:pos x="0" y="0"/>
                </a:cxn>
                <a:cxn ang="0">
                  <a:pos x="13" y="0"/>
                </a:cxn>
                <a:cxn ang="0">
                  <a:pos x="13" y="3"/>
                </a:cxn>
                <a:cxn ang="0">
                  <a:pos x="7" y="5"/>
                </a:cxn>
                <a:cxn ang="0">
                  <a:pos x="0" y="3"/>
                </a:cxn>
                <a:cxn ang="0">
                  <a:pos x="0" y="3"/>
                </a:cxn>
                <a:cxn ang="0">
                  <a:pos x="0" y="0"/>
                </a:cxn>
              </a:cxnLst>
              <a:rect l="0" t="0" r="r" b="b"/>
              <a:pathLst>
                <a:path w="13" h="5">
                  <a:moveTo>
                    <a:pt x="0" y="0"/>
                  </a:moveTo>
                  <a:cubicBezTo>
                    <a:pt x="6" y="0"/>
                    <a:pt x="10" y="3"/>
                    <a:pt x="13" y="0"/>
                  </a:cubicBezTo>
                  <a:cubicBezTo>
                    <a:pt x="13" y="2"/>
                    <a:pt x="13" y="2"/>
                    <a:pt x="13" y="3"/>
                  </a:cubicBezTo>
                  <a:cubicBezTo>
                    <a:pt x="11" y="4"/>
                    <a:pt x="8" y="5"/>
                    <a:pt x="7" y="5"/>
                  </a:cubicBezTo>
                  <a:cubicBezTo>
                    <a:pt x="4" y="5"/>
                    <a:pt x="3" y="3"/>
                    <a:pt x="0" y="3"/>
                  </a:cubicBezTo>
                  <a:lnTo>
                    <a:pt x="0" y="3"/>
                  </a:lnTo>
                  <a:lnTo>
                    <a:pt x="0"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74" name="Freeform 67"/>
            <p:cNvSpPr>
              <a:spLocks/>
            </p:cNvSpPr>
            <p:nvPr/>
          </p:nvSpPr>
          <p:spPr bwMode="auto">
            <a:xfrm>
              <a:off x="1581150" y="4262586"/>
              <a:ext cx="79376" cy="163513"/>
            </a:xfrm>
            <a:custGeom>
              <a:avLst/>
              <a:gdLst/>
              <a:ahLst/>
              <a:cxnLst>
                <a:cxn ang="0">
                  <a:pos x="0" y="3"/>
                </a:cxn>
                <a:cxn ang="0">
                  <a:pos x="5" y="0"/>
                </a:cxn>
                <a:cxn ang="0">
                  <a:pos x="7" y="6"/>
                </a:cxn>
                <a:cxn ang="0">
                  <a:pos x="7" y="6"/>
                </a:cxn>
                <a:cxn ang="0">
                  <a:pos x="7" y="9"/>
                </a:cxn>
                <a:cxn ang="0">
                  <a:pos x="7" y="9"/>
                </a:cxn>
                <a:cxn ang="0">
                  <a:pos x="5" y="14"/>
                </a:cxn>
                <a:cxn ang="0">
                  <a:pos x="0" y="3"/>
                </a:cxn>
                <a:cxn ang="0">
                  <a:pos x="0" y="3"/>
                </a:cxn>
              </a:cxnLst>
              <a:rect l="0" t="0" r="r" b="b"/>
              <a:pathLst>
                <a:path w="7" h="14">
                  <a:moveTo>
                    <a:pt x="0" y="3"/>
                  </a:moveTo>
                  <a:cubicBezTo>
                    <a:pt x="3" y="3"/>
                    <a:pt x="3" y="1"/>
                    <a:pt x="5" y="0"/>
                  </a:cubicBezTo>
                  <a:cubicBezTo>
                    <a:pt x="7" y="1"/>
                    <a:pt x="6" y="3"/>
                    <a:pt x="7" y="6"/>
                  </a:cubicBezTo>
                  <a:lnTo>
                    <a:pt x="7" y="6"/>
                  </a:lnTo>
                  <a:lnTo>
                    <a:pt x="7" y="9"/>
                  </a:lnTo>
                  <a:lnTo>
                    <a:pt x="7" y="9"/>
                  </a:lnTo>
                  <a:cubicBezTo>
                    <a:pt x="6" y="11"/>
                    <a:pt x="5" y="11"/>
                    <a:pt x="5" y="14"/>
                  </a:cubicBezTo>
                  <a:cubicBezTo>
                    <a:pt x="1" y="11"/>
                    <a:pt x="0" y="7"/>
                    <a:pt x="0" y="3"/>
                  </a:cubicBezTo>
                  <a:lnTo>
                    <a:pt x="0" y="3"/>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75" name="Freeform 68"/>
            <p:cNvSpPr>
              <a:spLocks/>
            </p:cNvSpPr>
            <p:nvPr/>
          </p:nvSpPr>
          <p:spPr bwMode="auto">
            <a:xfrm>
              <a:off x="1603375" y="4148285"/>
              <a:ext cx="46039" cy="103188"/>
            </a:xfrm>
            <a:custGeom>
              <a:avLst/>
              <a:gdLst/>
              <a:ahLst/>
              <a:cxnLst>
                <a:cxn ang="0">
                  <a:pos x="1" y="3"/>
                </a:cxn>
                <a:cxn ang="0">
                  <a:pos x="4" y="0"/>
                </a:cxn>
                <a:cxn ang="0">
                  <a:pos x="4" y="9"/>
                </a:cxn>
                <a:cxn ang="0">
                  <a:pos x="1" y="9"/>
                </a:cxn>
                <a:cxn ang="0">
                  <a:pos x="0" y="7"/>
                </a:cxn>
                <a:cxn ang="0">
                  <a:pos x="1" y="3"/>
                </a:cxn>
                <a:cxn ang="0">
                  <a:pos x="1" y="3"/>
                </a:cxn>
              </a:cxnLst>
              <a:rect l="0" t="0" r="r" b="b"/>
              <a:pathLst>
                <a:path w="4" h="9">
                  <a:moveTo>
                    <a:pt x="1" y="3"/>
                  </a:moveTo>
                  <a:cubicBezTo>
                    <a:pt x="1" y="3"/>
                    <a:pt x="4" y="0"/>
                    <a:pt x="4" y="0"/>
                  </a:cubicBezTo>
                  <a:cubicBezTo>
                    <a:pt x="4" y="3"/>
                    <a:pt x="3" y="8"/>
                    <a:pt x="4" y="9"/>
                  </a:cubicBezTo>
                  <a:cubicBezTo>
                    <a:pt x="3" y="9"/>
                    <a:pt x="2" y="9"/>
                    <a:pt x="1" y="9"/>
                  </a:cubicBezTo>
                  <a:cubicBezTo>
                    <a:pt x="0" y="9"/>
                    <a:pt x="0" y="8"/>
                    <a:pt x="0" y="7"/>
                  </a:cubicBezTo>
                  <a:cubicBezTo>
                    <a:pt x="0" y="7"/>
                    <a:pt x="1" y="3"/>
                    <a:pt x="1" y="3"/>
                  </a:cubicBezTo>
                  <a:lnTo>
                    <a:pt x="1" y="3"/>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76" name="Freeform 69"/>
            <p:cNvSpPr>
              <a:spLocks/>
            </p:cNvSpPr>
            <p:nvPr/>
          </p:nvSpPr>
          <p:spPr bwMode="auto">
            <a:xfrm>
              <a:off x="1974851" y="3256110"/>
              <a:ext cx="57150" cy="80963"/>
            </a:xfrm>
            <a:custGeom>
              <a:avLst/>
              <a:gdLst/>
              <a:ahLst/>
              <a:cxnLst>
                <a:cxn ang="0">
                  <a:pos x="0" y="3"/>
                </a:cxn>
                <a:cxn ang="0">
                  <a:pos x="3" y="0"/>
                </a:cxn>
                <a:cxn ang="0">
                  <a:pos x="5" y="1"/>
                </a:cxn>
                <a:cxn ang="0">
                  <a:pos x="0" y="3"/>
                </a:cxn>
                <a:cxn ang="0">
                  <a:pos x="0" y="3"/>
                </a:cxn>
              </a:cxnLst>
              <a:rect l="0" t="0" r="r" b="b"/>
              <a:pathLst>
                <a:path w="5" h="7">
                  <a:moveTo>
                    <a:pt x="0" y="3"/>
                  </a:moveTo>
                  <a:cubicBezTo>
                    <a:pt x="0" y="3"/>
                    <a:pt x="2" y="0"/>
                    <a:pt x="3" y="0"/>
                  </a:cubicBezTo>
                  <a:cubicBezTo>
                    <a:pt x="3" y="0"/>
                    <a:pt x="5" y="1"/>
                    <a:pt x="5" y="1"/>
                  </a:cubicBezTo>
                  <a:cubicBezTo>
                    <a:pt x="5" y="3"/>
                    <a:pt x="3" y="7"/>
                    <a:pt x="0" y="3"/>
                  </a:cubicBezTo>
                  <a:lnTo>
                    <a:pt x="0" y="3"/>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77" name="Freeform 70"/>
            <p:cNvSpPr>
              <a:spLocks/>
            </p:cNvSpPr>
            <p:nvPr/>
          </p:nvSpPr>
          <p:spPr bwMode="auto">
            <a:xfrm>
              <a:off x="3071813" y="2594123"/>
              <a:ext cx="92075" cy="80963"/>
            </a:xfrm>
            <a:custGeom>
              <a:avLst/>
              <a:gdLst/>
              <a:ahLst/>
              <a:cxnLst>
                <a:cxn ang="0">
                  <a:pos x="4" y="2"/>
                </a:cxn>
                <a:cxn ang="0">
                  <a:pos x="8" y="4"/>
                </a:cxn>
                <a:cxn ang="0">
                  <a:pos x="0" y="5"/>
                </a:cxn>
                <a:cxn ang="0">
                  <a:pos x="4" y="2"/>
                </a:cxn>
                <a:cxn ang="0">
                  <a:pos x="4" y="2"/>
                </a:cxn>
              </a:cxnLst>
              <a:rect l="0" t="0" r="r" b="b"/>
              <a:pathLst>
                <a:path w="8" h="7">
                  <a:moveTo>
                    <a:pt x="4" y="2"/>
                  </a:moveTo>
                  <a:cubicBezTo>
                    <a:pt x="6" y="0"/>
                    <a:pt x="6" y="4"/>
                    <a:pt x="8" y="4"/>
                  </a:cubicBezTo>
                  <a:cubicBezTo>
                    <a:pt x="8" y="6"/>
                    <a:pt x="4" y="7"/>
                    <a:pt x="0" y="5"/>
                  </a:cubicBezTo>
                  <a:cubicBezTo>
                    <a:pt x="0" y="4"/>
                    <a:pt x="4" y="3"/>
                    <a:pt x="4" y="2"/>
                  </a:cubicBezTo>
                  <a:lnTo>
                    <a:pt x="4" y="2"/>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78" name="Freeform 71"/>
            <p:cNvSpPr>
              <a:spLocks/>
            </p:cNvSpPr>
            <p:nvPr/>
          </p:nvSpPr>
          <p:spPr bwMode="auto">
            <a:xfrm>
              <a:off x="3152775" y="2235348"/>
              <a:ext cx="509588" cy="325437"/>
            </a:xfrm>
            <a:custGeom>
              <a:avLst/>
              <a:gdLst/>
              <a:ahLst/>
              <a:cxnLst>
                <a:cxn ang="0">
                  <a:pos x="22" y="3"/>
                </a:cxn>
                <a:cxn ang="0">
                  <a:pos x="25" y="3"/>
                </a:cxn>
                <a:cxn ang="0">
                  <a:pos x="25" y="3"/>
                </a:cxn>
                <a:cxn ang="0">
                  <a:pos x="36" y="0"/>
                </a:cxn>
                <a:cxn ang="0">
                  <a:pos x="36" y="0"/>
                </a:cxn>
                <a:cxn ang="0">
                  <a:pos x="42" y="0"/>
                </a:cxn>
                <a:cxn ang="0">
                  <a:pos x="42" y="0"/>
                </a:cxn>
                <a:cxn ang="0">
                  <a:pos x="44" y="2"/>
                </a:cxn>
                <a:cxn ang="0">
                  <a:pos x="29" y="7"/>
                </a:cxn>
                <a:cxn ang="0">
                  <a:pos x="16" y="11"/>
                </a:cxn>
                <a:cxn ang="0">
                  <a:pos x="14" y="13"/>
                </a:cxn>
                <a:cxn ang="0">
                  <a:pos x="16" y="14"/>
                </a:cxn>
                <a:cxn ang="0">
                  <a:pos x="14" y="16"/>
                </a:cxn>
                <a:cxn ang="0">
                  <a:pos x="12" y="19"/>
                </a:cxn>
                <a:cxn ang="0">
                  <a:pos x="22" y="27"/>
                </a:cxn>
                <a:cxn ang="0">
                  <a:pos x="14" y="28"/>
                </a:cxn>
                <a:cxn ang="0">
                  <a:pos x="10" y="25"/>
                </a:cxn>
                <a:cxn ang="0">
                  <a:pos x="7" y="25"/>
                </a:cxn>
                <a:cxn ang="0">
                  <a:pos x="7" y="26"/>
                </a:cxn>
                <a:cxn ang="0">
                  <a:pos x="0" y="22"/>
                </a:cxn>
                <a:cxn ang="0">
                  <a:pos x="3" y="20"/>
                </a:cxn>
                <a:cxn ang="0">
                  <a:pos x="3" y="16"/>
                </a:cxn>
                <a:cxn ang="0">
                  <a:pos x="14" y="16"/>
                </a:cxn>
                <a:cxn ang="0">
                  <a:pos x="5" y="13"/>
                </a:cxn>
                <a:cxn ang="0">
                  <a:pos x="10" y="10"/>
                </a:cxn>
                <a:cxn ang="0">
                  <a:pos x="8" y="7"/>
                </a:cxn>
                <a:cxn ang="0">
                  <a:pos x="22" y="3"/>
                </a:cxn>
                <a:cxn ang="0">
                  <a:pos x="22" y="3"/>
                </a:cxn>
              </a:cxnLst>
              <a:rect l="0" t="0" r="r" b="b"/>
              <a:pathLst>
                <a:path w="44" h="28">
                  <a:moveTo>
                    <a:pt x="22" y="3"/>
                  </a:moveTo>
                  <a:lnTo>
                    <a:pt x="25" y="3"/>
                  </a:lnTo>
                  <a:lnTo>
                    <a:pt x="25" y="3"/>
                  </a:lnTo>
                  <a:cubicBezTo>
                    <a:pt x="29" y="1"/>
                    <a:pt x="33" y="3"/>
                    <a:pt x="36" y="0"/>
                  </a:cubicBezTo>
                  <a:lnTo>
                    <a:pt x="36" y="0"/>
                  </a:lnTo>
                  <a:lnTo>
                    <a:pt x="42" y="0"/>
                  </a:lnTo>
                  <a:lnTo>
                    <a:pt x="42" y="0"/>
                  </a:lnTo>
                  <a:cubicBezTo>
                    <a:pt x="42" y="1"/>
                    <a:pt x="43" y="2"/>
                    <a:pt x="44" y="2"/>
                  </a:cubicBezTo>
                  <a:cubicBezTo>
                    <a:pt x="41" y="4"/>
                    <a:pt x="33" y="7"/>
                    <a:pt x="29" y="7"/>
                  </a:cubicBezTo>
                  <a:cubicBezTo>
                    <a:pt x="22" y="7"/>
                    <a:pt x="21" y="14"/>
                    <a:pt x="16" y="11"/>
                  </a:cubicBezTo>
                  <a:cubicBezTo>
                    <a:pt x="16" y="12"/>
                    <a:pt x="15" y="13"/>
                    <a:pt x="14" y="13"/>
                  </a:cubicBezTo>
                  <a:cubicBezTo>
                    <a:pt x="14" y="13"/>
                    <a:pt x="15" y="14"/>
                    <a:pt x="16" y="14"/>
                  </a:cubicBezTo>
                  <a:cubicBezTo>
                    <a:pt x="15" y="15"/>
                    <a:pt x="14" y="15"/>
                    <a:pt x="14" y="16"/>
                  </a:cubicBezTo>
                  <a:cubicBezTo>
                    <a:pt x="13" y="18"/>
                    <a:pt x="12" y="18"/>
                    <a:pt x="12" y="19"/>
                  </a:cubicBezTo>
                  <a:cubicBezTo>
                    <a:pt x="12" y="22"/>
                    <a:pt x="20" y="26"/>
                    <a:pt x="22" y="27"/>
                  </a:cubicBezTo>
                  <a:cubicBezTo>
                    <a:pt x="19" y="28"/>
                    <a:pt x="16" y="28"/>
                    <a:pt x="14" y="28"/>
                  </a:cubicBezTo>
                  <a:cubicBezTo>
                    <a:pt x="11" y="28"/>
                    <a:pt x="10" y="27"/>
                    <a:pt x="10" y="25"/>
                  </a:cubicBezTo>
                  <a:cubicBezTo>
                    <a:pt x="10" y="25"/>
                    <a:pt x="8" y="25"/>
                    <a:pt x="7" y="25"/>
                  </a:cubicBezTo>
                  <a:cubicBezTo>
                    <a:pt x="7" y="25"/>
                    <a:pt x="7" y="26"/>
                    <a:pt x="7" y="26"/>
                  </a:cubicBezTo>
                  <a:cubicBezTo>
                    <a:pt x="3" y="26"/>
                    <a:pt x="2" y="24"/>
                    <a:pt x="0" y="22"/>
                  </a:cubicBezTo>
                  <a:cubicBezTo>
                    <a:pt x="2" y="22"/>
                    <a:pt x="2" y="21"/>
                    <a:pt x="3" y="20"/>
                  </a:cubicBezTo>
                  <a:cubicBezTo>
                    <a:pt x="1" y="18"/>
                    <a:pt x="5" y="18"/>
                    <a:pt x="3" y="16"/>
                  </a:cubicBezTo>
                  <a:cubicBezTo>
                    <a:pt x="8" y="16"/>
                    <a:pt x="10" y="16"/>
                    <a:pt x="14" y="16"/>
                  </a:cubicBezTo>
                  <a:cubicBezTo>
                    <a:pt x="9" y="16"/>
                    <a:pt x="8" y="15"/>
                    <a:pt x="5" y="13"/>
                  </a:cubicBezTo>
                  <a:cubicBezTo>
                    <a:pt x="8" y="13"/>
                    <a:pt x="8" y="11"/>
                    <a:pt x="10" y="10"/>
                  </a:cubicBezTo>
                  <a:cubicBezTo>
                    <a:pt x="9" y="10"/>
                    <a:pt x="8" y="8"/>
                    <a:pt x="8" y="7"/>
                  </a:cubicBezTo>
                  <a:cubicBezTo>
                    <a:pt x="12" y="7"/>
                    <a:pt x="18" y="4"/>
                    <a:pt x="22" y="3"/>
                  </a:cubicBezTo>
                  <a:lnTo>
                    <a:pt x="22" y="3"/>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79" name="Freeform 72"/>
            <p:cNvSpPr>
              <a:spLocks/>
            </p:cNvSpPr>
            <p:nvPr/>
          </p:nvSpPr>
          <p:spPr bwMode="auto">
            <a:xfrm>
              <a:off x="2692401" y="2849711"/>
              <a:ext cx="68263" cy="36513"/>
            </a:xfrm>
            <a:custGeom>
              <a:avLst/>
              <a:gdLst/>
              <a:ahLst/>
              <a:cxnLst>
                <a:cxn ang="0">
                  <a:pos x="3" y="0"/>
                </a:cxn>
                <a:cxn ang="0">
                  <a:pos x="6" y="3"/>
                </a:cxn>
                <a:cxn ang="0">
                  <a:pos x="3" y="3"/>
                </a:cxn>
                <a:cxn ang="0">
                  <a:pos x="0" y="1"/>
                </a:cxn>
                <a:cxn ang="0">
                  <a:pos x="3" y="0"/>
                </a:cxn>
                <a:cxn ang="0">
                  <a:pos x="3" y="0"/>
                </a:cxn>
              </a:cxnLst>
              <a:rect l="0" t="0" r="r" b="b"/>
              <a:pathLst>
                <a:path w="6" h="3">
                  <a:moveTo>
                    <a:pt x="3" y="0"/>
                  </a:moveTo>
                  <a:cubicBezTo>
                    <a:pt x="6" y="0"/>
                    <a:pt x="6" y="1"/>
                    <a:pt x="6" y="3"/>
                  </a:cubicBezTo>
                  <a:cubicBezTo>
                    <a:pt x="6" y="3"/>
                    <a:pt x="4" y="3"/>
                    <a:pt x="3" y="3"/>
                  </a:cubicBezTo>
                  <a:cubicBezTo>
                    <a:pt x="2" y="3"/>
                    <a:pt x="0" y="3"/>
                    <a:pt x="0" y="1"/>
                  </a:cubicBezTo>
                  <a:cubicBezTo>
                    <a:pt x="0" y="1"/>
                    <a:pt x="2" y="0"/>
                    <a:pt x="3" y="0"/>
                  </a:cubicBezTo>
                  <a:lnTo>
                    <a:pt x="3"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80" name="Freeform 73"/>
            <p:cNvSpPr>
              <a:spLocks/>
            </p:cNvSpPr>
            <p:nvPr/>
          </p:nvSpPr>
          <p:spPr bwMode="auto">
            <a:xfrm>
              <a:off x="817563" y="3197374"/>
              <a:ext cx="439737" cy="544512"/>
            </a:xfrm>
            <a:custGeom>
              <a:avLst/>
              <a:gdLst/>
              <a:ahLst/>
              <a:cxnLst>
                <a:cxn ang="0">
                  <a:pos x="5" y="1"/>
                </a:cxn>
                <a:cxn ang="0">
                  <a:pos x="14" y="2"/>
                </a:cxn>
                <a:cxn ang="0">
                  <a:pos x="22" y="8"/>
                </a:cxn>
                <a:cxn ang="0">
                  <a:pos x="22" y="10"/>
                </a:cxn>
                <a:cxn ang="0">
                  <a:pos x="16" y="12"/>
                </a:cxn>
                <a:cxn ang="0">
                  <a:pos x="21" y="13"/>
                </a:cxn>
                <a:cxn ang="0">
                  <a:pos x="26" y="20"/>
                </a:cxn>
                <a:cxn ang="0">
                  <a:pos x="27" y="23"/>
                </a:cxn>
                <a:cxn ang="0">
                  <a:pos x="30" y="27"/>
                </a:cxn>
                <a:cxn ang="0">
                  <a:pos x="33" y="29"/>
                </a:cxn>
                <a:cxn ang="0">
                  <a:pos x="33" y="31"/>
                </a:cxn>
                <a:cxn ang="0">
                  <a:pos x="38" y="32"/>
                </a:cxn>
                <a:cxn ang="0">
                  <a:pos x="37" y="36"/>
                </a:cxn>
                <a:cxn ang="0">
                  <a:pos x="34" y="37"/>
                </a:cxn>
                <a:cxn ang="0">
                  <a:pos x="36" y="39"/>
                </a:cxn>
                <a:cxn ang="0">
                  <a:pos x="34" y="43"/>
                </a:cxn>
                <a:cxn ang="0">
                  <a:pos x="34" y="43"/>
                </a:cxn>
                <a:cxn ang="0">
                  <a:pos x="17" y="43"/>
                </a:cxn>
                <a:cxn ang="0">
                  <a:pos x="17" y="43"/>
                </a:cxn>
                <a:cxn ang="0">
                  <a:pos x="17" y="45"/>
                </a:cxn>
                <a:cxn ang="0">
                  <a:pos x="9" y="47"/>
                </a:cxn>
                <a:cxn ang="0">
                  <a:pos x="20" y="38"/>
                </a:cxn>
                <a:cxn ang="0">
                  <a:pos x="17" y="40"/>
                </a:cxn>
                <a:cxn ang="0">
                  <a:pos x="10" y="37"/>
                </a:cxn>
                <a:cxn ang="0">
                  <a:pos x="13" y="35"/>
                </a:cxn>
                <a:cxn ang="0">
                  <a:pos x="13" y="35"/>
                </a:cxn>
                <a:cxn ang="0">
                  <a:pos x="13" y="32"/>
                </a:cxn>
                <a:cxn ang="0">
                  <a:pos x="11" y="32"/>
                </a:cxn>
                <a:cxn ang="0">
                  <a:pos x="11" y="32"/>
                </a:cxn>
                <a:cxn ang="0">
                  <a:pos x="19" y="27"/>
                </a:cxn>
                <a:cxn ang="0">
                  <a:pos x="16" y="23"/>
                </a:cxn>
                <a:cxn ang="0">
                  <a:pos x="11" y="20"/>
                </a:cxn>
                <a:cxn ang="0">
                  <a:pos x="13" y="15"/>
                </a:cxn>
                <a:cxn ang="0">
                  <a:pos x="9" y="20"/>
                </a:cxn>
                <a:cxn ang="0">
                  <a:pos x="6" y="13"/>
                </a:cxn>
                <a:cxn ang="0">
                  <a:pos x="6" y="6"/>
                </a:cxn>
                <a:cxn ang="0">
                  <a:pos x="5" y="4"/>
                </a:cxn>
                <a:cxn ang="0">
                  <a:pos x="6" y="2"/>
                </a:cxn>
                <a:cxn ang="0">
                  <a:pos x="6" y="2"/>
                </a:cxn>
                <a:cxn ang="0">
                  <a:pos x="6" y="2"/>
                </a:cxn>
                <a:cxn ang="0">
                  <a:pos x="6" y="2"/>
                </a:cxn>
                <a:cxn ang="0">
                  <a:pos x="5" y="1"/>
                </a:cxn>
                <a:cxn ang="0">
                  <a:pos x="5" y="1"/>
                </a:cxn>
              </a:cxnLst>
              <a:rect l="0" t="0" r="r" b="b"/>
              <a:pathLst>
                <a:path w="38" h="47">
                  <a:moveTo>
                    <a:pt x="5" y="1"/>
                  </a:moveTo>
                  <a:cubicBezTo>
                    <a:pt x="6" y="0"/>
                    <a:pt x="9" y="2"/>
                    <a:pt x="14" y="2"/>
                  </a:cubicBezTo>
                  <a:cubicBezTo>
                    <a:pt x="15" y="5"/>
                    <a:pt x="0" y="6"/>
                    <a:pt x="22" y="8"/>
                  </a:cubicBezTo>
                  <a:cubicBezTo>
                    <a:pt x="22" y="8"/>
                    <a:pt x="22" y="9"/>
                    <a:pt x="22" y="10"/>
                  </a:cubicBezTo>
                  <a:cubicBezTo>
                    <a:pt x="22" y="10"/>
                    <a:pt x="17" y="12"/>
                    <a:pt x="16" y="12"/>
                  </a:cubicBezTo>
                  <a:cubicBezTo>
                    <a:pt x="17" y="13"/>
                    <a:pt x="21" y="13"/>
                    <a:pt x="21" y="13"/>
                  </a:cubicBezTo>
                  <a:cubicBezTo>
                    <a:pt x="21" y="16"/>
                    <a:pt x="26" y="18"/>
                    <a:pt x="26" y="20"/>
                  </a:cubicBezTo>
                  <a:cubicBezTo>
                    <a:pt x="26" y="21"/>
                    <a:pt x="26" y="22"/>
                    <a:pt x="27" y="23"/>
                  </a:cubicBezTo>
                  <a:cubicBezTo>
                    <a:pt x="28" y="24"/>
                    <a:pt x="28" y="26"/>
                    <a:pt x="30" y="27"/>
                  </a:cubicBezTo>
                  <a:cubicBezTo>
                    <a:pt x="30" y="28"/>
                    <a:pt x="32" y="29"/>
                    <a:pt x="33" y="29"/>
                  </a:cubicBezTo>
                  <a:cubicBezTo>
                    <a:pt x="33" y="30"/>
                    <a:pt x="33" y="31"/>
                    <a:pt x="33" y="31"/>
                  </a:cubicBezTo>
                  <a:cubicBezTo>
                    <a:pt x="36" y="31"/>
                    <a:pt x="36" y="31"/>
                    <a:pt x="38" y="32"/>
                  </a:cubicBezTo>
                  <a:cubicBezTo>
                    <a:pt x="37" y="33"/>
                    <a:pt x="36" y="34"/>
                    <a:pt x="37" y="36"/>
                  </a:cubicBezTo>
                  <a:cubicBezTo>
                    <a:pt x="36" y="36"/>
                    <a:pt x="34" y="37"/>
                    <a:pt x="34" y="37"/>
                  </a:cubicBezTo>
                  <a:cubicBezTo>
                    <a:pt x="34" y="39"/>
                    <a:pt x="36" y="39"/>
                    <a:pt x="36" y="39"/>
                  </a:cubicBezTo>
                  <a:cubicBezTo>
                    <a:pt x="34" y="40"/>
                    <a:pt x="35" y="41"/>
                    <a:pt x="34" y="43"/>
                  </a:cubicBezTo>
                  <a:lnTo>
                    <a:pt x="34" y="43"/>
                  </a:lnTo>
                  <a:lnTo>
                    <a:pt x="17" y="43"/>
                  </a:lnTo>
                  <a:lnTo>
                    <a:pt x="17" y="43"/>
                  </a:lnTo>
                  <a:cubicBezTo>
                    <a:pt x="17" y="44"/>
                    <a:pt x="17" y="44"/>
                    <a:pt x="17" y="45"/>
                  </a:cubicBezTo>
                  <a:cubicBezTo>
                    <a:pt x="14" y="45"/>
                    <a:pt x="10" y="45"/>
                    <a:pt x="9" y="47"/>
                  </a:cubicBezTo>
                  <a:cubicBezTo>
                    <a:pt x="9" y="40"/>
                    <a:pt x="19" y="43"/>
                    <a:pt x="20" y="38"/>
                  </a:cubicBezTo>
                  <a:cubicBezTo>
                    <a:pt x="20" y="39"/>
                    <a:pt x="18" y="40"/>
                    <a:pt x="17" y="40"/>
                  </a:cubicBezTo>
                  <a:cubicBezTo>
                    <a:pt x="17" y="40"/>
                    <a:pt x="10" y="39"/>
                    <a:pt x="10" y="37"/>
                  </a:cubicBezTo>
                  <a:cubicBezTo>
                    <a:pt x="10" y="35"/>
                    <a:pt x="13" y="35"/>
                    <a:pt x="13" y="35"/>
                  </a:cubicBezTo>
                  <a:lnTo>
                    <a:pt x="13" y="35"/>
                  </a:lnTo>
                  <a:lnTo>
                    <a:pt x="13" y="32"/>
                  </a:lnTo>
                  <a:lnTo>
                    <a:pt x="11" y="32"/>
                  </a:lnTo>
                  <a:lnTo>
                    <a:pt x="11" y="32"/>
                  </a:lnTo>
                  <a:cubicBezTo>
                    <a:pt x="14" y="28"/>
                    <a:pt x="17" y="30"/>
                    <a:pt x="19" y="27"/>
                  </a:cubicBezTo>
                  <a:cubicBezTo>
                    <a:pt x="17" y="25"/>
                    <a:pt x="16" y="24"/>
                    <a:pt x="16" y="23"/>
                  </a:cubicBezTo>
                  <a:cubicBezTo>
                    <a:pt x="13" y="23"/>
                    <a:pt x="11" y="21"/>
                    <a:pt x="11" y="20"/>
                  </a:cubicBezTo>
                  <a:cubicBezTo>
                    <a:pt x="11" y="18"/>
                    <a:pt x="13" y="17"/>
                    <a:pt x="13" y="15"/>
                  </a:cubicBezTo>
                  <a:cubicBezTo>
                    <a:pt x="11" y="16"/>
                    <a:pt x="10" y="19"/>
                    <a:pt x="9" y="20"/>
                  </a:cubicBezTo>
                  <a:cubicBezTo>
                    <a:pt x="6" y="14"/>
                    <a:pt x="6" y="15"/>
                    <a:pt x="6" y="13"/>
                  </a:cubicBezTo>
                  <a:cubicBezTo>
                    <a:pt x="5" y="13"/>
                    <a:pt x="6" y="8"/>
                    <a:pt x="6" y="6"/>
                  </a:cubicBezTo>
                  <a:cubicBezTo>
                    <a:pt x="7" y="4"/>
                    <a:pt x="5" y="4"/>
                    <a:pt x="5" y="4"/>
                  </a:cubicBezTo>
                  <a:cubicBezTo>
                    <a:pt x="6" y="4"/>
                    <a:pt x="6" y="2"/>
                    <a:pt x="6" y="2"/>
                  </a:cubicBezTo>
                  <a:lnTo>
                    <a:pt x="6" y="2"/>
                  </a:lnTo>
                  <a:lnTo>
                    <a:pt x="6" y="2"/>
                  </a:lnTo>
                  <a:lnTo>
                    <a:pt x="6" y="2"/>
                  </a:lnTo>
                  <a:cubicBezTo>
                    <a:pt x="5" y="1"/>
                    <a:pt x="5" y="1"/>
                    <a:pt x="5" y="1"/>
                  </a:cubicBezTo>
                  <a:lnTo>
                    <a:pt x="5" y="1"/>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81" name="Freeform 74"/>
            <p:cNvSpPr>
              <a:spLocks/>
            </p:cNvSpPr>
            <p:nvPr/>
          </p:nvSpPr>
          <p:spPr bwMode="auto">
            <a:xfrm>
              <a:off x="2852738" y="4610249"/>
              <a:ext cx="104775" cy="69850"/>
            </a:xfrm>
            <a:custGeom>
              <a:avLst/>
              <a:gdLst/>
              <a:ahLst/>
              <a:cxnLst>
                <a:cxn ang="0">
                  <a:pos x="0" y="4"/>
                </a:cxn>
                <a:cxn ang="0">
                  <a:pos x="1" y="6"/>
                </a:cxn>
                <a:cxn ang="0">
                  <a:pos x="1" y="6"/>
                </a:cxn>
                <a:cxn ang="0">
                  <a:pos x="7" y="1"/>
                </a:cxn>
                <a:cxn ang="0">
                  <a:pos x="9" y="0"/>
                </a:cxn>
                <a:cxn ang="0">
                  <a:pos x="0" y="4"/>
                </a:cxn>
                <a:cxn ang="0">
                  <a:pos x="0" y="4"/>
                </a:cxn>
              </a:cxnLst>
              <a:rect l="0" t="0" r="r" b="b"/>
              <a:pathLst>
                <a:path w="9" h="6">
                  <a:moveTo>
                    <a:pt x="0" y="4"/>
                  </a:moveTo>
                  <a:lnTo>
                    <a:pt x="1" y="6"/>
                  </a:lnTo>
                  <a:lnTo>
                    <a:pt x="1" y="6"/>
                  </a:lnTo>
                  <a:cubicBezTo>
                    <a:pt x="4" y="5"/>
                    <a:pt x="7" y="4"/>
                    <a:pt x="7" y="1"/>
                  </a:cubicBezTo>
                  <a:cubicBezTo>
                    <a:pt x="8" y="1"/>
                    <a:pt x="9" y="0"/>
                    <a:pt x="9" y="0"/>
                  </a:cubicBezTo>
                  <a:cubicBezTo>
                    <a:pt x="5" y="0"/>
                    <a:pt x="1" y="3"/>
                    <a:pt x="0" y="4"/>
                  </a:cubicBezTo>
                  <a:lnTo>
                    <a:pt x="0" y="4"/>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82" name="Freeform 75"/>
            <p:cNvSpPr>
              <a:spLocks/>
            </p:cNvSpPr>
            <p:nvPr/>
          </p:nvSpPr>
          <p:spPr bwMode="auto">
            <a:xfrm>
              <a:off x="1649413" y="3800624"/>
              <a:ext cx="395287" cy="150812"/>
            </a:xfrm>
            <a:custGeom>
              <a:avLst/>
              <a:gdLst/>
              <a:ahLst/>
              <a:cxnLst>
                <a:cxn ang="0">
                  <a:pos x="19" y="1"/>
                </a:cxn>
                <a:cxn ang="0">
                  <a:pos x="17" y="2"/>
                </a:cxn>
                <a:cxn ang="0">
                  <a:pos x="16" y="4"/>
                </a:cxn>
                <a:cxn ang="0">
                  <a:pos x="18" y="7"/>
                </a:cxn>
                <a:cxn ang="0">
                  <a:pos x="5" y="8"/>
                </a:cxn>
                <a:cxn ang="0">
                  <a:pos x="5" y="8"/>
                </a:cxn>
                <a:cxn ang="0">
                  <a:pos x="2" y="10"/>
                </a:cxn>
                <a:cxn ang="0">
                  <a:pos x="2" y="10"/>
                </a:cxn>
                <a:cxn ang="0">
                  <a:pos x="7" y="11"/>
                </a:cxn>
                <a:cxn ang="0">
                  <a:pos x="7" y="11"/>
                </a:cxn>
                <a:cxn ang="0">
                  <a:pos x="11" y="10"/>
                </a:cxn>
                <a:cxn ang="0">
                  <a:pos x="11" y="10"/>
                </a:cxn>
                <a:cxn ang="0">
                  <a:pos x="18" y="13"/>
                </a:cxn>
                <a:cxn ang="0">
                  <a:pos x="22" y="13"/>
                </a:cxn>
                <a:cxn ang="0">
                  <a:pos x="28" y="11"/>
                </a:cxn>
                <a:cxn ang="0">
                  <a:pos x="34" y="5"/>
                </a:cxn>
                <a:cxn ang="0">
                  <a:pos x="31" y="2"/>
                </a:cxn>
                <a:cxn ang="0">
                  <a:pos x="27" y="0"/>
                </a:cxn>
                <a:cxn ang="0">
                  <a:pos x="27" y="0"/>
                </a:cxn>
                <a:cxn ang="0">
                  <a:pos x="19" y="1"/>
                </a:cxn>
              </a:cxnLst>
              <a:rect l="0" t="0" r="r" b="b"/>
              <a:pathLst>
                <a:path w="34" h="13">
                  <a:moveTo>
                    <a:pt x="19" y="1"/>
                  </a:moveTo>
                  <a:cubicBezTo>
                    <a:pt x="18" y="1"/>
                    <a:pt x="18" y="2"/>
                    <a:pt x="17" y="2"/>
                  </a:cubicBezTo>
                  <a:cubicBezTo>
                    <a:pt x="17" y="3"/>
                    <a:pt x="16" y="4"/>
                    <a:pt x="16" y="4"/>
                  </a:cubicBezTo>
                  <a:cubicBezTo>
                    <a:pt x="16" y="6"/>
                    <a:pt x="17" y="6"/>
                    <a:pt x="18" y="7"/>
                  </a:cubicBezTo>
                  <a:cubicBezTo>
                    <a:pt x="14" y="8"/>
                    <a:pt x="12" y="9"/>
                    <a:pt x="5" y="8"/>
                  </a:cubicBezTo>
                  <a:lnTo>
                    <a:pt x="5" y="8"/>
                  </a:lnTo>
                  <a:lnTo>
                    <a:pt x="2" y="10"/>
                  </a:lnTo>
                  <a:lnTo>
                    <a:pt x="2" y="10"/>
                  </a:lnTo>
                  <a:cubicBezTo>
                    <a:pt x="3" y="11"/>
                    <a:pt x="0" y="12"/>
                    <a:pt x="7" y="11"/>
                  </a:cubicBezTo>
                  <a:lnTo>
                    <a:pt x="7" y="11"/>
                  </a:lnTo>
                  <a:lnTo>
                    <a:pt x="11" y="10"/>
                  </a:lnTo>
                  <a:lnTo>
                    <a:pt x="11" y="10"/>
                  </a:lnTo>
                  <a:cubicBezTo>
                    <a:pt x="13" y="12"/>
                    <a:pt x="16" y="13"/>
                    <a:pt x="18" y="13"/>
                  </a:cubicBezTo>
                  <a:cubicBezTo>
                    <a:pt x="20" y="13"/>
                    <a:pt x="21" y="13"/>
                    <a:pt x="22" y="13"/>
                  </a:cubicBezTo>
                  <a:cubicBezTo>
                    <a:pt x="24" y="13"/>
                    <a:pt x="26" y="12"/>
                    <a:pt x="28" y="11"/>
                  </a:cubicBezTo>
                  <a:cubicBezTo>
                    <a:pt x="31" y="10"/>
                    <a:pt x="32" y="7"/>
                    <a:pt x="34" y="5"/>
                  </a:cubicBezTo>
                  <a:cubicBezTo>
                    <a:pt x="33" y="4"/>
                    <a:pt x="31" y="4"/>
                    <a:pt x="31" y="2"/>
                  </a:cubicBezTo>
                  <a:cubicBezTo>
                    <a:pt x="29" y="2"/>
                    <a:pt x="29" y="0"/>
                    <a:pt x="27" y="0"/>
                  </a:cubicBezTo>
                  <a:lnTo>
                    <a:pt x="27" y="0"/>
                  </a:lnTo>
                  <a:lnTo>
                    <a:pt x="19" y="1"/>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83" name="Freeform 76"/>
            <p:cNvSpPr>
              <a:spLocks/>
            </p:cNvSpPr>
            <p:nvPr/>
          </p:nvSpPr>
          <p:spPr bwMode="auto">
            <a:xfrm>
              <a:off x="3454400" y="4343549"/>
              <a:ext cx="1098550" cy="928687"/>
            </a:xfrm>
            <a:custGeom>
              <a:avLst/>
              <a:gdLst/>
              <a:ahLst/>
              <a:cxnLst>
                <a:cxn ang="0">
                  <a:pos x="79" y="25"/>
                </a:cxn>
                <a:cxn ang="0">
                  <a:pos x="77" y="18"/>
                </a:cxn>
                <a:cxn ang="0">
                  <a:pos x="58" y="10"/>
                </a:cxn>
                <a:cxn ang="0">
                  <a:pos x="58" y="10"/>
                </a:cxn>
                <a:cxn ang="0">
                  <a:pos x="51" y="10"/>
                </a:cxn>
                <a:cxn ang="0">
                  <a:pos x="51" y="10"/>
                </a:cxn>
                <a:cxn ang="0">
                  <a:pos x="45" y="14"/>
                </a:cxn>
                <a:cxn ang="0">
                  <a:pos x="42" y="14"/>
                </a:cxn>
                <a:cxn ang="0">
                  <a:pos x="42" y="14"/>
                </a:cxn>
                <a:cxn ang="0">
                  <a:pos x="43" y="15"/>
                </a:cxn>
                <a:cxn ang="0">
                  <a:pos x="43" y="15"/>
                </a:cxn>
                <a:cxn ang="0">
                  <a:pos x="34" y="18"/>
                </a:cxn>
                <a:cxn ang="0">
                  <a:pos x="31" y="18"/>
                </a:cxn>
                <a:cxn ang="0">
                  <a:pos x="27" y="14"/>
                </a:cxn>
                <a:cxn ang="0">
                  <a:pos x="18" y="10"/>
                </a:cxn>
                <a:cxn ang="0">
                  <a:pos x="15" y="0"/>
                </a:cxn>
                <a:cxn ang="0">
                  <a:pos x="11" y="6"/>
                </a:cxn>
                <a:cxn ang="0">
                  <a:pos x="0" y="1"/>
                </a:cxn>
                <a:cxn ang="0">
                  <a:pos x="0" y="1"/>
                </a:cxn>
                <a:cxn ang="0">
                  <a:pos x="0" y="1"/>
                </a:cxn>
                <a:cxn ang="0">
                  <a:pos x="0" y="1"/>
                </a:cxn>
                <a:cxn ang="0">
                  <a:pos x="0" y="4"/>
                </a:cxn>
                <a:cxn ang="0">
                  <a:pos x="4" y="16"/>
                </a:cxn>
                <a:cxn ang="0">
                  <a:pos x="4" y="16"/>
                </a:cxn>
                <a:cxn ang="0">
                  <a:pos x="5" y="16"/>
                </a:cxn>
                <a:cxn ang="0">
                  <a:pos x="5" y="16"/>
                </a:cxn>
                <a:cxn ang="0">
                  <a:pos x="12" y="26"/>
                </a:cxn>
                <a:cxn ang="0">
                  <a:pos x="10" y="30"/>
                </a:cxn>
                <a:cxn ang="0">
                  <a:pos x="21" y="41"/>
                </a:cxn>
                <a:cxn ang="0">
                  <a:pos x="21" y="47"/>
                </a:cxn>
                <a:cxn ang="0">
                  <a:pos x="21" y="47"/>
                </a:cxn>
                <a:cxn ang="0">
                  <a:pos x="25" y="52"/>
                </a:cxn>
                <a:cxn ang="0">
                  <a:pos x="25" y="52"/>
                </a:cxn>
                <a:cxn ang="0">
                  <a:pos x="30" y="52"/>
                </a:cxn>
                <a:cxn ang="0">
                  <a:pos x="38" y="64"/>
                </a:cxn>
                <a:cxn ang="0">
                  <a:pos x="41" y="66"/>
                </a:cxn>
                <a:cxn ang="0">
                  <a:pos x="44" y="66"/>
                </a:cxn>
                <a:cxn ang="0">
                  <a:pos x="54" y="71"/>
                </a:cxn>
                <a:cxn ang="0">
                  <a:pos x="55" y="71"/>
                </a:cxn>
                <a:cxn ang="0">
                  <a:pos x="60" y="70"/>
                </a:cxn>
                <a:cxn ang="0">
                  <a:pos x="64" y="68"/>
                </a:cxn>
                <a:cxn ang="0">
                  <a:pos x="68" y="77"/>
                </a:cxn>
                <a:cxn ang="0">
                  <a:pos x="73" y="78"/>
                </a:cxn>
                <a:cxn ang="0">
                  <a:pos x="90" y="80"/>
                </a:cxn>
                <a:cxn ang="0">
                  <a:pos x="90" y="76"/>
                </a:cxn>
                <a:cxn ang="0">
                  <a:pos x="95" y="71"/>
                </a:cxn>
                <a:cxn ang="0">
                  <a:pos x="95" y="71"/>
                </a:cxn>
                <a:cxn ang="0">
                  <a:pos x="95" y="69"/>
                </a:cxn>
                <a:cxn ang="0">
                  <a:pos x="95" y="69"/>
                </a:cxn>
                <a:cxn ang="0">
                  <a:pos x="93" y="64"/>
                </a:cxn>
                <a:cxn ang="0">
                  <a:pos x="84" y="55"/>
                </a:cxn>
                <a:cxn ang="0">
                  <a:pos x="86" y="48"/>
                </a:cxn>
                <a:cxn ang="0">
                  <a:pos x="82" y="46"/>
                </a:cxn>
                <a:cxn ang="0">
                  <a:pos x="78" y="34"/>
                </a:cxn>
                <a:cxn ang="0">
                  <a:pos x="76" y="32"/>
                </a:cxn>
                <a:cxn ang="0">
                  <a:pos x="79" y="28"/>
                </a:cxn>
                <a:cxn ang="0">
                  <a:pos x="79" y="25"/>
                </a:cxn>
                <a:cxn ang="0">
                  <a:pos x="79" y="25"/>
                </a:cxn>
              </a:cxnLst>
              <a:rect l="0" t="0" r="r" b="b"/>
              <a:pathLst>
                <a:path w="95" h="80">
                  <a:moveTo>
                    <a:pt x="79" y="25"/>
                  </a:moveTo>
                  <a:cubicBezTo>
                    <a:pt x="78" y="22"/>
                    <a:pt x="78" y="20"/>
                    <a:pt x="77" y="18"/>
                  </a:cubicBezTo>
                  <a:cubicBezTo>
                    <a:pt x="69" y="18"/>
                    <a:pt x="69" y="9"/>
                    <a:pt x="58" y="10"/>
                  </a:cubicBezTo>
                  <a:lnTo>
                    <a:pt x="58" y="10"/>
                  </a:lnTo>
                  <a:lnTo>
                    <a:pt x="51" y="10"/>
                  </a:lnTo>
                  <a:lnTo>
                    <a:pt x="51" y="10"/>
                  </a:lnTo>
                  <a:cubicBezTo>
                    <a:pt x="50" y="10"/>
                    <a:pt x="46" y="14"/>
                    <a:pt x="45" y="14"/>
                  </a:cubicBezTo>
                  <a:cubicBezTo>
                    <a:pt x="44" y="14"/>
                    <a:pt x="43" y="14"/>
                    <a:pt x="42" y="14"/>
                  </a:cubicBezTo>
                  <a:lnTo>
                    <a:pt x="42" y="14"/>
                  </a:lnTo>
                  <a:lnTo>
                    <a:pt x="43" y="15"/>
                  </a:lnTo>
                  <a:lnTo>
                    <a:pt x="43" y="15"/>
                  </a:lnTo>
                  <a:cubicBezTo>
                    <a:pt x="39" y="17"/>
                    <a:pt x="37" y="18"/>
                    <a:pt x="34" y="18"/>
                  </a:cubicBezTo>
                  <a:cubicBezTo>
                    <a:pt x="33" y="18"/>
                    <a:pt x="32" y="18"/>
                    <a:pt x="31" y="18"/>
                  </a:cubicBezTo>
                  <a:cubicBezTo>
                    <a:pt x="30" y="18"/>
                    <a:pt x="29" y="15"/>
                    <a:pt x="27" y="14"/>
                  </a:cubicBezTo>
                  <a:cubicBezTo>
                    <a:pt x="26" y="14"/>
                    <a:pt x="19" y="13"/>
                    <a:pt x="18" y="10"/>
                  </a:cubicBezTo>
                  <a:cubicBezTo>
                    <a:pt x="19" y="4"/>
                    <a:pt x="18" y="0"/>
                    <a:pt x="15" y="0"/>
                  </a:cubicBezTo>
                  <a:cubicBezTo>
                    <a:pt x="12" y="0"/>
                    <a:pt x="13" y="6"/>
                    <a:pt x="11" y="6"/>
                  </a:cubicBezTo>
                  <a:cubicBezTo>
                    <a:pt x="8" y="6"/>
                    <a:pt x="1" y="3"/>
                    <a:pt x="0" y="1"/>
                  </a:cubicBezTo>
                  <a:lnTo>
                    <a:pt x="0" y="1"/>
                  </a:lnTo>
                  <a:lnTo>
                    <a:pt x="0" y="1"/>
                  </a:lnTo>
                  <a:lnTo>
                    <a:pt x="0" y="1"/>
                  </a:lnTo>
                  <a:cubicBezTo>
                    <a:pt x="0" y="2"/>
                    <a:pt x="0" y="3"/>
                    <a:pt x="0" y="4"/>
                  </a:cubicBezTo>
                  <a:cubicBezTo>
                    <a:pt x="0" y="10"/>
                    <a:pt x="3" y="10"/>
                    <a:pt x="4" y="16"/>
                  </a:cubicBezTo>
                  <a:lnTo>
                    <a:pt x="4" y="16"/>
                  </a:lnTo>
                  <a:lnTo>
                    <a:pt x="5" y="16"/>
                  </a:lnTo>
                  <a:lnTo>
                    <a:pt x="5" y="16"/>
                  </a:lnTo>
                  <a:cubicBezTo>
                    <a:pt x="6" y="18"/>
                    <a:pt x="10" y="25"/>
                    <a:pt x="12" y="26"/>
                  </a:cubicBezTo>
                  <a:cubicBezTo>
                    <a:pt x="11" y="27"/>
                    <a:pt x="10" y="27"/>
                    <a:pt x="10" y="30"/>
                  </a:cubicBezTo>
                  <a:cubicBezTo>
                    <a:pt x="10" y="34"/>
                    <a:pt x="16" y="41"/>
                    <a:pt x="21" y="41"/>
                  </a:cubicBezTo>
                  <a:cubicBezTo>
                    <a:pt x="21" y="42"/>
                    <a:pt x="22" y="44"/>
                    <a:pt x="21" y="47"/>
                  </a:cubicBezTo>
                  <a:lnTo>
                    <a:pt x="21" y="47"/>
                  </a:lnTo>
                  <a:lnTo>
                    <a:pt x="25" y="52"/>
                  </a:lnTo>
                  <a:lnTo>
                    <a:pt x="25" y="52"/>
                  </a:lnTo>
                  <a:cubicBezTo>
                    <a:pt x="26" y="52"/>
                    <a:pt x="27" y="53"/>
                    <a:pt x="30" y="52"/>
                  </a:cubicBezTo>
                  <a:cubicBezTo>
                    <a:pt x="30" y="52"/>
                    <a:pt x="37" y="63"/>
                    <a:pt x="38" y="64"/>
                  </a:cubicBezTo>
                  <a:cubicBezTo>
                    <a:pt x="39" y="64"/>
                    <a:pt x="39" y="66"/>
                    <a:pt x="41" y="66"/>
                  </a:cubicBezTo>
                  <a:cubicBezTo>
                    <a:pt x="42" y="66"/>
                    <a:pt x="43" y="66"/>
                    <a:pt x="44" y="66"/>
                  </a:cubicBezTo>
                  <a:cubicBezTo>
                    <a:pt x="44" y="69"/>
                    <a:pt x="50" y="71"/>
                    <a:pt x="54" y="71"/>
                  </a:cubicBezTo>
                  <a:cubicBezTo>
                    <a:pt x="54" y="71"/>
                    <a:pt x="55" y="71"/>
                    <a:pt x="55" y="71"/>
                  </a:cubicBezTo>
                  <a:cubicBezTo>
                    <a:pt x="57" y="71"/>
                    <a:pt x="58" y="71"/>
                    <a:pt x="60" y="70"/>
                  </a:cubicBezTo>
                  <a:cubicBezTo>
                    <a:pt x="60" y="70"/>
                    <a:pt x="61" y="68"/>
                    <a:pt x="64" y="68"/>
                  </a:cubicBezTo>
                  <a:cubicBezTo>
                    <a:pt x="67" y="68"/>
                    <a:pt x="65" y="75"/>
                    <a:pt x="68" y="77"/>
                  </a:cubicBezTo>
                  <a:cubicBezTo>
                    <a:pt x="68" y="77"/>
                    <a:pt x="72" y="78"/>
                    <a:pt x="73" y="78"/>
                  </a:cubicBezTo>
                  <a:cubicBezTo>
                    <a:pt x="80" y="78"/>
                    <a:pt x="83" y="80"/>
                    <a:pt x="90" y="80"/>
                  </a:cubicBezTo>
                  <a:cubicBezTo>
                    <a:pt x="90" y="77"/>
                    <a:pt x="90" y="76"/>
                    <a:pt x="90" y="76"/>
                  </a:cubicBezTo>
                  <a:cubicBezTo>
                    <a:pt x="90" y="73"/>
                    <a:pt x="93" y="72"/>
                    <a:pt x="95" y="71"/>
                  </a:cubicBezTo>
                  <a:lnTo>
                    <a:pt x="95" y="71"/>
                  </a:lnTo>
                  <a:lnTo>
                    <a:pt x="95" y="69"/>
                  </a:lnTo>
                  <a:lnTo>
                    <a:pt x="95" y="69"/>
                  </a:lnTo>
                  <a:cubicBezTo>
                    <a:pt x="93" y="69"/>
                    <a:pt x="93" y="66"/>
                    <a:pt x="93" y="64"/>
                  </a:cubicBezTo>
                  <a:cubicBezTo>
                    <a:pt x="90" y="64"/>
                    <a:pt x="84" y="57"/>
                    <a:pt x="84" y="55"/>
                  </a:cubicBezTo>
                  <a:cubicBezTo>
                    <a:pt x="84" y="52"/>
                    <a:pt x="86" y="51"/>
                    <a:pt x="86" y="48"/>
                  </a:cubicBezTo>
                  <a:cubicBezTo>
                    <a:pt x="86" y="45"/>
                    <a:pt x="84" y="46"/>
                    <a:pt x="82" y="46"/>
                  </a:cubicBezTo>
                  <a:cubicBezTo>
                    <a:pt x="79" y="46"/>
                    <a:pt x="78" y="36"/>
                    <a:pt x="78" y="34"/>
                  </a:cubicBezTo>
                  <a:cubicBezTo>
                    <a:pt x="77" y="34"/>
                    <a:pt x="76" y="33"/>
                    <a:pt x="76" y="32"/>
                  </a:cubicBezTo>
                  <a:cubicBezTo>
                    <a:pt x="76" y="30"/>
                    <a:pt x="79" y="29"/>
                    <a:pt x="79" y="28"/>
                  </a:cubicBezTo>
                  <a:cubicBezTo>
                    <a:pt x="79" y="26"/>
                    <a:pt x="79" y="27"/>
                    <a:pt x="79" y="25"/>
                  </a:cubicBezTo>
                  <a:lnTo>
                    <a:pt x="79" y="25"/>
                  </a:lnTo>
                  <a:close/>
                </a:path>
              </a:pathLst>
            </a:custGeom>
            <a:solidFill>
              <a:srgbClr val="D2DFEE"/>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84" name="Freeform 77"/>
            <p:cNvSpPr>
              <a:spLocks/>
            </p:cNvSpPr>
            <p:nvPr/>
          </p:nvSpPr>
          <p:spPr bwMode="auto">
            <a:xfrm>
              <a:off x="3038475" y="4762648"/>
              <a:ext cx="206375" cy="254000"/>
            </a:xfrm>
            <a:custGeom>
              <a:avLst/>
              <a:gdLst/>
              <a:ahLst/>
              <a:cxnLst>
                <a:cxn ang="0">
                  <a:pos x="0" y="20"/>
                </a:cxn>
                <a:cxn ang="0">
                  <a:pos x="5" y="22"/>
                </a:cxn>
                <a:cxn ang="0">
                  <a:pos x="13" y="16"/>
                </a:cxn>
                <a:cxn ang="0">
                  <a:pos x="11" y="11"/>
                </a:cxn>
                <a:cxn ang="0">
                  <a:pos x="18" y="5"/>
                </a:cxn>
                <a:cxn ang="0">
                  <a:pos x="18" y="0"/>
                </a:cxn>
                <a:cxn ang="0">
                  <a:pos x="6" y="5"/>
                </a:cxn>
                <a:cxn ang="0">
                  <a:pos x="2" y="2"/>
                </a:cxn>
                <a:cxn ang="0">
                  <a:pos x="0" y="20"/>
                </a:cxn>
                <a:cxn ang="0">
                  <a:pos x="0" y="20"/>
                </a:cxn>
              </a:cxnLst>
              <a:rect l="0" t="0" r="r" b="b"/>
              <a:pathLst>
                <a:path w="18" h="22">
                  <a:moveTo>
                    <a:pt x="0" y="20"/>
                  </a:moveTo>
                  <a:cubicBezTo>
                    <a:pt x="1" y="20"/>
                    <a:pt x="3" y="22"/>
                    <a:pt x="5" y="22"/>
                  </a:cubicBezTo>
                  <a:cubicBezTo>
                    <a:pt x="8" y="22"/>
                    <a:pt x="13" y="17"/>
                    <a:pt x="13" y="16"/>
                  </a:cubicBezTo>
                  <a:cubicBezTo>
                    <a:pt x="12" y="15"/>
                    <a:pt x="11" y="13"/>
                    <a:pt x="11" y="11"/>
                  </a:cubicBezTo>
                  <a:cubicBezTo>
                    <a:pt x="11" y="8"/>
                    <a:pt x="17" y="6"/>
                    <a:pt x="18" y="5"/>
                  </a:cubicBezTo>
                  <a:cubicBezTo>
                    <a:pt x="18" y="2"/>
                    <a:pt x="17" y="2"/>
                    <a:pt x="18" y="0"/>
                  </a:cubicBezTo>
                  <a:cubicBezTo>
                    <a:pt x="12" y="1"/>
                    <a:pt x="9" y="5"/>
                    <a:pt x="6" y="5"/>
                  </a:cubicBezTo>
                  <a:cubicBezTo>
                    <a:pt x="5" y="5"/>
                    <a:pt x="3" y="3"/>
                    <a:pt x="2" y="2"/>
                  </a:cubicBezTo>
                  <a:cubicBezTo>
                    <a:pt x="1" y="4"/>
                    <a:pt x="0" y="19"/>
                    <a:pt x="0" y="20"/>
                  </a:cubicBezTo>
                  <a:lnTo>
                    <a:pt x="0" y="2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85" name="Freeform 78"/>
            <p:cNvSpPr>
              <a:spLocks/>
            </p:cNvSpPr>
            <p:nvPr/>
          </p:nvSpPr>
          <p:spPr bwMode="auto">
            <a:xfrm>
              <a:off x="3003550" y="4832499"/>
              <a:ext cx="1192213" cy="995362"/>
            </a:xfrm>
            <a:custGeom>
              <a:avLst/>
              <a:gdLst/>
              <a:ahLst/>
              <a:cxnLst>
                <a:cxn ang="0">
                  <a:pos x="80" y="41"/>
                </a:cxn>
                <a:cxn ang="0">
                  <a:pos x="79" y="37"/>
                </a:cxn>
                <a:cxn ang="0">
                  <a:pos x="76" y="31"/>
                </a:cxn>
                <a:cxn ang="0">
                  <a:pos x="64" y="22"/>
                </a:cxn>
                <a:cxn ang="0">
                  <a:pos x="64" y="18"/>
                </a:cxn>
                <a:cxn ang="0">
                  <a:pos x="58" y="17"/>
                </a:cxn>
                <a:cxn ang="0">
                  <a:pos x="52" y="17"/>
                </a:cxn>
                <a:cxn ang="0">
                  <a:pos x="47" y="17"/>
                </a:cxn>
                <a:cxn ang="0">
                  <a:pos x="43" y="14"/>
                </a:cxn>
                <a:cxn ang="0">
                  <a:pos x="34" y="6"/>
                </a:cxn>
                <a:cxn ang="0">
                  <a:pos x="21" y="0"/>
                </a:cxn>
                <a:cxn ang="0">
                  <a:pos x="14" y="5"/>
                </a:cxn>
                <a:cxn ang="0">
                  <a:pos x="16" y="10"/>
                </a:cxn>
                <a:cxn ang="0">
                  <a:pos x="8" y="16"/>
                </a:cxn>
                <a:cxn ang="0">
                  <a:pos x="3" y="15"/>
                </a:cxn>
                <a:cxn ang="0">
                  <a:pos x="4" y="24"/>
                </a:cxn>
                <a:cxn ang="0">
                  <a:pos x="10" y="37"/>
                </a:cxn>
                <a:cxn ang="0">
                  <a:pos x="15" y="42"/>
                </a:cxn>
                <a:cxn ang="0">
                  <a:pos x="23" y="53"/>
                </a:cxn>
                <a:cxn ang="0">
                  <a:pos x="33" y="70"/>
                </a:cxn>
                <a:cxn ang="0">
                  <a:pos x="43" y="86"/>
                </a:cxn>
                <a:cxn ang="0">
                  <a:pos x="43" y="86"/>
                </a:cxn>
                <a:cxn ang="0">
                  <a:pos x="45" y="86"/>
                </a:cxn>
                <a:cxn ang="0">
                  <a:pos x="45" y="86"/>
                </a:cxn>
                <a:cxn ang="0">
                  <a:pos x="47" y="81"/>
                </a:cxn>
                <a:cxn ang="0">
                  <a:pos x="50" y="78"/>
                </a:cxn>
                <a:cxn ang="0">
                  <a:pos x="60" y="83"/>
                </a:cxn>
                <a:cxn ang="0">
                  <a:pos x="67" y="73"/>
                </a:cxn>
                <a:cxn ang="0">
                  <a:pos x="67" y="73"/>
                </a:cxn>
                <a:cxn ang="0">
                  <a:pos x="87" y="69"/>
                </a:cxn>
                <a:cxn ang="0">
                  <a:pos x="96" y="67"/>
                </a:cxn>
                <a:cxn ang="0">
                  <a:pos x="103" y="53"/>
                </a:cxn>
                <a:cxn ang="0">
                  <a:pos x="101" y="49"/>
                </a:cxn>
                <a:cxn ang="0">
                  <a:pos x="99" y="51"/>
                </a:cxn>
                <a:cxn ang="0">
                  <a:pos x="84" y="50"/>
                </a:cxn>
                <a:cxn ang="0">
                  <a:pos x="80" y="42"/>
                </a:cxn>
                <a:cxn ang="0">
                  <a:pos x="80" y="41"/>
                </a:cxn>
              </a:cxnLst>
              <a:rect l="0" t="0" r="r" b="b"/>
              <a:pathLst>
                <a:path w="103" h="86">
                  <a:moveTo>
                    <a:pt x="80" y="41"/>
                  </a:moveTo>
                  <a:cubicBezTo>
                    <a:pt x="78" y="41"/>
                    <a:pt x="79" y="39"/>
                    <a:pt x="79" y="37"/>
                  </a:cubicBezTo>
                  <a:cubicBezTo>
                    <a:pt x="79" y="34"/>
                    <a:pt x="75" y="33"/>
                    <a:pt x="76" y="31"/>
                  </a:cubicBezTo>
                  <a:cubicBezTo>
                    <a:pt x="67" y="26"/>
                    <a:pt x="66" y="24"/>
                    <a:pt x="64" y="22"/>
                  </a:cubicBezTo>
                  <a:cubicBezTo>
                    <a:pt x="64" y="22"/>
                    <a:pt x="64" y="19"/>
                    <a:pt x="64" y="18"/>
                  </a:cubicBezTo>
                  <a:cubicBezTo>
                    <a:pt x="62" y="19"/>
                    <a:pt x="60" y="18"/>
                    <a:pt x="58" y="17"/>
                  </a:cubicBezTo>
                  <a:cubicBezTo>
                    <a:pt x="53" y="16"/>
                    <a:pt x="54" y="16"/>
                    <a:pt x="52" y="17"/>
                  </a:cubicBezTo>
                  <a:cubicBezTo>
                    <a:pt x="50" y="16"/>
                    <a:pt x="49" y="17"/>
                    <a:pt x="47" y="17"/>
                  </a:cubicBezTo>
                  <a:cubicBezTo>
                    <a:pt x="45" y="16"/>
                    <a:pt x="44" y="16"/>
                    <a:pt x="43" y="14"/>
                  </a:cubicBezTo>
                  <a:cubicBezTo>
                    <a:pt x="41" y="10"/>
                    <a:pt x="42" y="7"/>
                    <a:pt x="34" y="6"/>
                  </a:cubicBezTo>
                  <a:cubicBezTo>
                    <a:pt x="28" y="4"/>
                    <a:pt x="29" y="3"/>
                    <a:pt x="21" y="0"/>
                  </a:cubicBezTo>
                  <a:cubicBezTo>
                    <a:pt x="20" y="1"/>
                    <a:pt x="14" y="2"/>
                    <a:pt x="14" y="5"/>
                  </a:cubicBezTo>
                  <a:cubicBezTo>
                    <a:pt x="14" y="7"/>
                    <a:pt x="15" y="9"/>
                    <a:pt x="16" y="10"/>
                  </a:cubicBezTo>
                  <a:cubicBezTo>
                    <a:pt x="16" y="11"/>
                    <a:pt x="11" y="16"/>
                    <a:pt x="8" y="16"/>
                  </a:cubicBezTo>
                  <a:cubicBezTo>
                    <a:pt x="6" y="16"/>
                    <a:pt x="4" y="15"/>
                    <a:pt x="3" y="15"/>
                  </a:cubicBezTo>
                  <a:cubicBezTo>
                    <a:pt x="3" y="15"/>
                    <a:pt x="0" y="23"/>
                    <a:pt x="4" y="24"/>
                  </a:cubicBezTo>
                  <a:cubicBezTo>
                    <a:pt x="5" y="28"/>
                    <a:pt x="10" y="31"/>
                    <a:pt x="10" y="37"/>
                  </a:cubicBezTo>
                  <a:cubicBezTo>
                    <a:pt x="14" y="37"/>
                    <a:pt x="12" y="39"/>
                    <a:pt x="15" y="42"/>
                  </a:cubicBezTo>
                  <a:cubicBezTo>
                    <a:pt x="17" y="43"/>
                    <a:pt x="23" y="49"/>
                    <a:pt x="23" y="53"/>
                  </a:cubicBezTo>
                  <a:cubicBezTo>
                    <a:pt x="23" y="62"/>
                    <a:pt x="31" y="63"/>
                    <a:pt x="33" y="70"/>
                  </a:cubicBezTo>
                  <a:cubicBezTo>
                    <a:pt x="35" y="77"/>
                    <a:pt x="41" y="78"/>
                    <a:pt x="43" y="86"/>
                  </a:cubicBezTo>
                  <a:lnTo>
                    <a:pt x="43" y="86"/>
                  </a:lnTo>
                  <a:lnTo>
                    <a:pt x="45" y="86"/>
                  </a:lnTo>
                  <a:lnTo>
                    <a:pt x="45" y="86"/>
                  </a:lnTo>
                  <a:cubicBezTo>
                    <a:pt x="47" y="84"/>
                    <a:pt x="47" y="84"/>
                    <a:pt x="47" y="81"/>
                  </a:cubicBezTo>
                  <a:cubicBezTo>
                    <a:pt x="47" y="79"/>
                    <a:pt x="49" y="78"/>
                    <a:pt x="50" y="78"/>
                  </a:cubicBezTo>
                  <a:cubicBezTo>
                    <a:pt x="55" y="78"/>
                    <a:pt x="58" y="80"/>
                    <a:pt x="60" y="83"/>
                  </a:cubicBezTo>
                  <a:cubicBezTo>
                    <a:pt x="62" y="80"/>
                    <a:pt x="67" y="73"/>
                    <a:pt x="67" y="73"/>
                  </a:cubicBezTo>
                  <a:lnTo>
                    <a:pt x="67" y="73"/>
                  </a:lnTo>
                  <a:lnTo>
                    <a:pt x="87" y="69"/>
                  </a:lnTo>
                  <a:lnTo>
                    <a:pt x="96" y="67"/>
                  </a:lnTo>
                  <a:lnTo>
                    <a:pt x="103" y="53"/>
                  </a:lnTo>
                  <a:lnTo>
                    <a:pt x="101" y="49"/>
                  </a:lnTo>
                  <a:lnTo>
                    <a:pt x="99" y="51"/>
                  </a:lnTo>
                  <a:lnTo>
                    <a:pt x="84" y="50"/>
                  </a:lnTo>
                  <a:lnTo>
                    <a:pt x="80" y="42"/>
                  </a:lnTo>
                  <a:lnTo>
                    <a:pt x="80" y="41"/>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86" name="Freeform 79"/>
            <p:cNvSpPr>
              <a:spLocks/>
            </p:cNvSpPr>
            <p:nvPr/>
          </p:nvSpPr>
          <p:spPr bwMode="auto">
            <a:xfrm>
              <a:off x="4008438" y="5261124"/>
              <a:ext cx="382587" cy="533400"/>
            </a:xfrm>
            <a:custGeom>
              <a:avLst/>
              <a:gdLst/>
              <a:ahLst/>
              <a:cxnLst>
                <a:cxn ang="0">
                  <a:pos x="17" y="0"/>
                </a:cxn>
                <a:cxn ang="0">
                  <a:pos x="22" y="9"/>
                </a:cxn>
                <a:cxn ang="0">
                  <a:pos x="33" y="14"/>
                </a:cxn>
                <a:cxn ang="0">
                  <a:pos x="25" y="33"/>
                </a:cxn>
                <a:cxn ang="0">
                  <a:pos x="19" y="39"/>
                </a:cxn>
                <a:cxn ang="0">
                  <a:pos x="14" y="40"/>
                </a:cxn>
                <a:cxn ang="0">
                  <a:pos x="4" y="46"/>
                </a:cxn>
                <a:cxn ang="0">
                  <a:pos x="2" y="43"/>
                </a:cxn>
                <a:cxn ang="0">
                  <a:pos x="0" y="36"/>
                </a:cxn>
                <a:cxn ang="0">
                  <a:pos x="0" y="36"/>
                </a:cxn>
                <a:cxn ang="0">
                  <a:pos x="0" y="32"/>
                </a:cxn>
                <a:cxn ang="0">
                  <a:pos x="9" y="30"/>
                </a:cxn>
                <a:cxn ang="0">
                  <a:pos x="16" y="16"/>
                </a:cxn>
                <a:cxn ang="0">
                  <a:pos x="14" y="12"/>
                </a:cxn>
                <a:cxn ang="0">
                  <a:pos x="17" y="0"/>
                </a:cxn>
              </a:cxnLst>
              <a:rect l="0" t="0" r="r" b="b"/>
              <a:pathLst>
                <a:path w="33" h="46">
                  <a:moveTo>
                    <a:pt x="17" y="0"/>
                  </a:moveTo>
                  <a:cubicBezTo>
                    <a:pt x="17" y="3"/>
                    <a:pt x="18" y="8"/>
                    <a:pt x="22" y="9"/>
                  </a:cubicBezTo>
                  <a:cubicBezTo>
                    <a:pt x="27" y="10"/>
                    <a:pt x="33" y="10"/>
                    <a:pt x="33" y="14"/>
                  </a:cubicBezTo>
                  <a:cubicBezTo>
                    <a:pt x="33" y="21"/>
                    <a:pt x="25" y="26"/>
                    <a:pt x="25" y="33"/>
                  </a:cubicBezTo>
                  <a:cubicBezTo>
                    <a:pt x="24" y="34"/>
                    <a:pt x="18" y="36"/>
                    <a:pt x="19" y="39"/>
                  </a:cubicBezTo>
                  <a:cubicBezTo>
                    <a:pt x="18" y="39"/>
                    <a:pt x="15" y="40"/>
                    <a:pt x="14" y="40"/>
                  </a:cubicBezTo>
                  <a:cubicBezTo>
                    <a:pt x="14" y="46"/>
                    <a:pt x="7" y="43"/>
                    <a:pt x="4" y="46"/>
                  </a:cubicBezTo>
                  <a:cubicBezTo>
                    <a:pt x="4" y="45"/>
                    <a:pt x="2" y="44"/>
                    <a:pt x="2" y="43"/>
                  </a:cubicBezTo>
                  <a:cubicBezTo>
                    <a:pt x="2" y="40"/>
                    <a:pt x="2" y="38"/>
                    <a:pt x="0" y="36"/>
                  </a:cubicBezTo>
                  <a:lnTo>
                    <a:pt x="0" y="36"/>
                  </a:lnTo>
                  <a:lnTo>
                    <a:pt x="0" y="32"/>
                  </a:lnTo>
                  <a:lnTo>
                    <a:pt x="9" y="30"/>
                  </a:lnTo>
                  <a:lnTo>
                    <a:pt x="16" y="16"/>
                  </a:lnTo>
                  <a:lnTo>
                    <a:pt x="14" y="12"/>
                  </a:lnTo>
                  <a:lnTo>
                    <a:pt x="17"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87" name="Freeform 80"/>
            <p:cNvSpPr>
              <a:spLocks/>
            </p:cNvSpPr>
            <p:nvPr/>
          </p:nvSpPr>
          <p:spPr bwMode="auto">
            <a:xfrm>
              <a:off x="3500438" y="5631011"/>
              <a:ext cx="542925" cy="452438"/>
            </a:xfrm>
            <a:custGeom>
              <a:avLst/>
              <a:gdLst/>
              <a:ahLst/>
              <a:cxnLst>
                <a:cxn ang="0">
                  <a:pos x="0" y="18"/>
                </a:cxn>
                <a:cxn ang="0">
                  <a:pos x="2" y="17"/>
                </a:cxn>
                <a:cxn ang="0">
                  <a:pos x="2" y="17"/>
                </a:cxn>
                <a:cxn ang="0">
                  <a:pos x="4" y="12"/>
                </a:cxn>
                <a:cxn ang="0">
                  <a:pos x="7" y="9"/>
                </a:cxn>
                <a:cxn ang="0">
                  <a:pos x="17" y="14"/>
                </a:cxn>
                <a:cxn ang="0">
                  <a:pos x="24" y="4"/>
                </a:cxn>
                <a:cxn ang="0">
                  <a:pos x="24" y="4"/>
                </a:cxn>
                <a:cxn ang="0">
                  <a:pos x="44" y="0"/>
                </a:cxn>
                <a:cxn ang="0">
                  <a:pos x="44" y="4"/>
                </a:cxn>
                <a:cxn ang="0">
                  <a:pos x="44" y="4"/>
                </a:cxn>
                <a:cxn ang="0">
                  <a:pos x="46" y="11"/>
                </a:cxn>
                <a:cxn ang="0">
                  <a:pos x="47" y="16"/>
                </a:cxn>
                <a:cxn ang="0">
                  <a:pos x="46" y="16"/>
                </a:cxn>
                <a:cxn ang="0">
                  <a:pos x="34" y="25"/>
                </a:cxn>
                <a:cxn ang="0">
                  <a:pos x="15" y="32"/>
                </a:cxn>
                <a:cxn ang="0">
                  <a:pos x="6" y="39"/>
                </a:cxn>
                <a:cxn ang="0">
                  <a:pos x="0" y="18"/>
                </a:cxn>
                <a:cxn ang="0">
                  <a:pos x="0" y="18"/>
                </a:cxn>
              </a:cxnLst>
              <a:rect l="0" t="0" r="r" b="b"/>
              <a:pathLst>
                <a:path w="47" h="39">
                  <a:moveTo>
                    <a:pt x="0" y="18"/>
                  </a:moveTo>
                  <a:lnTo>
                    <a:pt x="2" y="17"/>
                  </a:lnTo>
                  <a:lnTo>
                    <a:pt x="2" y="17"/>
                  </a:lnTo>
                  <a:cubicBezTo>
                    <a:pt x="4" y="15"/>
                    <a:pt x="4" y="15"/>
                    <a:pt x="4" y="12"/>
                  </a:cubicBezTo>
                  <a:cubicBezTo>
                    <a:pt x="4" y="10"/>
                    <a:pt x="6" y="9"/>
                    <a:pt x="7" y="9"/>
                  </a:cubicBezTo>
                  <a:cubicBezTo>
                    <a:pt x="12" y="9"/>
                    <a:pt x="15" y="11"/>
                    <a:pt x="17" y="14"/>
                  </a:cubicBezTo>
                  <a:cubicBezTo>
                    <a:pt x="19" y="11"/>
                    <a:pt x="24" y="4"/>
                    <a:pt x="24" y="4"/>
                  </a:cubicBezTo>
                  <a:lnTo>
                    <a:pt x="24" y="4"/>
                  </a:lnTo>
                  <a:lnTo>
                    <a:pt x="44" y="0"/>
                  </a:lnTo>
                  <a:lnTo>
                    <a:pt x="44" y="4"/>
                  </a:lnTo>
                  <a:lnTo>
                    <a:pt x="44" y="4"/>
                  </a:lnTo>
                  <a:cubicBezTo>
                    <a:pt x="46" y="6"/>
                    <a:pt x="46" y="8"/>
                    <a:pt x="46" y="11"/>
                  </a:cubicBezTo>
                  <a:cubicBezTo>
                    <a:pt x="46" y="12"/>
                    <a:pt x="47" y="15"/>
                    <a:pt x="47" y="16"/>
                  </a:cubicBezTo>
                  <a:cubicBezTo>
                    <a:pt x="46" y="16"/>
                    <a:pt x="46" y="16"/>
                    <a:pt x="46" y="16"/>
                  </a:cubicBezTo>
                  <a:cubicBezTo>
                    <a:pt x="44" y="23"/>
                    <a:pt x="38" y="23"/>
                    <a:pt x="34" y="25"/>
                  </a:cubicBezTo>
                  <a:cubicBezTo>
                    <a:pt x="27" y="28"/>
                    <a:pt x="23" y="30"/>
                    <a:pt x="15" y="32"/>
                  </a:cubicBezTo>
                  <a:cubicBezTo>
                    <a:pt x="11" y="34"/>
                    <a:pt x="9" y="38"/>
                    <a:pt x="6" y="39"/>
                  </a:cubicBezTo>
                  <a:cubicBezTo>
                    <a:pt x="2" y="34"/>
                    <a:pt x="2" y="24"/>
                    <a:pt x="0" y="18"/>
                  </a:cubicBezTo>
                  <a:lnTo>
                    <a:pt x="0" y="18"/>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88" name="Freeform 81"/>
            <p:cNvSpPr>
              <a:spLocks/>
            </p:cNvSpPr>
            <p:nvPr/>
          </p:nvSpPr>
          <p:spPr bwMode="auto">
            <a:xfrm>
              <a:off x="3905250" y="5191274"/>
              <a:ext cx="301625" cy="230187"/>
            </a:xfrm>
            <a:custGeom>
              <a:avLst/>
              <a:gdLst/>
              <a:ahLst/>
              <a:cxnLst>
                <a:cxn ang="0">
                  <a:pos x="2" y="10"/>
                </a:cxn>
                <a:cxn ang="0">
                  <a:pos x="7" y="12"/>
                </a:cxn>
                <a:cxn ang="0">
                  <a:pos x="24" y="0"/>
                </a:cxn>
                <a:cxn ang="0">
                  <a:pos x="26" y="6"/>
                </a:cxn>
                <a:cxn ang="0">
                  <a:pos x="26" y="6"/>
                </a:cxn>
                <a:cxn ang="0">
                  <a:pos x="22" y="18"/>
                </a:cxn>
                <a:cxn ang="0">
                  <a:pos x="21" y="20"/>
                </a:cxn>
                <a:cxn ang="0">
                  <a:pos x="6" y="19"/>
                </a:cxn>
                <a:cxn ang="0">
                  <a:pos x="2" y="10"/>
                </a:cxn>
              </a:cxnLst>
              <a:rect l="0" t="0" r="r" b="b"/>
              <a:pathLst>
                <a:path w="26" h="20">
                  <a:moveTo>
                    <a:pt x="2" y="10"/>
                  </a:moveTo>
                  <a:cubicBezTo>
                    <a:pt x="4" y="9"/>
                    <a:pt x="0" y="13"/>
                    <a:pt x="7" y="12"/>
                  </a:cubicBezTo>
                  <a:cubicBezTo>
                    <a:pt x="16" y="11"/>
                    <a:pt x="18" y="10"/>
                    <a:pt x="24" y="0"/>
                  </a:cubicBezTo>
                  <a:cubicBezTo>
                    <a:pt x="25" y="2"/>
                    <a:pt x="25" y="3"/>
                    <a:pt x="26" y="6"/>
                  </a:cubicBezTo>
                  <a:lnTo>
                    <a:pt x="26" y="6"/>
                  </a:lnTo>
                  <a:lnTo>
                    <a:pt x="22" y="18"/>
                  </a:lnTo>
                  <a:lnTo>
                    <a:pt x="21" y="20"/>
                  </a:lnTo>
                  <a:lnTo>
                    <a:pt x="6" y="19"/>
                  </a:lnTo>
                  <a:lnTo>
                    <a:pt x="2" y="1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89" name="Freeform 82"/>
            <p:cNvSpPr>
              <a:spLocks/>
            </p:cNvSpPr>
            <p:nvPr/>
          </p:nvSpPr>
          <p:spPr bwMode="auto">
            <a:xfrm>
              <a:off x="3176588" y="4507060"/>
              <a:ext cx="566738" cy="520700"/>
            </a:xfrm>
            <a:custGeom>
              <a:avLst/>
              <a:gdLst/>
              <a:ahLst/>
              <a:cxnLst>
                <a:cxn ang="0">
                  <a:pos x="49" y="38"/>
                </a:cxn>
                <a:cxn ang="0">
                  <a:pos x="45" y="33"/>
                </a:cxn>
                <a:cxn ang="0">
                  <a:pos x="45" y="33"/>
                </a:cxn>
                <a:cxn ang="0">
                  <a:pos x="45" y="27"/>
                </a:cxn>
                <a:cxn ang="0">
                  <a:pos x="34" y="16"/>
                </a:cxn>
                <a:cxn ang="0">
                  <a:pos x="36" y="12"/>
                </a:cxn>
                <a:cxn ang="0">
                  <a:pos x="29" y="2"/>
                </a:cxn>
                <a:cxn ang="0">
                  <a:pos x="29" y="2"/>
                </a:cxn>
                <a:cxn ang="0">
                  <a:pos x="28" y="2"/>
                </a:cxn>
                <a:cxn ang="0">
                  <a:pos x="28" y="2"/>
                </a:cxn>
                <a:cxn ang="0">
                  <a:pos x="21" y="0"/>
                </a:cxn>
                <a:cxn ang="0">
                  <a:pos x="19" y="0"/>
                </a:cxn>
                <a:cxn ang="0">
                  <a:pos x="13" y="6"/>
                </a:cxn>
                <a:cxn ang="0">
                  <a:pos x="13" y="15"/>
                </a:cxn>
                <a:cxn ang="0">
                  <a:pos x="6" y="21"/>
                </a:cxn>
                <a:cxn ang="0">
                  <a:pos x="19" y="33"/>
                </a:cxn>
                <a:cxn ang="0">
                  <a:pos x="28" y="42"/>
                </a:cxn>
                <a:cxn ang="0">
                  <a:pos x="32" y="45"/>
                </a:cxn>
                <a:cxn ang="0">
                  <a:pos x="37" y="45"/>
                </a:cxn>
                <a:cxn ang="0">
                  <a:pos x="43" y="45"/>
                </a:cxn>
                <a:cxn ang="0">
                  <a:pos x="43" y="45"/>
                </a:cxn>
                <a:cxn ang="0">
                  <a:pos x="44" y="40"/>
                </a:cxn>
                <a:cxn ang="0">
                  <a:pos x="44" y="40"/>
                </a:cxn>
                <a:cxn ang="0">
                  <a:pos x="46" y="39"/>
                </a:cxn>
                <a:cxn ang="0">
                  <a:pos x="46" y="39"/>
                </a:cxn>
                <a:cxn ang="0">
                  <a:pos x="49" y="38"/>
                </a:cxn>
              </a:cxnLst>
              <a:rect l="0" t="0" r="r" b="b"/>
              <a:pathLst>
                <a:path w="49" h="45">
                  <a:moveTo>
                    <a:pt x="49" y="38"/>
                  </a:moveTo>
                  <a:lnTo>
                    <a:pt x="45" y="33"/>
                  </a:lnTo>
                  <a:lnTo>
                    <a:pt x="45" y="33"/>
                  </a:lnTo>
                  <a:cubicBezTo>
                    <a:pt x="46" y="30"/>
                    <a:pt x="45" y="28"/>
                    <a:pt x="45" y="27"/>
                  </a:cubicBezTo>
                  <a:cubicBezTo>
                    <a:pt x="40" y="27"/>
                    <a:pt x="34" y="20"/>
                    <a:pt x="34" y="16"/>
                  </a:cubicBezTo>
                  <a:cubicBezTo>
                    <a:pt x="34" y="13"/>
                    <a:pt x="35" y="13"/>
                    <a:pt x="36" y="12"/>
                  </a:cubicBezTo>
                  <a:cubicBezTo>
                    <a:pt x="34" y="11"/>
                    <a:pt x="30" y="4"/>
                    <a:pt x="29" y="2"/>
                  </a:cubicBezTo>
                  <a:lnTo>
                    <a:pt x="29" y="2"/>
                  </a:lnTo>
                  <a:lnTo>
                    <a:pt x="28" y="2"/>
                  </a:lnTo>
                  <a:lnTo>
                    <a:pt x="28" y="2"/>
                  </a:lnTo>
                  <a:cubicBezTo>
                    <a:pt x="26" y="2"/>
                    <a:pt x="24" y="0"/>
                    <a:pt x="21" y="0"/>
                  </a:cubicBezTo>
                  <a:cubicBezTo>
                    <a:pt x="20" y="0"/>
                    <a:pt x="20" y="0"/>
                    <a:pt x="19" y="0"/>
                  </a:cubicBezTo>
                  <a:cubicBezTo>
                    <a:pt x="19" y="0"/>
                    <a:pt x="13" y="5"/>
                    <a:pt x="13" y="6"/>
                  </a:cubicBezTo>
                  <a:cubicBezTo>
                    <a:pt x="13" y="9"/>
                    <a:pt x="14" y="13"/>
                    <a:pt x="13" y="15"/>
                  </a:cubicBezTo>
                  <a:cubicBezTo>
                    <a:pt x="12" y="17"/>
                    <a:pt x="8" y="20"/>
                    <a:pt x="6" y="21"/>
                  </a:cubicBezTo>
                  <a:cubicBezTo>
                    <a:pt x="7" y="27"/>
                    <a:pt x="0" y="25"/>
                    <a:pt x="19" y="33"/>
                  </a:cubicBezTo>
                  <a:cubicBezTo>
                    <a:pt x="29" y="35"/>
                    <a:pt x="28" y="42"/>
                    <a:pt x="28" y="42"/>
                  </a:cubicBezTo>
                  <a:cubicBezTo>
                    <a:pt x="29" y="44"/>
                    <a:pt x="30" y="44"/>
                    <a:pt x="32" y="45"/>
                  </a:cubicBezTo>
                  <a:cubicBezTo>
                    <a:pt x="34" y="44"/>
                    <a:pt x="37" y="45"/>
                    <a:pt x="37" y="45"/>
                  </a:cubicBezTo>
                  <a:cubicBezTo>
                    <a:pt x="37" y="45"/>
                    <a:pt x="42" y="45"/>
                    <a:pt x="43" y="45"/>
                  </a:cubicBezTo>
                  <a:lnTo>
                    <a:pt x="43" y="45"/>
                  </a:lnTo>
                  <a:lnTo>
                    <a:pt x="44" y="40"/>
                  </a:lnTo>
                  <a:lnTo>
                    <a:pt x="44" y="40"/>
                  </a:lnTo>
                  <a:cubicBezTo>
                    <a:pt x="45" y="40"/>
                    <a:pt x="46" y="39"/>
                    <a:pt x="46" y="39"/>
                  </a:cubicBezTo>
                  <a:lnTo>
                    <a:pt x="46" y="39"/>
                  </a:lnTo>
                  <a:lnTo>
                    <a:pt x="49" y="38"/>
                  </a:lnTo>
                  <a:close/>
                </a:path>
              </a:pathLst>
            </a:custGeom>
            <a:solidFill>
              <a:srgbClr val="D2DFEE"/>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90" name="Freeform 83"/>
            <p:cNvSpPr>
              <a:spLocks/>
            </p:cNvSpPr>
            <p:nvPr/>
          </p:nvSpPr>
          <p:spPr bwMode="auto">
            <a:xfrm>
              <a:off x="4333874" y="4426099"/>
              <a:ext cx="728664" cy="579437"/>
            </a:xfrm>
            <a:custGeom>
              <a:avLst/>
              <a:gdLst/>
              <a:ahLst/>
              <a:cxnLst>
                <a:cxn ang="0">
                  <a:pos x="3" y="18"/>
                </a:cxn>
                <a:cxn ang="0">
                  <a:pos x="7" y="18"/>
                </a:cxn>
                <a:cxn ang="0">
                  <a:pos x="16" y="13"/>
                </a:cxn>
                <a:cxn ang="0">
                  <a:pos x="17" y="6"/>
                </a:cxn>
                <a:cxn ang="0">
                  <a:pos x="24" y="6"/>
                </a:cxn>
                <a:cxn ang="0">
                  <a:pos x="31" y="9"/>
                </a:cxn>
                <a:cxn ang="0">
                  <a:pos x="39" y="6"/>
                </a:cxn>
                <a:cxn ang="0">
                  <a:pos x="42" y="0"/>
                </a:cxn>
                <a:cxn ang="0">
                  <a:pos x="45" y="3"/>
                </a:cxn>
                <a:cxn ang="0">
                  <a:pos x="48" y="10"/>
                </a:cxn>
                <a:cxn ang="0">
                  <a:pos x="52" y="6"/>
                </a:cxn>
                <a:cxn ang="0">
                  <a:pos x="52" y="6"/>
                </a:cxn>
                <a:cxn ang="0">
                  <a:pos x="59" y="6"/>
                </a:cxn>
                <a:cxn ang="0">
                  <a:pos x="61" y="6"/>
                </a:cxn>
                <a:cxn ang="0">
                  <a:pos x="61" y="6"/>
                </a:cxn>
                <a:cxn ang="0">
                  <a:pos x="63" y="9"/>
                </a:cxn>
                <a:cxn ang="0">
                  <a:pos x="47" y="14"/>
                </a:cxn>
                <a:cxn ang="0">
                  <a:pos x="50" y="18"/>
                </a:cxn>
                <a:cxn ang="0">
                  <a:pos x="47" y="23"/>
                </a:cxn>
                <a:cxn ang="0">
                  <a:pos x="42" y="38"/>
                </a:cxn>
                <a:cxn ang="0">
                  <a:pos x="38" y="37"/>
                </a:cxn>
                <a:cxn ang="0">
                  <a:pos x="33" y="40"/>
                </a:cxn>
                <a:cxn ang="0">
                  <a:pos x="30" y="47"/>
                </a:cxn>
                <a:cxn ang="0">
                  <a:pos x="17" y="50"/>
                </a:cxn>
                <a:cxn ang="0">
                  <a:pos x="8" y="48"/>
                </a:cxn>
                <a:cxn ang="0">
                  <a:pos x="10" y="41"/>
                </a:cxn>
                <a:cxn ang="0">
                  <a:pos x="6" y="39"/>
                </a:cxn>
                <a:cxn ang="0">
                  <a:pos x="2" y="27"/>
                </a:cxn>
                <a:cxn ang="0">
                  <a:pos x="0" y="25"/>
                </a:cxn>
                <a:cxn ang="0">
                  <a:pos x="3" y="21"/>
                </a:cxn>
                <a:cxn ang="0">
                  <a:pos x="3" y="18"/>
                </a:cxn>
                <a:cxn ang="0">
                  <a:pos x="3" y="18"/>
                </a:cxn>
              </a:cxnLst>
              <a:rect l="0" t="0" r="r" b="b"/>
              <a:pathLst>
                <a:path w="63" h="50">
                  <a:moveTo>
                    <a:pt x="3" y="18"/>
                  </a:moveTo>
                  <a:cubicBezTo>
                    <a:pt x="5" y="18"/>
                    <a:pt x="6" y="18"/>
                    <a:pt x="7" y="18"/>
                  </a:cubicBezTo>
                  <a:cubicBezTo>
                    <a:pt x="11" y="18"/>
                    <a:pt x="13" y="15"/>
                    <a:pt x="16" y="13"/>
                  </a:cubicBezTo>
                  <a:cubicBezTo>
                    <a:pt x="17" y="11"/>
                    <a:pt x="16" y="7"/>
                    <a:pt x="17" y="6"/>
                  </a:cubicBezTo>
                  <a:cubicBezTo>
                    <a:pt x="20" y="5"/>
                    <a:pt x="21" y="6"/>
                    <a:pt x="24" y="6"/>
                  </a:cubicBezTo>
                  <a:cubicBezTo>
                    <a:pt x="28" y="6"/>
                    <a:pt x="28" y="9"/>
                    <a:pt x="31" y="9"/>
                  </a:cubicBezTo>
                  <a:cubicBezTo>
                    <a:pt x="35" y="9"/>
                    <a:pt x="36" y="6"/>
                    <a:pt x="39" y="6"/>
                  </a:cubicBezTo>
                  <a:cubicBezTo>
                    <a:pt x="39" y="4"/>
                    <a:pt x="41" y="2"/>
                    <a:pt x="42" y="0"/>
                  </a:cubicBezTo>
                  <a:cubicBezTo>
                    <a:pt x="42" y="2"/>
                    <a:pt x="44" y="2"/>
                    <a:pt x="45" y="3"/>
                  </a:cubicBezTo>
                  <a:cubicBezTo>
                    <a:pt x="46" y="6"/>
                    <a:pt x="46" y="10"/>
                    <a:pt x="48" y="10"/>
                  </a:cubicBezTo>
                  <a:cubicBezTo>
                    <a:pt x="49" y="10"/>
                    <a:pt x="51" y="7"/>
                    <a:pt x="52" y="6"/>
                  </a:cubicBezTo>
                  <a:lnTo>
                    <a:pt x="52" y="6"/>
                  </a:lnTo>
                  <a:lnTo>
                    <a:pt x="59" y="6"/>
                  </a:lnTo>
                  <a:lnTo>
                    <a:pt x="61" y="6"/>
                  </a:lnTo>
                  <a:lnTo>
                    <a:pt x="61" y="6"/>
                  </a:lnTo>
                  <a:cubicBezTo>
                    <a:pt x="62" y="7"/>
                    <a:pt x="62" y="8"/>
                    <a:pt x="63" y="9"/>
                  </a:cubicBezTo>
                  <a:cubicBezTo>
                    <a:pt x="58" y="10"/>
                    <a:pt x="47" y="10"/>
                    <a:pt x="47" y="14"/>
                  </a:cubicBezTo>
                  <a:cubicBezTo>
                    <a:pt x="47" y="16"/>
                    <a:pt x="50" y="15"/>
                    <a:pt x="50" y="18"/>
                  </a:cubicBezTo>
                  <a:cubicBezTo>
                    <a:pt x="50" y="19"/>
                    <a:pt x="47" y="20"/>
                    <a:pt x="47" y="23"/>
                  </a:cubicBezTo>
                  <a:cubicBezTo>
                    <a:pt x="42" y="24"/>
                    <a:pt x="42" y="33"/>
                    <a:pt x="42" y="38"/>
                  </a:cubicBezTo>
                  <a:cubicBezTo>
                    <a:pt x="40" y="38"/>
                    <a:pt x="39" y="37"/>
                    <a:pt x="38" y="37"/>
                  </a:cubicBezTo>
                  <a:cubicBezTo>
                    <a:pt x="36" y="37"/>
                    <a:pt x="35" y="40"/>
                    <a:pt x="33" y="40"/>
                  </a:cubicBezTo>
                  <a:cubicBezTo>
                    <a:pt x="31" y="40"/>
                    <a:pt x="30" y="46"/>
                    <a:pt x="30" y="47"/>
                  </a:cubicBezTo>
                  <a:cubicBezTo>
                    <a:pt x="29" y="47"/>
                    <a:pt x="20" y="50"/>
                    <a:pt x="17" y="50"/>
                  </a:cubicBezTo>
                  <a:cubicBezTo>
                    <a:pt x="14" y="50"/>
                    <a:pt x="9" y="49"/>
                    <a:pt x="8" y="48"/>
                  </a:cubicBezTo>
                  <a:cubicBezTo>
                    <a:pt x="8" y="45"/>
                    <a:pt x="10" y="44"/>
                    <a:pt x="10" y="41"/>
                  </a:cubicBezTo>
                  <a:cubicBezTo>
                    <a:pt x="10" y="38"/>
                    <a:pt x="8" y="39"/>
                    <a:pt x="6" y="39"/>
                  </a:cubicBezTo>
                  <a:cubicBezTo>
                    <a:pt x="3" y="39"/>
                    <a:pt x="2" y="29"/>
                    <a:pt x="2" y="27"/>
                  </a:cubicBezTo>
                  <a:cubicBezTo>
                    <a:pt x="1" y="27"/>
                    <a:pt x="0" y="26"/>
                    <a:pt x="0" y="25"/>
                  </a:cubicBezTo>
                  <a:cubicBezTo>
                    <a:pt x="0" y="23"/>
                    <a:pt x="3" y="22"/>
                    <a:pt x="3" y="21"/>
                  </a:cubicBezTo>
                  <a:cubicBezTo>
                    <a:pt x="3" y="19"/>
                    <a:pt x="3" y="19"/>
                    <a:pt x="3" y="18"/>
                  </a:cubicBezTo>
                  <a:lnTo>
                    <a:pt x="3" y="18"/>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91" name="Freeform 84"/>
            <p:cNvSpPr>
              <a:spLocks/>
            </p:cNvSpPr>
            <p:nvPr/>
          </p:nvSpPr>
          <p:spPr bwMode="auto">
            <a:xfrm>
              <a:off x="4414838" y="4529286"/>
              <a:ext cx="785812" cy="835025"/>
            </a:xfrm>
            <a:custGeom>
              <a:avLst/>
              <a:gdLst/>
              <a:ahLst/>
              <a:cxnLst>
                <a:cxn ang="0">
                  <a:pos x="68" y="9"/>
                </a:cxn>
                <a:cxn ang="0">
                  <a:pos x="56" y="0"/>
                </a:cxn>
                <a:cxn ang="0">
                  <a:pos x="40" y="5"/>
                </a:cxn>
                <a:cxn ang="0">
                  <a:pos x="43" y="9"/>
                </a:cxn>
                <a:cxn ang="0">
                  <a:pos x="40" y="14"/>
                </a:cxn>
                <a:cxn ang="0">
                  <a:pos x="35" y="29"/>
                </a:cxn>
                <a:cxn ang="0">
                  <a:pos x="31" y="28"/>
                </a:cxn>
                <a:cxn ang="0">
                  <a:pos x="26" y="31"/>
                </a:cxn>
                <a:cxn ang="0">
                  <a:pos x="23" y="38"/>
                </a:cxn>
                <a:cxn ang="0">
                  <a:pos x="10" y="41"/>
                </a:cxn>
                <a:cxn ang="0">
                  <a:pos x="0" y="39"/>
                </a:cxn>
                <a:cxn ang="0">
                  <a:pos x="10" y="48"/>
                </a:cxn>
                <a:cxn ang="0">
                  <a:pos x="12" y="53"/>
                </a:cxn>
                <a:cxn ang="0">
                  <a:pos x="12" y="53"/>
                </a:cxn>
                <a:cxn ang="0">
                  <a:pos x="12" y="55"/>
                </a:cxn>
                <a:cxn ang="0">
                  <a:pos x="12" y="55"/>
                </a:cxn>
                <a:cxn ang="0">
                  <a:pos x="7" y="60"/>
                </a:cxn>
                <a:cxn ang="0">
                  <a:pos x="7" y="64"/>
                </a:cxn>
                <a:cxn ang="0">
                  <a:pos x="22" y="63"/>
                </a:cxn>
                <a:cxn ang="0">
                  <a:pos x="27" y="63"/>
                </a:cxn>
                <a:cxn ang="0">
                  <a:pos x="37" y="70"/>
                </a:cxn>
                <a:cxn ang="0">
                  <a:pos x="37" y="72"/>
                </a:cxn>
                <a:cxn ang="0">
                  <a:pos x="51" y="64"/>
                </a:cxn>
                <a:cxn ang="0">
                  <a:pos x="44" y="56"/>
                </a:cxn>
                <a:cxn ang="0">
                  <a:pos x="42" y="53"/>
                </a:cxn>
                <a:cxn ang="0">
                  <a:pos x="42" y="53"/>
                </a:cxn>
                <a:cxn ang="0">
                  <a:pos x="42" y="51"/>
                </a:cxn>
                <a:cxn ang="0">
                  <a:pos x="42" y="51"/>
                </a:cxn>
                <a:cxn ang="0">
                  <a:pos x="61" y="32"/>
                </a:cxn>
                <a:cxn ang="0">
                  <a:pos x="62" y="25"/>
                </a:cxn>
                <a:cxn ang="0">
                  <a:pos x="54" y="17"/>
                </a:cxn>
                <a:cxn ang="0">
                  <a:pos x="54" y="17"/>
                </a:cxn>
                <a:cxn ang="0">
                  <a:pos x="54" y="13"/>
                </a:cxn>
                <a:cxn ang="0">
                  <a:pos x="54" y="13"/>
                </a:cxn>
                <a:cxn ang="0">
                  <a:pos x="68" y="9"/>
                </a:cxn>
                <a:cxn ang="0">
                  <a:pos x="68" y="9"/>
                </a:cxn>
              </a:cxnLst>
              <a:rect l="0" t="0" r="r" b="b"/>
              <a:pathLst>
                <a:path w="68" h="72">
                  <a:moveTo>
                    <a:pt x="68" y="9"/>
                  </a:moveTo>
                  <a:cubicBezTo>
                    <a:pt x="62" y="7"/>
                    <a:pt x="59" y="3"/>
                    <a:pt x="56" y="0"/>
                  </a:cubicBezTo>
                  <a:cubicBezTo>
                    <a:pt x="51" y="1"/>
                    <a:pt x="40" y="1"/>
                    <a:pt x="40" y="5"/>
                  </a:cubicBezTo>
                  <a:cubicBezTo>
                    <a:pt x="40" y="7"/>
                    <a:pt x="43" y="6"/>
                    <a:pt x="43" y="9"/>
                  </a:cubicBezTo>
                  <a:cubicBezTo>
                    <a:pt x="43" y="10"/>
                    <a:pt x="40" y="11"/>
                    <a:pt x="40" y="14"/>
                  </a:cubicBezTo>
                  <a:cubicBezTo>
                    <a:pt x="35" y="15"/>
                    <a:pt x="35" y="24"/>
                    <a:pt x="35" y="29"/>
                  </a:cubicBezTo>
                  <a:cubicBezTo>
                    <a:pt x="33" y="29"/>
                    <a:pt x="32" y="28"/>
                    <a:pt x="31" y="28"/>
                  </a:cubicBezTo>
                  <a:cubicBezTo>
                    <a:pt x="29" y="28"/>
                    <a:pt x="28" y="31"/>
                    <a:pt x="26" y="31"/>
                  </a:cubicBezTo>
                  <a:cubicBezTo>
                    <a:pt x="24" y="31"/>
                    <a:pt x="23" y="37"/>
                    <a:pt x="23" y="38"/>
                  </a:cubicBezTo>
                  <a:cubicBezTo>
                    <a:pt x="22" y="38"/>
                    <a:pt x="13" y="41"/>
                    <a:pt x="10" y="41"/>
                  </a:cubicBezTo>
                  <a:cubicBezTo>
                    <a:pt x="7" y="41"/>
                    <a:pt x="2" y="40"/>
                    <a:pt x="0" y="39"/>
                  </a:cubicBezTo>
                  <a:cubicBezTo>
                    <a:pt x="1" y="41"/>
                    <a:pt x="7" y="48"/>
                    <a:pt x="10" y="48"/>
                  </a:cubicBezTo>
                  <a:cubicBezTo>
                    <a:pt x="10" y="50"/>
                    <a:pt x="10" y="53"/>
                    <a:pt x="12" y="53"/>
                  </a:cubicBezTo>
                  <a:lnTo>
                    <a:pt x="12" y="53"/>
                  </a:lnTo>
                  <a:lnTo>
                    <a:pt x="12" y="55"/>
                  </a:lnTo>
                  <a:lnTo>
                    <a:pt x="12" y="55"/>
                  </a:lnTo>
                  <a:cubicBezTo>
                    <a:pt x="10" y="56"/>
                    <a:pt x="7" y="57"/>
                    <a:pt x="7" y="60"/>
                  </a:cubicBezTo>
                  <a:cubicBezTo>
                    <a:pt x="7" y="60"/>
                    <a:pt x="7" y="61"/>
                    <a:pt x="7" y="64"/>
                  </a:cubicBezTo>
                  <a:cubicBezTo>
                    <a:pt x="12" y="64"/>
                    <a:pt x="17" y="63"/>
                    <a:pt x="22" y="63"/>
                  </a:cubicBezTo>
                  <a:cubicBezTo>
                    <a:pt x="24" y="63"/>
                    <a:pt x="25" y="62"/>
                    <a:pt x="27" y="63"/>
                  </a:cubicBezTo>
                  <a:cubicBezTo>
                    <a:pt x="27" y="65"/>
                    <a:pt x="33" y="70"/>
                    <a:pt x="37" y="70"/>
                  </a:cubicBezTo>
                  <a:cubicBezTo>
                    <a:pt x="37" y="71"/>
                    <a:pt x="37" y="72"/>
                    <a:pt x="37" y="72"/>
                  </a:cubicBezTo>
                  <a:cubicBezTo>
                    <a:pt x="37" y="65"/>
                    <a:pt x="48" y="70"/>
                    <a:pt x="51" y="64"/>
                  </a:cubicBezTo>
                  <a:cubicBezTo>
                    <a:pt x="49" y="64"/>
                    <a:pt x="44" y="58"/>
                    <a:pt x="44" y="56"/>
                  </a:cubicBezTo>
                  <a:cubicBezTo>
                    <a:pt x="44" y="56"/>
                    <a:pt x="43" y="55"/>
                    <a:pt x="42" y="53"/>
                  </a:cubicBezTo>
                  <a:lnTo>
                    <a:pt x="42" y="53"/>
                  </a:lnTo>
                  <a:lnTo>
                    <a:pt x="42" y="51"/>
                  </a:lnTo>
                  <a:lnTo>
                    <a:pt x="42" y="51"/>
                  </a:lnTo>
                  <a:cubicBezTo>
                    <a:pt x="55" y="51"/>
                    <a:pt x="54" y="37"/>
                    <a:pt x="61" y="32"/>
                  </a:cubicBezTo>
                  <a:cubicBezTo>
                    <a:pt x="59" y="29"/>
                    <a:pt x="59" y="26"/>
                    <a:pt x="62" y="25"/>
                  </a:cubicBezTo>
                  <a:cubicBezTo>
                    <a:pt x="58" y="22"/>
                    <a:pt x="57" y="21"/>
                    <a:pt x="54" y="17"/>
                  </a:cubicBezTo>
                  <a:lnTo>
                    <a:pt x="54" y="17"/>
                  </a:lnTo>
                  <a:lnTo>
                    <a:pt x="54" y="13"/>
                  </a:lnTo>
                  <a:lnTo>
                    <a:pt x="54" y="13"/>
                  </a:lnTo>
                  <a:cubicBezTo>
                    <a:pt x="64" y="12"/>
                    <a:pt x="65" y="12"/>
                    <a:pt x="68" y="9"/>
                  </a:cubicBezTo>
                  <a:lnTo>
                    <a:pt x="68" y="9"/>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92" name="Freeform 85"/>
            <p:cNvSpPr>
              <a:spLocks/>
            </p:cNvSpPr>
            <p:nvPr/>
          </p:nvSpPr>
          <p:spPr bwMode="auto">
            <a:xfrm>
              <a:off x="6148388" y="5051574"/>
              <a:ext cx="474662" cy="1157288"/>
            </a:xfrm>
            <a:custGeom>
              <a:avLst/>
              <a:gdLst/>
              <a:ahLst/>
              <a:cxnLst>
                <a:cxn ang="0">
                  <a:pos x="37" y="100"/>
                </a:cxn>
                <a:cxn ang="0">
                  <a:pos x="37" y="91"/>
                </a:cxn>
                <a:cxn ang="0">
                  <a:pos x="33" y="91"/>
                </a:cxn>
                <a:cxn ang="0">
                  <a:pos x="33" y="86"/>
                </a:cxn>
                <a:cxn ang="0">
                  <a:pos x="34" y="83"/>
                </a:cxn>
                <a:cxn ang="0">
                  <a:pos x="34" y="80"/>
                </a:cxn>
                <a:cxn ang="0">
                  <a:pos x="32" y="77"/>
                </a:cxn>
                <a:cxn ang="0">
                  <a:pos x="24" y="60"/>
                </a:cxn>
                <a:cxn ang="0">
                  <a:pos x="22" y="64"/>
                </a:cxn>
                <a:cxn ang="0">
                  <a:pos x="22" y="64"/>
                </a:cxn>
                <a:cxn ang="0">
                  <a:pos x="20" y="67"/>
                </a:cxn>
                <a:cxn ang="0">
                  <a:pos x="20" y="67"/>
                </a:cxn>
                <a:cxn ang="0">
                  <a:pos x="17" y="65"/>
                </a:cxn>
                <a:cxn ang="0">
                  <a:pos x="13" y="65"/>
                </a:cxn>
                <a:cxn ang="0">
                  <a:pos x="13" y="65"/>
                </a:cxn>
                <a:cxn ang="0">
                  <a:pos x="14" y="58"/>
                </a:cxn>
                <a:cxn ang="0">
                  <a:pos x="11" y="51"/>
                </a:cxn>
                <a:cxn ang="0">
                  <a:pos x="11" y="51"/>
                </a:cxn>
                <a:cxn ang="0">
                  <a:pos x="8" y="46"/>
                </a:cxn>
                <a:cxn ang="0">
                  <a:pos x="6" y="45"/>
                </a:cxn>
                <a:cxn ang="0">
                  <a:pos x="0" y="41"/>
                </a:cxn>
                <a:cxn ang="0">
                  <a:pos x="4" y="33"/>
                </a:cxn>
                <a:cxn ang="0">
                  <a:pos x="5" y="24"/>
                </a:cxn>
                <a:cxn ang="0">
                  <a:pos x="9" y="23"/>
                </a:cxn>
                <a:cxn ang="0">
                  <a:pos x="11" y="11"/>
                </a:cxn>
                <a:cxn ang="0">
                  <a:pos x="17" y="7"/>
                </a:cxn>
                <a:cxn ang="0">
                  <a:pos x="19" y="0"/>
                </a:cxn>
                <a:cxn ang="0">
                  <a:pos x="19" y="0"/>
                </a:cxn>
                <a:cxn ang="0">
                  <a:pos x="19" y="0"/>
                </a:cxn>
                <a:cxn ang="0">
                  <a:pos x="19" y="0"/>
                </a:cxn>
                <a:cxn ang="0">
                  <a:pos x="26" y="5"/>
                </a:cxn>
                <a:cxn ang="0">
                  <a:pos x="27" y="14"/>
                </a:cxn>
                <a:cxn ang="0">
                  <a:pos x="24" y="22"/>
                </a:cxn>
                <a:cxn ang="0">
                  <a:pos x="29" y="24"/>
                </a:cxn>
                <a:cxn ang="0">
                  <a:pos x="32" y="30"/>
                </a:cxn>
                <a:cxn ang="0">
                  <a:pos x="38" y="38"/>
                </a:cxn>
                <a:cxn ang="0">
                  <a:pos x="41" y="37"/>
                </a:cxn>
                <a:cxn ang="0">
                  <a:pos x="39" y="45"/>
                </a:cxn>
                <a:cxn ang="0">
                  <a:pos x="39" y="45"/>
                </a:cxn>
                <a:cxn ang="0">
                  <a:pos x="39" y="45"/>
                </a:cxn>
                <a:cxn ang="0">
                  <a:pos x="39" y="45"/>
                </a:cxn>
                <a:cxn ang="0">
                  <a:pos x="29" y="53"/>
                </a:cxn>
                <a:cxn ang="0">
                  <a:pos x="36" y="68"/>
                </a:cxn>
                <a:cxn ang="0">
                  <a:pos x="34" y="72"/>
                </a:cxn>
                <a:cxn ang="0">
                  <a:pos x="40" y="84"/>
                </a:cxn>
                <a:cxn ang="0">
                  <a:pos x="37" y="100"/>
                </a:cxn>
                <a:cxn ang="0">
                  <a:pos x="37" y="100"/>
                </a:cxn>
              </a:cxnLst>
              <a:rect l="0" t="0" r="r" b="b"/>
              <a:pathLst>
                <a:path w="41" h="100">
                  <a:moveTo>
                    <a:pt x="37" y="100"/>
                  </a:moveTo>
                  <a:cubicBezTo>
                    <a:pt x="37" y="96"/>
                    <a:pt x="35" y="94"/>
                    <a:pt x="37" y="91"/>
                  </a:cubicBezTo>
                  <a:cubicBezTo>
                    <a:pt x="34" y="91"/>
                    <a:pt x="34" y="91"/>
                    <a:pt x="33" y="91"/>
                  </a:cubicBezTo>
                  <a:cubicBezTo>
                    <a:pt x="33" y="88"/>
                    <a:pt x="33" y="88"/>
                    <a:pt x="33" y="86"/>
                  </a:cubicBezTo>
                  <a:cubicBezTo>
                    <a:pt x="34" y="85"/>
                    <a:pt x="34" y="84"/>
                    <a:pt x="34" y="83"/>
                  </a:cubicBezTo>
                  <a:cubicBezTo>
                    <a:pt x="34" y="82"/>
                    <a:pt x="34" y="81"/>
                    <a:pt x="34" y="80"/>
                  </a:cubicBezTo>
                  <a:cubicBezTo>
                    <a:pt x="32" y="80"/>
                    <a:pt x="33" y="79"/>
                    <a:pt x="32" y="77"/>
                  </a:cubicBezTo>
                  <a:cubicBezTo>
                    <a:pt x="30" y="70"/>
                    <a:pt x="27" y="66"/>
                    <a:pt x="24" y="60"/>
                  </a:cubicBezTo>
                  <a:cubicBezTo>
                    <a:pt x="24" y="63"/>
                    <a:pt x="24" y="64"/>
                    <a:pt x="22" y="64"/>
                  </a:cubicBezTo>
                  <a:lnTo>
                    <a:pt x="22" y="64"/>
                  </a:lnTo>
                  <a:lnTo>
                    <a:pt x="20" y="67"/>
                  </a:lnTo>
                  <a:lnTo>
                    <a:pt x="20" y="67"/>
                  </a:lnTo>
                  <a:cubicBezTo>
                    <a:pt x="19" y="67"/>
                    <a:pt x="18" y="65"/>
                    <a:pt x="17" y="65"/>
                  </a:cubicBezTo>
                  <a:cubicBezTo>
                    <a:pt x="15" y="65"/>
                    <a:pt x="13" y="66"/>
                    <a:pt x="13" y="65"/>
                  </a:cubicBezTo>
                  <a:lnTo>
                    <a:pt x="13" y="65"/>
                  </a:lnTo>
                  <a:lnTo>
                    <a:pt x="14" y="58"/>
                  </a:lnTo>
                  <a:lnTo>
                    <a:pt x="11" y="51"/>
                  </a:lnTo>
                  <a:lnTo>
                    <a:pt x="11" y="51"/>
                  </a:lnTo>
                  <a:cubicBezTo>
                    <a:pt x="10" y="49"/>
                    <a:pt x="8" y="48"/>
                    <a:pt x="8" y="46"/>
                  </a:cubicBezTo>
                  <a:cubicBezTo>
                    <a:pt x="7" y="46"/>
                    <a:pt x="6" y="45"/>
                    <a:pt x="6" y="45"/>
                  </a:cubicBezTo>
                  <a:cubicBezTo>
                    <a:pt x="3" y="45"/>
                    <a:pt x="2" y="43"/>
                    <a:pt x="0" y="41"/>
                  </a:cubicBezTo>
                  <a:cubicBezTo>
                    <a:pt x="3" y="39"/>
                    <a:pt x="3" y="37"/>
                    <a:pt x="4" y="33"/>
                  </a:cubicBezTo>
                  <a:cubicBezTo>
                    <a:pt x="5" y="31"/>
                    <a:pt x="5" y="27"/>
                    <a:pt x="5" y="24"/>
                  </a:cubicBezTo>
                  <a:cubicBezTo>
                    <a:pt x="5" y="23"/>
                    <a:pt x="9" y="24"/>
                    <a:pt x="9" y="23"/>
                  </a:cubicBezTo>
                  <a:cubicBezTo>
                    <a:pt x="11" y="21"/>
                    <a:pt x="11" y="14"/>
                    <a:pt x="11" y="11"/>
                  </a:cubicBezTo>
                  <a:cubicBezTo>
                    <a:pt x="11" y="9"/>
                    <a:pt x="16" y="7"/>
                    <a:pt x="17" y="7"/>
                  </a:cubicBezTo>
                  <a:cubicBezTo>
                    <a:pt x="18" y="6"/>
                    <a:pt x="19" y="2"/>
                    <a:pt x="19" y="0"/>
                  </a:cubicBezTo>
                  <a:lnTo>
                    <a:pt x="19" y="0"/>
                  </a:lnTo>
                  <a:lnTo>
                    <a:pt x="19" y="0"/>
                  </a:lnTo>
                  <a:lnTo>
                    <a:pt x="19" y="0"/>
                  </a:lnTo>
                  <a:cubicBezTo>
                    <a:pt x="22" y="2"/>
                    <a:pt x="23" y="5"/>
                    <a:pt x="26" y="5"/>
                  </a:cubicBezTo>
                  <a:cubicBezTo>
                    <a:pt x="26" y="8"/>
                    <a:pt x="27" y="10"/>
                    <a:pt x="27" y="14"/>
                  </a:cubicBezTo>
                  <a:cubicBezTo>
                    <a:pt x="27" y="17"/>
                    <a:pt x="24" y="18"/>
                    <a:pt x="24" y="22"/>
                  </a:cubicBezTo>
                  <a:cubicBezTo>
                    <a:pt x="24" y="24"/>
                    <a:pt x="27" y="23"/>
                    <a:pt x="29" y="24"/>
                  </a:cubicBezTo>
                  <a:cubicBezTo>
                    <a:pt x="31" y="26"/>
                    <a:pt x="31" y="28"/>
                    <a:pt x="32" y="30"/>
                  </a:cubicBezTo>
                  <a:cubicBezTo>
                    <a:pt x="33" y="32"/>
                    <a:pt x="35" y="38"/>
                    <a:pt x="38" y="38"/>
                  </a:cubicBezTo>
                  <a:cubicBezTo>
                    <a:pt x="39" y="38"/>
                    <a:pt x="41" y="38"/>
                    <a:pt x="41" y="37"/>
                  </a:cubicBezTo>
                  <a:cubicBezTo>
                    <a:pt x="41" y="39"/>
                    <a:pt x="39" y="42"/>
                    <a:pt x="39" y="45"/>
                  </a:cubicBezTo>
                  <a:lnTo>
                    <a:pt x="39" y="45"/>
                  </a:lnTo>
                  <a:lnTo>
                    <a:pt x="39" y="45"/>
                  </a:lnTo>
                  <a:lnTo>
                    <a:pt x="39" y="45"/>
                  </a:lnTo>
                  <a:cubicBezTo>
                    <a:pt x="34" y="46"/>
                    <a:pt x="29" y="46"/>
                    <a:pt x="29" y="53"/>
                  </a:cubicBezTo>
                  <a:cubicBezTo>
                    <a:pt x="29" y="59"/>
                    <a:pt x="36" y="60"/>
                    <a:pt x="36" y="68"/>
                  </a:cubicBezTo>
                  <a:cubicBezTo>
                    <a:pt x="36" y="69"/>
                    <a:pt x="34" y="70"/>
                    <a:pt x="34" y="72"/>
                  </a:cubicBezTo>
                  <a:cubicBezTo>
                    <a:pt x="34" y="76"/>
                    <a:pt x="38" y="80"/>
                    <a:pt x="40" y="84"/>
                  </a:cubicBezTo>
                  <a:cubicBezTo>
                    <a:pt x="40" y="90"/>
                    <a:pt x="37" y="100"/>
                    <a:pt x="37" y="100"/>
                  </a:cubicBezTo>
                  <a:lnTo>
                    <a:pt x="37" y="10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93" name="Freeform 86"/>
            <p:cNvSpPr>
              <a:spLocks/>
            </p:cNvSpPr>
            <p:nvPr/>
          </p:nvSpPr>
          <p:spPr bwMode="auto">
            <a:xfrm>
              <a:off x="7489825" y="4137173"/>
              <a:ext cx="254001" cy="336550"/>
            </a:xfrm>
            <a:custGeom>
              <a:avLst/>
              <a:gdLst/>
              <a:ahLst/>
              <a:cxnLst>
                <a:cxn ang="0">
                  <a:pos x="21" y="0"/>
                </a:cxn>
                <a:cxn ang="0">
                  <a:pos x="20" y="2"/>
                </a:cxn>
                <a:cxn ang="0">
                  <a:pos x="22" y="5"/>
                </a:cxn>
                <a:cxn ang="0">
                  <a:pos x="18" y="4"/>
                </a:cxn>
                <a:cxn ang="0">
                  <a:pos x="16" y="7"/>
                </a:cxn>
                <a:cxn ang="0">
                  <a:pos x="18" y="12"/>
                </a:cxn>
                <a:cxn ang="0">
                  <a:pos x="16" y="14"/>
                </a:cxn>
                <a:cxn ang="0">
                  <a:pos x="13" y="17"/>
                </a:cxn>
                <a:cxn ang="0">
                  <a:pos x="16" y="20"/>
                </a:cxn>
                <a:cxn ang="0">
                  <a:pos x="21" y="25"/>
                </a:cxn>
                <a:cxn ang="0">
                  <a:pos x="21" y="25"/>
                </a:cxn>
                <a:cxn ang="0">
                  <a:pos x="22" y="25"/>
                </a:cxn>
                <a:cxn ang="0">
                  <a:pos x="22" y="25"/>
                </a:cxn>
                <a:cxn ang="0">
                  <a:pos x="15" y="29"/>
                </a:cxn>
                <a:cxn ang="0">
                  <a:pos x="14" y="28"/>
                </a:cxn>
                <a:cxn ang="0">
                  <a:pos x="10" y="27"/>
                </a:cxn>
                <a:cxn ang="0">
                  <a:pos x="4" y="24"/>
                </a:cxn>
                <a:cxn ang="0">
                  <a:pos x="6" y="21"/>
                </a:cxn>
                <a:cxn ang="0">
                  <a:pos x="0" y="16"/>
                </a:cxn>
                <a:cxn ang="0">
                  <a:pos x="6" y="8"/>
                </a:cxn>
                <a:cxn ang="0">
                  <a:pos x="21" y="0"/>
                </a:cxn>
                <a:cxn ang="0">
                  <a:pos x="21" y="0"/>
                </a:cxn>
              </a:cxnLst>
              <a:rect l="0" t="0" r="r" b="b"/>
              <a:pathLst>
                <a:path w="22" h="29">
                  <a:moveTo>
                    <a:pt x="21" y="0"/>
                  </a:moveTo>
                  <a:cubicBezTo>
                    <a:pt x="19" y="1"/>
                    <a:pt x="20" y="1"/>
                    <a:pt x="20" y="2"/>
                  </a:cubicBezTo>
                  <a:cubicBezTo>
                    <a:pt x="20" y="4"/>
                    <a:pt x="22" y="5"/>
                    <a:pt x="22" y="5"/>
                  </a:cubicBezTo>
                  <a:cubicBezTo>
                    <a:pt x="20" y="5"/>
                    <a:pt x="19" y="5"/>
                    <a:pt x="18" y="4"/>
                  </a:cubicBezTo>
                  <a:cubicBezTo>
                    <a:pt x="17" y="5"/>
                    <a:pt x="16" y="6"/>
                    <a:pt x="16" y="7"/>
                  </a:cubicBezTo>
                  <a:cubicBezTo>
                    <a:pt x="16" y="9"/>
                    <a:pt x="18" y="10"/>
                    <a:pt x="18" y="12"/>
                  </a:cubicBezTo>
                  <a:cubicBezTo>
                    <a:pt x="18" y="14"/>
                    <a:pt x="17" y="14"/>
                    <a:pt x="16" y="14"/>
                  </a:cubicBezTo>
                  <a:cubicBezTo>
                    <a:pt x="15" y="14"/>
                    <a:pt x="13" y="16"/>
                    <a:pt x="13" y="17"/>
                  </a:cubicBezTo>
                  <a:cubicBezTo>
                    <a:pt x="13" y="18"/>
                    <a:pt x="15" y="19"/>
                    <a:pt x="16" y="20"/>
                  </a:cubicBezTo>
                  <a:cubicBezTo>
                    <a:pt x="18" y="20"/>
                    <a:pt x="20" y="22"/>
                    <a:pt x="21" y="25"/>
                  </a:cubicBezTo>
                  <a:lnTo>
                    <a:pt x="21" y="25"/>
                  </a:lnTo>
                  <a:lnTo>
                    <a:pt x="22" y="25"/>
                  </a:lnTo>
                  <a:lnTo>
                    <a:pt x="22" y="25"/>
                  </a:lnTo>
                  <a:cubicBezTo>
                    <a:pt x="18" y="26"/>
                    <a:pt x="17" y="25"/>
                    <a:pt x="15" y="29"/>
                  </a:cubicBezTo>
                  <a:cubicBezTo>
                    <a:pt x="15" y="29"/>
                    <a:pt x="14" y="29"/>
                    <a:pt x="14" y="28"/>
                  </a:cubicBezTo>
                  <a:cubicBezTo>
                    <a:pt x="12" y="28"/>
                    <a:pt x="11" y="27"/>
                    <a:pt x="10" y="27"/>
                  </a:cubicBezTo>
                  <a:cubicBezTo>
                    <a:pt x="9" y="27"/>
                    <a:pt x="4" y="25"/>
                    <a:pt x="4" y="24"/>
                  </a:cubicBezTo>
                  <a:cubicBezTo>
                    <a:pt x="4" y="23"/>
                    <a:pt x="6" y="22"/>
                    <a:pt x="6" y="21"/>
                  </a:cubicBezTo>
                  <a:cubicBezTo>
                    <a:pt x="4" y="19"/>
                    <a:pt x="3" y="17"/>
                    <a:pt x="0" y="16"/>
                  </a:cubicBezTo>
                  <a:cubicBezTo>
                    <a:pt x="1" y="12"/>
                    <a:pt x="6" y="12"/>
                    <a:pt x="6" y="8"/>
                  </a:cubicBezTo>
                  <a:cubicBezTo>
                    <a:pt x="14" y="8"/>
                    <a:pt x="14" y="0"/>
                    <a:pt x="21" y="0"/>
                  </a:cubicBezTo>
                  <a:lnTo>
                    <a:pt x="21"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94" name="Freeform 87"/>
            <p:cNvSpPr>
              <a:spLocks/>
            </p:cNvSpPr>
            <p:nvPr/>
          </p:nvSpPr>
          <p:spPr bwMode="auto">
            <a:xfrm>
              <a:off x="5454651" y="4946799"/>
              <a:ext cx="450850" cy="255587"/>
            </a:xfrm>
            <a:custGeom>
              <a:avLst/>
              <a:gdLst/>
              <a:ahLst/>
              <a:cxnLst>
                <a:cxn ang="0">
                  <a:pos x="0" y="0"/>
                </a:cxn>
                <a:cxn ang="0">
                  <a:pos x="7" y="1"/>
                </a:cxn>
                <a:cxn ang="0">
                  <a:pos x="7" y="1"/>
                </a:cxn>
                <a:cxn ang="0">
                  <a:pos x="12" y="4"/>
                </a:cxn>
                <a:cxn ang="0">
                  <a:pos x="36" y="13"/>
                </a:cxn>
                <a:cxn ang="0">
                  <a:pos x="36" y="13"/>
                </a:cxn>
                <a:cxn ang="0">
                  <a:pos x="36" y="16"/>
                </a:cxn>
                <a:cxn ang="0">
                  <a:pos x="36" y="16"/>
                </a:cxn>
                <a:cxn ang="0">
                  <a:pos x="39" y="21"/>
                </a:cxn>
                <a:cxn ang="0">
                  <a:pos x="24" y="19"/>
                </a:cxn>
                <a:cxn ang="0">
                  <a:pos x="20" y="15"/>
                </a:cxn>
                <a:cxn ang="0">
                  <a:pos x="12" y="13"/>
                </a:cxn>
                <a:cxn ang="0">
                  <a:pos x="0" y="8"/>
                </a:cxn>
                <a:cxn ang="0">
                  <a:pos x="0" y="8"/>
                </a:cxn>
                <a:cxn ang="0">
                  <a:pos x="0" y="0"/>
                </a:cxn>
              </a:cxnLst>
              <a:rect l="0" t="0" r="r" b="b"/>
              <a:pathLst>
                <a:path w="39" h="22">
                  <a:moveTo>
                    <a:pt x="0" y="0"/>
                  </a:moveTo>
                  <a:lnTo>
                    <a:pt x="7" y="1"/>
                  </a:lnTo>
                  <a:lnTo>
                    <a:pt x="7" y="1"/>
                  </a:lnTo>
                  <a:cubicBezTo>
                    <a:pt x="8" y="2"/>
                    <a:pt x="12" y="3"/>
                    <a:pt x="12" y="4"/>
                  </a:cubicBezTo>
                  <a:cubicBezTo>
                    <a:pt x="20" y="9"/>
                    <a:pt x="24" y="13"/>
                    <a:pt x="36" y="13"/>
                  </a:cubicBezTo>
                  <a:lnTo>
                    <a:pt x="36" y="13"/>
                  </a:lnTo>
                  <a:lnTo>
                    <a:pt x="36" y="16"/>
                  </a:lnTo>
                  <a:lnTo>
                    <a:pt x="36" y="16"/>
                  </a:lnTo>
                  <a:cubicBezTo>
                    <a:pt x="37" y="17"/>
                    <a:pt x="38" y="20"/>
                    <a:pt x="39" y="21"/>
                  </a:cubicBezTo>
                  <a:cubicBezTo>
                    <a:pt x="36" y="22"/>
                    <a:pt x="27" y="19"/>
                    <a:pt x="24" y="19"/>
                  </a:cubicBezTo>
                  <a:cubicBezTo>
                    <a:pt x="22" y="18"/>
                    <a:pt x="22" y="16"/>
                    <a:pt x="20" y="15"/>
                  </a:cubicBezTo>
                  <a:cubicBezTo>
                    <a:pt x="17" y="13"/>
                    <a:pt x="12" y="17"/>
                    <a:pt x="12" y="13"/>
                  </a:cubicBezTo>
                  <a:cubicBezTo>
                    <a:pt x="9" y="13"/>
                    <a:pt x="2" y="10"/>
                    <a:pt x="0" y="8"/>
                  </a:cubicBezTo>
                  <a:lnTo>
                    <a:pt x="0" y="8"/>
                  </a:lnTo>
                  <a:lnTo>
                    <a:pt x="0"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95" name="Freeform 88"/>
            <p:cNvSpPr>
              <a:spLocks/>
            </p:cNvSpPr>
            <p:nvPr/>
          </p:nvSpPr>
          <p:spPr bwMode="auto">
            <a:xfrm>
              <a:off x="5918200" y="5051574"/>
              <a:ext cx="160338" cy="139701"/>
            </a:xfrm>
            <a:custGeom>
              <a:avLst/>
              <a:gdLst/>
              <a:ahLst/>
              <a:cxnLst>
                <a:cxn ang="0">
                  <a:pos x="14" y="4"/>
                </a:cxn>
                <a:cxn ang="0">
                  <a:pos x="10" y="12"/>
                </a:cxn>
                <a:cxn ang="0">
                  <a:pos x="7" y="10"/>
                </a:cxn>
                <a:cxn ang="0">
                  <a:pos x="0" y="8"/>
                </a:cxn>
                <a:cxn ang="0">
                  <a:pos x="2" y="4"/>
                </a:cxn>
                <a:cxn ang="0">
                  <a:pos x="6" y="0"/>
                </a:cxn>
                <a:cxn ang="0">
                  <a:pos x="14" y="4"/>
                </a:cxn>
                <a:cxn ang="0">
                  <a:pos x="14" y="4"/>
                </a:cxn>
              </a:cxnLst>
              <a:rect l="0" t="0" r="r" b="b"/>
              <a:pathLst>
                <a:path w="14" h="12">
                  <a:moveTo>
                    <a:pt x="14" y="4"/>
                  </a:moveTo>
                  <a:cubicBezTo>
                    <a:pt x="14" y="7"/>
                    <a:pt x="12" y="12"/>
                    <a:pt x="10" y="12"/>
                  </a:cubicBezTo>
                  <a:cubicBezTo>
                    <a:pt x="8" y="12"/>
                    <a:pt x="7" y="11"/>
                    <a:pt x="7" y="10"/>
                  </a:cubicBezTo>
                  <a:cubicBezTo>
                    <a:pt x="5" y="10"/>
                    <a:pt x="3" y="9"/>
                    <a:pt x="0" y="8"/>
                  </a:cubicBezTo>
                  <a:cubicBezTo>
                    <a:pt x="0" y="7"/>
                    <a:pt x="1" y="6"/>
                    <a:pt x="2" y="4"/>
                  </a:cubicBezTo>
                  <a:cubicBezTo>
                    <a:pt x="4" y="4"/>
                    <a:pt x="4" y="1"/>
                    <a:pt x="6" y="0"/>
                  </a:cubicBezTo>
                  <a:cubicBezTo>
                    <a:pt x="7" y="2"/>
                    <a:pt x="12" y="4"/>
                    <a:pt x="14" y="4"/>
                  </a:cubicBezTo>
                  <a:lnTo>
                    <a:pt x="14" y="4"/>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96" name="Freeform 89"/>
            <p:cNvSpPr>
              <a:spLocks/>
            </p:cNvSpPr>
            <p:nvPr/>
          </p:nvSpPr>
          <p:spPr bwMode="auto">
            <a:xfrm>
              <a:off x="5905500" y="5202386"/>
              <a:ext cx="277813" cy="325438"/>
            </a:xfrm>
            <a:custGeom>
              <a:avLst/>
              <a:gdLst/>
              <a:ahLst/>
              <a:cxnLst>
                <a:cxn ang="0">
                  <a:pos x="24" y="20"/>
                </a:cxn>
                <a:cxn ang="0">
                  <a:pos x="20" y="14"/>
                </a:cxn>
                <a:cxn ang="0">
                  <a:pos x="20" y="14"/>
                </a:cxn>
                <a:cxn ang="0">
                  <a:pos x="18" y="16"/>
                </a:cxn>
                <a:cxn ang="0">
                  <a:pos x="16" y="14"/>
                </a:cxn>
                <a:cxn ang="0">
                  <a:pos x="20" y="6"/>
                </a:cxn>
                <a:cxn ang="0">
                  <a:pos x="20" y="6"/>
                </a:cxn>
                <a:cxn ang="0">
                  <a:pos x="11" y="6"/>
                </a:cxn>
                <a:cxn ang="0">
                  <a:pos x="11" y="6"/>
                </a:cxn>
                <a:cxn ang="0">
                  <a:pos x="8" y="2"/>
                </a:cxn>
                <a:cxn ang="0">
                  <a:pos x="5" y="0"/>
                </a:cxn>
                <a:cxn ang="0">
                  <a:pos x="3" y="0"/>
                </a:cxn>
                <a:cxn ang="0">
                  <a:pos x="0" y="2"/>
                </a:cxn>
                <a:cxn ang="0">
                  <a:pos x="4" y="6"/>
                </a:cxn>
                <a:cxn ang="0">
                  <a:pos x="0" y="10"/>
                </a:cxn>
                <a:cxn ang="0">
                  <a:pos x="6" y="14"/>
                </a:cxn>
                <a:cxn ang="0">
                  <a:pos x="6" y="14"/>
                </a:cxn>
                <a:cxn ang="0">
                  <a:pos x="8" y="24"/>
                </a:cxn>
                <a:cxn ang="0">
                  <a:pos x="8" y="24"/>
                </a:cxn>
                <a:cxn ang="0">
                  <a:pos x="13" y="21"/>
                </a:cxn>
                <a:cxn ang="0">
                  <a:pos x="13" y="18"/>
                </a:cxn>
                <a:cxn ang="0">
                  <a:pos x="17" y="18"/>
                </a:cxn>
                <a:cxn ang="0">
                  <a:pos x="21" y="28"/>
                </a:cxn>
                <a:cxn ang="0">
                  <a:pos x="24" y="20"/>
                </a:cxn>
                <a:cxn ang="0">
                  <a:pos x="24" y="20"/>
                </a:cxn>
              </a:cxnLst>
              <a:rect l="0" t="0" r="r" b="b"/>
              <a:pathLst>
                <a:path w="24" h="28">
                  <a:moveTo>
                    <a:pt x="24" y="20"/>
                  </a:moveTo>
                  <a:lnTo>
                    <a:pt x="20" y="14"/>
                  </a:lnTo>
                  <a:lnTo>
                    <a:pt x="20" y="14"/>
                  </a:lnTo>
                  <a:cubicBezTo>
                    <a:pt x="20" y="14"/>
                    <a:pt x="19" y="16"/>
                    <a:pt x="18" y="16"/>
                  </a:cubicBezTo>
                  <a:cubicBezTo>
                    <a:pt x="17" y="16"/>
                    <a:pt x="16" y="15"/>
                    <a:pt x="16" y="14"/>
                  </a:cubicBezTo>
                  <a:cubicBezTo>
                    <a:pt x="16" y="10"/>
                    <a:pt x="20" y="9"/>
                    <a:pt x="20" y="6"/>
                  </a:cubicBezTo>
                  <a:lnTo>
                    <a:pt x="20" y="6"/>
                  </a:lnTo>
                  <a:lnTo>
                    <a:pt x="11" y="6"/>
                  </a:lnTo>
                  <a:lnTo>
                    <a:pt x="11" y="6"/>
                  </a:lnTo>
                  <a:cubicBezTo>
                    <a:pt x="9" y="6"/>
                    <a:pt x="8" y="4"/>
                    <a:pt x="8" y="2"/>
                  </a:cubicBezTo>
                  <a:cubicBezTo>
                    <a:pt x="7" y="2"/>
                    <a:pt x="5" y="1"/>
                    <a:pt x="5" y="0"/>
                  </a:cubicBezTo>
                  <a:cubicBezTo>
                    <a:pt x="4" y="0"/>
                    <a:pt x="4" y="0"/>
                    <a:pt x="3" y="0"/>
                  </a:cubicBezTo>
                  <a:cubicBezTo>
                    <a:pt x="1" y="0"/>
                    <a:pt x="0" y="1"/>
                    <a:pt x="0" y="2"/>
                  </a:cubicBezTo>
                  <a:cubicBezTo>
                    <a:pt x="0" y="3"/>
                    <a:pt x="3" y="6"/>
                    <a:pt x="4" y="6"/>
                  </a:cubicBezTo>
                  <a:cubicBezTo>
                    <a:pt x="3" y="7"/>
                    <a:pt x="0" y="9"/>
                    <a:pt x="0" y="10"/>
                  </a:cubicBezTo>
                  <a:cubicBezTo>
                    <a:pt x="0" y="11"/>
                    <a:pt x="4" y="14"/>
                    <a:pt x="6" y="14"/>
                  </a:cubicBezTo>
                  <a:lnTo>
                    <a:pt x="6" y="14"/>
                  </a:lnTo>
                  <a:lnTo>
                    <a:pt x="8" y="24"/>
                  </a:lnTo>
                  <a:lnTo>
                    <a:pt x="8" y="24"/>
                  </a:lnTo>
                  <a:cubicBezTo>
                    <a:pt x="8" y="21"/>
                    <a:pt x="11" y="21"/>
                    <a:pt x="13" y="21"/>
                  </a:cubicBezTo>
                  <a:cubicBezTo>
                    <a:pt x="13" y="20"/>
                    <a:pt x="13" y="19"/>
                    <a:pt x="13" y="18"/>
                  </a:cubicBezTo>
                  <a:cubicBezTo>
                    <a:pt x="15" y="19"/>
                    <a:pt x="16" y="18"/>
                    <a:pt x="17" y="18"/>
                  </a:cubicBezTo>
                  <a:cubicBezTo>
                    <a:pt x="17" y="21"/>
                    <a:pt x="19" y="25"/>
                    <a:pt x="21" y="28"/>
                  </a:cubicBezTo>
                  <a:cubicBezTo>
                    <a:pt x="24" y="26"/>
                    <a:pt x="24" y="24"/>
                    <a:pt x="24" y="20"/>
                  </a:cubicBezTo>
                  <a:lnTo>
                    <a:pt x="24" y="2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97" name="Freeform 90"/>
            <p:cNvSpPr>
              <a:spLocks/>
            </p:cNvSpPr>
            <p:nvPr/>
          </p:nvSpPr>
          <p:spPr bwMode="auto">
            <a:xfrm>
              <a:off x="6692900" y="5364311"/>
              <a:ext cx="461963" cy="903289"/>
            </a:xfrm>
            <a:custGeom>
              <a:avLst/>
              <a:gdLst/>
              <a:ahLst/>
              <a:cxnLst>
                <a:cxn ang="0">
                  <a:pos x="25" y="10"/>
                </a:cxn>
                <a:cxn ang="0">
                  <a:pos x="16" y="18"/>
                </a:cxn>
                <a:cxn ang="0">
                  <a:pos x="22" y="27"/>
                </a:cxn>
                <a:cxn ang="0">
                  <a:pos x="24" y="32"/>
                </a:cxn>
                <a:cxn ang="0">
                  <a:pos x="26" y="34"/>
                </a:cxn>
                <a:cxn ang="0">
                  <a:pos x="26" y="34"/>
                </a:cxn>
                <a:cxn ang="0">
                  <a:pos x="36" y="45"/>
                </a:cxn>
                <a:cxn ang="0">
                  <a:pos x="36" y="45"/>
                </a:cxn>
                <a:cxn ang="0">
                  <a:pos x="40" y="58"/>
                </a:cxn>
                <a:cxn ang="0">
                  <a:pos x="40" y="63"/>
                </a:cxn>
                <a:cxn ang="0">
                  <a:pos x="30" y="71"/>
                </a:cxn>
                <a:cxn ang="0">
                  <a:pos x="26" y="71"/>
                </a:cxn>
                <a:cxn ang="0">
                  <a:pos x="20" y="78"/>
                </a:cxn>
                <a:cxn ang="0">
                  <a:pos x="18" y="76"/>
                </a:cxn>
                <a:cxn ang="0">
                  <a:pos x="19" y="70"/>
                </a:cxn>
                <a:cxn ang="0">
                  <a:pos x="25" y="67"/>
                </a:cxn>
                <a:cxn ang="0">
                  <a:pos x="32" y="55"/>
                </a:cxn>
                <a:cxn ang="0">
                  <a:pos x="32" y="55"/>
                </a:cxn>
                <a:cxn ang="0">
                  <a:pos x="30" y="49"/>
                </a:cxn>
                <a:cxn ang="0">
                  <a:pos x="30" y="49"/>
                </a:cxn>
                <a:cxn ang="0">
                  <a:pos x="18" y="28"/>
                </a:cxn>
                <a:cxn ang="0">
                  <a:pos x="6" y="15"/>
                </a:cxn>
                <a:cxn ang="0">
                  <a:pos x="0" y="5"/>
                </a:cxn>
                <a:cxn ang="0">
                  <a:pos x="13" y="0"/>
                </a:cxn>
                <a:cxn ang="0">
                  <a:pos x="20" y="4"/>
                </a:cxn>
                <a:cxn ang="0">
                  <a:pos x="25" y="10"/>
                </a:cxn>
                <a:cxn ang="0">
                  <a:pos x="25" y="10"/>
                </a:cxn>
              </a:cxnLst>
              <a:rect l="0" t="0" r="r" b="b"/>
              <a:pathLst>
                <a:path w="40" h="78">
                  <a:moveTo>
                    <a:pt x="25" y="10"/>
                  </a:moveTo>
                  <a:cubicBezTo>
                    <a:pt x="24" y="10"/>
                    <a:pt x="20" y="12"/>
                    <a:pt x="16" y="18"/>
                  </a:cubicBezTo>
                  <a:cubicBezTo>
                    <a:pt x="16" y="19"/>
                    <a:pt x="20" y="27"/>
                    <a:pt x="22" y="27"/>
                  </a:cubicBezTo>
                  <a:cubicBezTo>
                    <a:pt x="23" y="28"/>
                    <a:pt x="24" y="31"/>
                    <a:pt x="24" y="32"/>
                  </a:cubicBezTo>
                  <a:cubicBezTo>
                    <a:pt x="24" y="33"/>
                    <a:pt x="26" y="34"/>
                    <a:pt x="26" y="34"/>
                  </a:cubicBezTo>
                  <a:lnTo>
                    <a:pt x="26" y="34"/>
                  </a:lnTo>
                  <a:lnTo>
                    <a:pt x="36" y="45"/>
                  </a:lnTo>
                  <a:lnTo>
                    <a:pt x="36" y="45"/>
                  </a:lnTo>
                  <a:cubicBezTo>
                    <a:pt x="37" y="50"/>
                    <a:pt x="40" y="53"/>
                    <a:pt x="40" y="58"/>
                  </a:cubicBezTo>
                  <a:cubicBezTo>
                    <a:pt x="40" y="61"/>
                    <a:pt x="38" y="61"/>
                    <a:pt x="40" y="63"/>
                  </a:cubicBezTo>
                  <a:cubicBezTo>
                    <a:pt x="34" y="65"/>
                    <a:pt x="32" y="68"/>
                    <a:pt x="30" y="71"/>
                  </a:cubicBezTo>
                  <a:cubicBezTo>
                    <a:pt x="29" y="70"/>
                    <a:pt x="27" y="70"/>
                    <a:pt x="26" y="71"/>
                  </a:cubicBezTo>
                  <a:cubicBezTo>
                    <a:pt x="26" y="72"/>
                    <a:pt x="22" y="78"/>
                    <a:pt x="20" y="78"/>
                  </a:cubicBezTo>
                  <a:cubicBezTo>
                    <a:pt x="19" y="78"/>
                    <a:pt x="18" y="77"/>
                    <a:pt x="18" y="76"/>
                  </a:cubicBezTo>
                  <a:cubicBezTo>
                    <a:pt x="18" y="74"/>
                    <a:pt x="19" y="72"/>
                    <a:pt x="19" y="70"/>
                  </a:cubicBezTo>
                  <a:cubicBezTo>
                    <a:pt x="22" y="70"/>
                    <a:pt x="22" y="68"/>
                    <a:pt x="25" y="67"/>
                  </a:cubicBezTo>
                  <a:cubicBezTo>
                    <a:pt x="25" y="63"/>
                    <a:pt x="29" y="58"/>
                    <a:pt x="32" y="55"/>
                  </a:cubicBezTo>
                  <a:lnTo>
                    <a:pt x="32" y="55"/>
                  </a:lnTo>
                  <a:lnTo>
                    <a:pt x="30" y="49"/>
                  </a:lnTo>
                  <a:lnTo>
                    <a:pt x="30" y="49"/>
                  </a:lnTo>
                  <a:cubicBezTo>
                    <a:pt x="30" y="37"/>
                    <a:pt x="24" y="34"/>
                    <a:pt x="18" y="28"/>
                  </a:cubicBezTo>
                  <a:cubicBezTo>
                    <a:pt x="14" y="24"/>
                    <a:pt x="9" y="19"/>
                    <a:pt x="6" y="15"/>
                  </a:cubicBezTo>
                  <a:cubicBezTo>
                    <a:pt x="5" y="11"/>
                    <a:pt x="2" y="8"/>
                    <a:pt x="0" y="5"/>
                  </a:cubicBezTo>
                  <a:cubicBezTo>
                    <a:pt x="5" y="4"/>
                    <a:pt x="11" y="3"/>
                    <a:pt x="13" y="0"/>
                  </a:cubicBezTo>
                  <a:cubicBezTo>
                    <a:pt x="14" y="3"/>
                    <a:pt x="18" y="3"/>
                    <a:pt x="20" y="4"/>
                  </a:cubicBezTo>
                  <a:cubicBezTo>
                    <a:pt x="22" y="6"/>
                    <a:pt x="22" y="7"/>
                    <a:pt x="25" y="10"/>
                  </a:cubicBezTo>
                  <a:lnTo>
                    <a:pt x="25" y="1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98" name="Freeform 91"/>
            <p:cNvSpPr>
              <a:spLocks/>
            </p:cNvSpPr>
            <p:nvPr/>
          </p:nvSpPr>
          <p:spPr bwMode="auto">
            <a:xfrm>
              <a:off x="6599238" y="5421461"/>
              <a:ext cx="438150" cy="533400"/>
            </a:xfrm>
            <a:custGeom>
              <a:avLst/>
              <a:gdLst/>
              <a:ahLst/>
              <a:cxnLst>
                <a:cxn ang="0">
                  <a:pos x="9" y="0"/>
                </a:cxn>
                <a:cxn ang="0">
                  <a:pos x="3" y="5"/>
                </a:cxn>
                <a:cxn ang="0">
                  <a:pos x="0" y="13"/>
                </a:cxn>
                <a:cxn ang="0">
                  <a:pos x="0" y="13"/>
                </a:cxn>
                <a:cxn ang="0">
                  <a:pos x="0" y="13"/>
                </a:cxn>
                <a:cxn ang="0">
                  <a:pos x="0" y="13"/>
                </a:cxn>
                <a:cxn ang="0">
                  <a:pos x="5" y="16"/>
                </a:cxn>
                <a:cxn ang="0">
                  <a:pos x="8" y="27"/>
                </a:cxn>
                <a:cxn ang="0">
                  <a:pos x="10" y="23"/>
                </a:cxn>
                <a:cxn ang="0">
                  <a:pos x="14" y="25"/>
                </a:cxn>
                <a:cxn ang="0">
                  <a:pos x="17" y="22"/>
                </a:cxn>
                <a:cxn ang="0">
                  <a:pos x="21" y="25"/>
                </a:cxn>
                <a:cxn ang="0">
                  <a:pos x="30" y="41"/>
                </a:cxn>
                <a:cxn ang="0">
                  <a:pos x="28" y="44"/>
                </a:cxn>
                <a:cxn ang="0">
                  <a:pos x="32" y="46"/>
                </a:cxn>
                <a:cxn ang="0">
                  <a:pos x="38" y="44"/>
                </a:cxn>
                <a:cxn ang="0">
                  <a:pos x="26" y="23"/>
                </a:cxn>
                <a:cxn ang="0">
                  <a:pos x="14" y="10"/>
                </a:cxn>
                <a:cxn ang="0">
                  <a:pos x="9" y="0"/>
                </a:cxn>
                <a:cxn ang="0">
                  <a:pos x="9" y="0"/>
                </a:cxn>
              </a:cxnLst>
              <a:rect l="0" t="0" r="r" b="b"/>
              <a:pathLst>
                <a:path w="38" h="46">
                  <a:moveTo>
                    <a:pt x="9" y="0"/>
                  </a:moveTo>
                  <a:cubicBezTo>
                    <a:pt x="7" y="2"/>
                    <a:pt x="5" y="3"/>
                    <a:pt x="3" y="5"/>
                  </a:cubicBezTo>
                  <a:cubicBezTo>
                    <a:pt x="2" y="7"/>
                    <a:pt x="0" y="10"/>
                    <a:pt x="0" y="13"/>
                  </a:cubicBezTo>
                  <a:lnTo>
                    <a:pt x="0" y="13"/>
                  </a:lnTo>
                  <a:lnTo>
                    <a:pt x="0" y="13"/>
                  </a:lnTo>
                  <a:lnTo>
                    <a:pt x="0" y="13"/>
                  </a:lnTo>
                  <a:cubicBezTo>
                    <a:pt x="2" y="14"/>
                    <a:pt x="3" y="16"/>
                    <a:pt x="5" y="16"/>
                  </a:cubicBezTo>
                  <a:cubicBezTo>
                    <a:pt x="6" y="19"/>
                    <a:pt x="6" y="27"/>
                    <a:pt x="8" y="27"/>
                  </a:cubicBezTo>
                  <a:cubicBezTo>
                    <a:pt x="10" y="27"/>
                    <a:pt x="10" y="24"/>
                    <a:pt x="10" y="23"/>
                  </a:cubicBezTo>
                  <a:cubicBezTo>
                    <a:pt x="12" y="23"/>
                    <a:pt x="13" y="25"/>
                    <a:pt x="14" y="25"/>
                  </a:cubicBezTo>
                  <a:cubicBezTo>
                    <a:pt x="15" y="25"/>
                    <a:pt x="15" y="22"/>
                    <a:pt x="17" y="22"/>
                  </a:cubicBezTo>
                  <a:cubicBezTo>
                    <a:pt x="19" y="22"/>
                    <a:pt x="20" y="23"/>
                    <a:pt x="21" y="25"/>
                  </a:cubicBezTo>
                  <a:cubicBezTo>
                    <a:pt x="24" y="30"/>
                    <a:pt x="30" y="35"/>
                    <a:pt x="30" y="41"/>
                  </a:cubicBezTo>
                  <a:cubicBezTo>
                    <a:pt x="30" y="42"/>
                    <a:pt x="28" y="44"/>
                    <a:pt x="28" y="44"/>
                  </a:cubicBezTo>
                  <a:cubicBezTo>
                    <a:pt x="30" y="45"/>
                    <a:pt x="30" y="45"/>
                    <a:pt x="32" y="46"/>
                  </a:cubicBezTo>
                  <a:cubicBezTo>
                    <a:pt x="33" y="42"/>
                    <a:pt x="36" y="44"/>
                    <a:pt x="38" y="44"/>
                  </a:cubicBezTo>
                  <a:cubicBezTo>
                    <a:pt x="38" y="32"/>
                    <a:pt x="32" y="29"/>
                    <a:pt x="26" y="23"/>
                  </a:cubicBezTo>
                  <a:cubicBezTo>
                    <a:pt x="22" y="19"/>
                    <a:pt x="17" y="14"/>
                    <a:pt x="14" y="10"/>
                  </a:cubicBezTo>
                  <a:cubicBezTo>
                    <a:pt x="13" y="6"/>
                    <a:pt x="9" y="4"/>
                    <a:pt x="9" y="0"/>
                  </a:cubicBezTo>
                  <a:lnTo>
                    <a:pt x="9"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99" name="Freeform 92"/>
            <p:cNvSpPr>
              <a:spLocks/>
            </p:cNvSpPr>
            <p:nvPr/>
          </p:nvSpPr>
          <p:spPr bwMode="auto">
            <a:xfrm>
              <a:off x="6784975" y="5908824"/>
              <a:ext cx="277813" cy="266700"/>
            </a:xfrm>
            <a:custGeom>
              <a:avLst/>
              <a:gdLst/>
              <a:ahLst/>
              <a:cxnLst>
                <a:cxn ang="0">
                  <a:pos x="11" y="2"/>
                </a:cxn>
                <a:cxn ang="0">
                  <a:pos x="16" y="4"/>
                </a:cxn>
                <a:cxn ang="0">
                  <a:pos x="22" y="2"/>
                </a:cxn>
                <a:cxn ang="0">
                  <a:pos x="22" y="2"/>
                </a:cxn>
                <a:cxn ang="0">
                  <a:pos x="24" y="8"/>
                </a:cxn>
                <a:cxn ang="0">
                  <a:pos x="24" y="8"/>
                </a:cxn>
                <a:cxn ang="0">
                  <a:pos x="17" y="20"/>
                </a:cxn>
                <a:cxn ang="0">
                  <a:pos x="11" y="23"/>
                </a:cxn>
                <a:cxn ang="0">
                  <a:pos x="3" y="19"/>
                </a:cxn>
                <a:cxn ang="0">
                  <a:pos x="4" y="17"/>
                </a:cxn>
                <a:cxn ang="0">
                  <a:pos x="0" y="6"/>
                </a:cxn>
                <a:cxn ang="0">
                  <a:pos x="6" y="3"/>
                </a:cxn>
                <a:cxn ang="0">
                  <a:pos x="11" y="2"/>
                </a:cxn>
                <a:cxn ang="0">
                  <a:pos x="11" y="2"/>
                </a:cxn>
              </a:cxnLst>
              <a:rect l="0" t="0" r="r" b="b"/>
              <a:pathLst>
                <a:path w="24" h="23">
                  <a:moveTo>
                    <a:pt x="11" y="2"/>
                  </a:moveTo>
                  <a:cubicBezTo>
                    <a:pt x="13" y="3"/>
                    <a:pt x="14" y="3"/>
                    <a:pt x="16" y="4"/>
                  </a:cubicBezTo>
                  <a:cubicBezTo>
                    <a:pt x="17" y="0"/>
                    <a:pt x="20" y="2"/>
                    <a:pt x="22" y="2"/>
                  </a:cubicBezTo>
                  <a:lnTo>
                    <a:pt x="22" y="2"/>
                  </a:lnTo>
                  <a:lnTo>
                    <a:pt x="24" y="8"/>
                  </a:lnTo>
                  <a:lnTo>
                    <a:pt x="24" y="8"/>
                  </a:lnTo>
                  <a:cubicBezTo>
                    <a:pt x="21" y="11"/>
                    <a:pt x="17" y="16"/>
                    <a:pt x="17" y="20"/>
                  </a:cubicBezTo>
                  <a:cubicBezTo>
                    <a:pt x="14" y="21"/>
                    <a:pt x="14" y="23"/>
                    <a:pt x="11" y="23"/>
                  </a:cubicBezTo>
                  <a:cubicBezTo>
                    <a:pt x="8" y="23"/>
                    <a:pt x="3" y="22"/>
                    <a:pt x="3" y="19"/>
                  </a:cubicBezTo>
                  <a:cubicBezTo>
                    <a:pt x="3" y="19"/>
                    <a:pt x="4" y="18"/>
                    <a:pt x="4" y="17"/>
                  </a:cubicBezTo>
                  <a:cubicBezTo>
                    <a:pt x="4" y="12"/>
                    <a:pt x="0" y="11"/>
                    <a:pt x="0" y="6"/>
                  </a:cubicBezTo>
                  <a:cubicBezTo>
                    <a:pt x="0" y="3"/>
                    <a:pt x="4" y="3"/>
                    <a:pt x="6" y="3"/>
                  </a:cubicBezTo>
                  <a:cubicBezTo>
                    <a:pt x="7" y="3"/>
                    <a:pt x="9" y="2"/>
                    <a:pt x="11" y="2"/>
                  </a:cubicBezTo>
                  <a:lnTo>
                    <a:pt x="11" y="2"/>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00" name="Freeform 93"/>
            <p:cNvSpPr>
              <a:spLocks/>
            </p:cNvSpPr>
            <p:nvPr/>
          </p:nvSpPr>
          <p:spPr bwMode="auto">
            <a:xfrm>
              <a:off x="7651750" y="4426099"/>
              <a:ext cx="198438" cy="265112"/>
            </a:xfrm>
            <a:custGeom>
              <a:avLst/>
              <a:gdLst/>
              <a:ahLst/>
              <a:cxnLst>
                <a:cxn ang="0">
                  <a:pos x="1" y="4"/>
                </a:cxn>
                <a:cxn ang="0">
                  <a:pos x="7" y="0"/>
                </a:cxn>
                <a:cxn ang="0">
                  <a:pos x="15" y="6"/>
                </a:cxn>
                <a:cxn ang="0">
                  <a:pos x="17" y="16"/>
                </a:cxn>
                <a:cxn ang="0">
                  <a:pos x="9" y="22"/>
                </a:cxn>
                <a:cxn ang="0">
                  <a:pos x="6" y="13"/>
                </a:cxn>
                <a:cxn ang="0">
                  <a:pos x="0" y="8"/>
                </a:cxn>
                <a:cxn ang="0">
                  <a:pos x="1" y="4"/>
                </a:cxn>
                <a:cxn ang="0">
                  <a:pos x="1" y="4"/>
                </a:cxn>
              </a:cxnLst>
              <a:rect l="0" t="0" r="r" b="b"/>
              <a:pathLst>
                <a:path w="17" h="23">
                  <a:moveTo>
                    <a:pt x="1" y="4"/>
                  </a:moveTo>
                  <a:cubicBezTo>
                    <a:pt x="3" y="0"/>
                    <a:pt x="7" y="0"/>
                    <a:pt x="7" y="0"/>
                  </a:cubicBezTo>
                  <a:cubicBezTo>
                    <a:pt x="9" y="3"/>
                    <a:pt x="11" y="6"/>
                    <a:pt x="15" y="6"/>
                  </a:cubicBezTo>
                  <a:cubicBezTo>
                    <a:pt x="15" y="10"/>
                    <a:pt x="17" y="12"/>
                    <a:pt x="17" y="16"/>
                  </a:cubicBezTo>
                  <a:cubicBezTo>
                    <a:pt x="17" y="23"/>
                    <a:pt x="9" y="17"/>
                    <a:pt x="9" y="22"/>
                  </a:cubicBezTo>
                  <a:cubicBezTo>
                    <a:pt x="5" y="22"/>
                    <a:pt x="7" y="16"/>
                    <a:pt x="6" y="13"/>
                  </a:cubicBezTo>
                  <a:cubicBezTo>
                    <a:pt x="4" y="10"/>
                    <a:pt x="0" y="11"/>
                    <a:pt x="0" y="8"/>
                  </a:cubicBezTo>
                  <a:cubicBezTo>
                    <a:pt x="0" y="7"/>
                    <a:pt x="1" y="6"/>
                    <a:pt x="1" y="4"/>
                  </a:cubicBezTo>
                  <a:lnTo>
                    <a:pt x="1" y="4"/>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01" name="Freeform 94"/>
            <p:cNvSpPr>
              <a:spLocks/>
            </p:cNvSpPr>
            <p:nvPr/>
          </p:nvSpPr>
          <p:spPr bwMode="auto">
            <a:xfrm>
              <a:off x="7037388" y="5572274"/>
              <a:ext cx="130174" cy="104775"/>
            </a:xfrm>
            <a:custGeom>
              <a:avLst/>
              <a:gdLst/>
              <a:ahLst/>
              <a:cxnLst>
                <a:cxn ang="0">
                  <a:pos x="0" y="5"/>
                </a:cxn>
                <a:cxn ang="0">
                  <a:pos x="4" y="0"/>
                </a:cxn>
                <a:cxn ang="0">
                  <a:pos x="4" y="0"/>
                </a:cxn>
                <a:cxn ang="0">
                  <a:pos x="9" y="0"/>
                </a:cxn>
                <a:cxn ang="0">
                  <a:pos x="9" y="0"/>
                </a:cxn>
                <a:cxn ang="0">
                  <a:pos x="11" y="2"/>
                </a:cxn>
                <a:cxn ang="0">
                  <a:pos x="5" y="9"/>
                </a:cxn>
                <a:cxn ang="0">
                  <a:pos x="1" y="5"/>
                </a:cxn>
                <a:cxn ang="0">
                  <a:pos x="1" y="5"/>
                </a:cxn>
                <a:cxn ang="0">
                  <a:pos x="0" y="5"/>
                </a:cxn>
              </a:cxnLst>
              <a:rect l="0" t="0" r="r" b="b"/>
              <a:pathLst>
                <a:path w="11" h="9">
                  <a:moveTo>
                    <a:pt x="0" y="5"/>
                  </a:moveTo>
                  <a:cubicBezTo>
                    <a:pt x="0" y="2"/>
                    <a:pt x="3" y="1"/>
                    <a:pt x="4" y="0"/>
                  </a:cubicBezTo>
                  <a:lnTo>
                    <a:pt x="4" y="0"/>
                  </a:lnTo>
                  <a:lnTo>
                    <a:pt x="9" y="0"/>
                  </a:lnTo>
                  <a:lnTo>
                    <a:pt x="9" y="0"/>
                  </a:lnTo>
                  <a:cubicBezTo>
                    <a:pt x="10" y="1"/>
                    <a:pt x="11" y="1"/>
                    <a:pt x="11" y="2"/>
                  </a:cubicBezTo>
                  <a:cubicBezTo>
                    <a:pt x="11" y="5"/>
                    <a:pt x="8" y="9"/>
                    <a:pt x="5" y="9"/>
                  </a:cubicBezTo>
                  <a:cubicBezTo>
                    <a:pt x="2" y="9"/>
                    <a:pt x="1" y="7"/>
                    <a:pt x="1" y="5"/>
                  </a:cubicBezTo>
                  <a:lnTo>
                    <a:pt x="1" y="5"/>
                  </a:lnTo>
                  <a:lnTo>
                    <a:pt x="0" y="5"/>
                  </a:lnTo>
                  <a:close/>
                </a:path>
              </a:pathLst>
            </a:custGeom>
            <a:solidFill>
              <a:schemeClr val="tx2">
                <a:lumMod val="60000"/>
                <a:lumOff val="40000"/>
              </a:schemeClr>
            </a:solidFill>
            <a:ln w="9525">
              <a:solidFill>
                <a:schemeClr val="accent2">
                  <a:lumMod val="20000"/>
                  <a:lumOff val="80000"/>
                </a:schemeClr>
              </a:solidFill>
              <a:round/>
              <a:headEnd/>
              <a:tailEnd/>
            </a:ln>
          </p:spPr>
          <p:txBody>
            <a:bodyPr/>
            <a:lstStyle/>
            <a:p>
              <a:endParaRPr lang="ru-RU" sz="1400" b="1" dirty="0">
                <a:solidFill>
                  <a:srgbClr val="000000"/>
                </a:solidFill>
                <a:latin typeface="Arial" charset="0"/>
                <a:cs typeface="Arial" charset="0"/>
              </a:endParaRPr>
            </a:p>
          </p:txBody>
        </p:sp>
        <p:sp>
          <p:nvSpPr>
            <p:cNvPr id="102" name="Freeform 95"/>
            <p:cNvSpPr>
              <a:spLocks/>
            </p:cNvSpPr>
            <p:nvPr/>
          </p:nvSpPr>
          <p:spPr bwMode="auto">
            <a:xfrm>
              <a:off x="7605712" y="5235724"/>
              <a:ext cx="92075" cy="174625"/>
            </a:xfrm>
            <a:custGeom>
              <a:avLst/>
              <a:gdLst/>
              <a:ahLst/>
              <a:cxnLst>
                <a:cxn ang="0">
                  <a:pos x="8" y="2"/>
                </a:cxn>
                <a:cxn ang="0">
                  <a:pos x="8" y="10"/>
                </a:cxn>
                <a:cxn ang="0">
                  <a:pos x="3" y="15"/>
                </a:cxn>
                <a:cxn ang="0">
                  <a:pos x="0" y="10"/>
                </a:cxn>
                <a:cxn ang="0">
                  <a:pos x="0" y="6"/>
                </a:cxn>
                <a:cxn ang="0">
                  <a:pos x="2" y="6"/>
                </a:cxn>
                <a:cxn ang="0">
                  <a:pos x="8" y="2"/>
                </a:cxn>
                <a:cxn ang="0">
                  <a:pos x="8" y="2"/>
                </a:cxn>
              </a:cxnLst>
              <a:rect l="0" t="0" r="r" b="b"/>
              <a:pathLst>
                <a:path w="8" h="15">
                  <a:moveTo>
                    <a:pt x="8" y="2"/>
                  </a:moveTo>
                  <a:cubicBezTo>
                    <a:pt x="8" y="6"/>
                    <a:pt x="8" y="7"/>
                    <a:pt x="8" y="10"/>
                  </a:cubicBezTo>
                  <a:cubicBezTo>
                    <a:pt x="8" y="12"/>
                    <a:pt x="6" y="15"/>
                    <a:pt x="3" y="15"/>
                  </a:cubicBezTo>
                  <a:cubicBezTo>
                    <a:pt x="1" y="15"/>
                    <a:pt x="0" y="12"/>
                    <a:pt x="0" y="10"/>
                  </a:cubicBezTo>
                  <a:cubicBezTo>
                    <a:pt x="0" y="8"/>
                    <a:pt x="0" y="7"/>
                    <a:pt x="0" y="6"/>
                  </a:cubicBezTo>
                  <a:cubicBezTo>
                    <a:pt x="1" y="6"/>
                    <a:pt x="1" y="6"/>
                    <a:pt x="2" y="6"/>
                  </a:cubicBezTo>
                  <a:cubicBezTo>
                    <a:pt x="2" y="0"/>
                    <a:pt x="5" y="2"/>
                    <a:pt x="8" y="2"/>
                  </a:cubicBezTo>
                  <a:lnTo>
                    <a:pt x="8" y="2"/>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03" name="Freeform 96"/>
            <p:cNvSpPr>
              <a:spLocks/>
            </p:cNvSpPr>
            <p:nvPr/>
          </p:nvSpPr>
          <p:spPr bwMode="auto">
            <a:xfrm>
              <a:off x="5542014" y="6175223"/>
              <a:ext cx="128588" cy="233362"/>
            </a:xfrm>
            <a:custGeom>
              <a:avLst/>
              <a:gdLst/>
              <a:ahLst/>
              <a:cxnLst>
                <a:cxn ang="0">
                  <a:pos x="3" y="20"/>
                </a:cxn>
                <a:cxn ang="0">
                  <a:pos x="0" y="11"/>
                </a:cxn>
                <a:cxn ang="0">
                  <a:pos x="3" y="0"/>
                </a:cxn>
                <a:cxn ang="0">
                  <a:pos x="11" y="14"/>
                </a:cxn>
                <a:cxn ang="0">
                  <a:pos x="8" y="20"/>
                </a:cxn>
                <a:cxn ang="0">
                  <a:pos x="3" y="20"/>
                </a:cxn>
              </a:cxnLst>
              <a:rect l="0" t="0" r="r" b="b"/>
              <a:pathLst>
                <a:path w="11" h="20">
                  <a:moveTo>
                    <a:pt x="3" y="20"/>
                  </a:moveTo>
                  <a:cubicBezTo>
                    <a:pt x="2" y="17"/>
                    <a:pt x="0" y="13"/>
                    <a:pt x="0" y="11"/>
                  </a:cubicBezTo>
                  <a:cubicBezTo>
                    <a:pt x="0" y="6"/>
                    <a:pt x="1" y="3"/>
                    <a:pt x="3" y="0"/>
                  </a:cubicBezTo>
                  <a:cubicBezTo>
                    <a:pt x="7" y="4"/>
                    <a:pt x="8" y="2"/>
                    <a:pt x="11" y="14"/>
                  </a:cubicBezTo>
                  <a:cubicBezTo>
                    <a:pt x="11" y="17"/>
                    <a:pt x="10" y="19"/>
                    <a:pt x="8" y="20"/>
                  </a:cubicBezTo>
                  <a:lnTo>
                    <a:pt x="3" y="2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04" name="Freeform 97"/>
            <p:cNvSpPr>
              <a:spLocks/>
            </p:cNvSpPr>
            <p:nvPr/>
          </p:nvSpPr>
          <p:spPr bwMode="auto">
            <a:xfrm>
              <a:off x="7743824" y="3440260"/>
              <a:ext cx="428626" cy="522288"/>
            </a:xfrm>
            <a:custGeom>
              <a:avLst/>
              <a:gdLst/>
              <a:ahLst/>
              <a:cxnLst>
                <a:cxn ang="0">
                  <a:pos x="3" y="5"/>
                </a:cxn>
                <a:cxn ang="0">
                  <a:pos x="0" y="0"/>
                </a:cxn>
                <a:cxn ang="0">
                  <a:pos x="3" y="0"/>
                </a:cxn>
                <a:cxn ang="0">
                  <a:pos x="12" y="10"/>
                </a:cxn>
                <a:cxn ang="0">
                  <a:pos x="20" y="19"/>
                </a:cxn>
                <a:cxn ang="0">
                  <a:pos x="34" y="30"/>
                </a:cxn>
                <a:cxn ang="0">
                  <a:pos x="27" y="26"/>
                </a:cxn>
                <a:cxn ang="0">
                  <a:pos x="26" y="26"/>
                </a:cxn>
                <a:cxn ang="0">
                  <a:pos x="37" y="42"/>
                </a:cxn>
                <a:cxn ang="0">
                  <a:pos x="37" y="42"/>
                </a:cxn>
                <a:cxn ang="0">
                  <a:pos x="35" y="41"/>
                </a:cxn>
                <a:cxn ang="0">
                  <a:pos x="35" y="41"/>
                </a:cxn>
                <a:cxn ang="0">
                  <a:pos x="32" y="41"/>
                </a:cxn>
                <a:cxn ang="0">
                  <a:pos x="32" y="41"/>
                </a:cxn>
                <a:cxn ang="0">
                  <a:pos x="32" y="45"/>
                </a:cxn>
                <a:cxn ang="0">
                  <a:pos x="28" y="38"/>
                </a:cxn>
                <a:cxn ang="0">
                  <a:pos x="25" y="32"/>
                </a:cxn>
                <a:cxn ang="0">
                  <a:pos x="20" y="26"/>
                </a:cxn>
                <a:cxn ang="0">
                  <a:pos x="13" y="18"/>
                </a:cxn>
                <a:cxn ang="0">
                  <a:pos x="3" y="5"/>
                </a:cxn>
                <a:cxn ang="0">
                  <a:pos x="3" y="5"/>
                </a:cxn>
              </a:cxnLst>
              <a:rect l="0" t="0" r="r" b="b"/>
              <a:pathLst>
                <a:path w="37" h="45">
                  <a:moveTo>
                    <a:pt x="3" y="5"/>
                  </a:moveTo>
                  <a:cubicBezTo>
                    <a:pt x="2" y="2"/>
                    <a:pt x="1" y="2"/>
                    <a:pt x="0" y="0"/>
                  </a:cubicBezTo>
                  <a:cubicBezTo>
                    <a:pt x="1" y="0"/>
                    <a:pt x="2" y="0"/>
                    <a:pt x="3" y="0"/>
                  </a:cubicBezTo>
                  <a:cubicBezTo>
                    <a:pt x="9" y="7"/>
                    <a:pt x="9" y="8"/>
                    <a:pt x="12" y="10"/>
                  </a:cubicBezTo>
                  <a:cubicBezTo>
                    <a:pt x="15" y="13"/>
                    <a:pt x="17" y="16"/>
                    <a:pt x="20" y="19"/>
                  </a:cubicBezTo>
                  <a:cubicBezTo>
                    <a:pt x="24" y="23"/>
                    <a:pt x="31" y="26"/>
                    <a:pt x="34" y="30"/>
                  </a:cubicBezTo>
                  <a:cubicBezTo>
                    <a:pt x="32" y="29"/>
                    <a:pt x="28" y="27"/>
                    <a:pt x="27" y="26"/>
                  </a:cubicBezTo>
                  <a:cubicBezTo>
                    <a:pt x="27" y="26"/>
                    <a:pt x="26" y="26"/>
                    <a:pt x="26" y="26"/>
                  </a:cubicBezTo>
                  <a:cubicBezTo>
                    <a:pt x="26" y="35"/>
                    <a:pt x="34" y="37"/>
                    <a:pt x="37" y="42"/>
                  </a:cubicBezTo>
                  <a:lnTo>
                    <a:pt x="37" y="42"/>
                  </a:lnTo>
                  <a:cubicBezTo>
                    <a:pt x="36" y="41"/>
                    <a:pt x="35" y="41"/>
                    <a:pt x="35" y="41"/>
                  </a:cubicBezTo>
                  <a:lnTo>
                    <a:pt x="35" y="41"/>
                  </a:lnTo>
                  <a:lnTo>
                    <a:pt x="32" y="41"/>
                  </a:lnTo>
                  <a:lnTo>
                    <a:pt x="32" y="41"/>
                  </a:lnTo>
                  <a:cubicBezTo>
                    <a:pt x="32" y="42"/>
                    <a:pt x="32" y="43"/>
                    <a:pt x="32" y="45"/>
                  </a:cubicBezTo>
                  <a:cubicBezTo>
                    <a:pt x="32" y="42"/>
                    <a:pt x="28" y="40"/>
                    <a:pt x="28" y="38"/>
                  </a:cubicBezTo>
                  <a:cubicBezTo>
                    <a:pt x="28" y="37"/>
                    <a:pt x="25" y="34"/>
                    <a:pt x="25" y="32"/>
                  </a:cubicBezTo>
                  <a:cubicBezTo>
                    <a:pt x="22" y="31"/>
                    <a:pt x="20" y="27"/>
                    <a:pt x="20" y="26"/>
                  </a:cubicBezTo>
                  <a:cubicBezTo>
                    <a:pt x="20" y="25"/>
                    <a:pt x="14" y="20"/>
                    <a:pt x="13" y="18"/>
                  </a:cubicBezTo>
                  <a:cubicBezTo>
                    <a:pt x="12" y="12"/>
                    <a:pt x="3" y="12"/>
                    <a:pt x="3" y="5"/>
                  </a:cubicBezTo>
                  <a:lnTo>
                    <a:pt x="3" y="5"/>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05" name="Freeform 98"/>
            <p:cNvSpPr>
              <a:spLocks/>
            </p:cNvSpPr>
            <p:nvPr/>
          </p:nvSpPr>
          <p:spPr bwMode="auto">
            <a:xfrm>
              <a:off x="5222875" y="4599135"/>
              <a:ext cx="115889" cy="126999"/>
            </a:xfrm>
            <a:custGeom>
              <a:avLst/>
              <a:gdLst/>
              <a:ahLst/>
              <a:cxnLst>
                <a:cxn ang="0">
                  <a:pos x="0" y="2"/>
                </a:cxn>
                <a:cxn ang="0">
                  <a:pos x="6" y="0"/>
                </a:cxn>
                <a:cxn ang="0">
                  <a:pos x="6" y="0"/>
                </a:cxn>
                <a:cxn ang="0">
                  <a:pos x="10" y="8"/>
                </a:cxn>
                <a:cxn ang="0">
                  <a:pos x="8" y="11"/>
                </a:cxn>
                <a:cxn ang="0">
                  <a:pos x="0" y="2"/>
                </a:cxn>
                <a:cxn ang="0">
                  <a:pos x="0" y="2"/>
                </a:cxn>
              </a:cxnLst>
              <a:rect l="0" t="0" r="r" b="b"/>
              <a:pathLst>
                <a:path w="10" h="11">
                  <a:moveTo>
                    <a:pt x="0" y="2"/>
                  </a:moveTo>
                  <a:lnTo>
                    <a:pt x="6" y="0"/>
                  </a:lnTo>
                  <a:lnTo>
                    <a:pt x="6" y="0"/>
                  </a:lnTo>
                  <a:cubicBezTo>
                    <a:pt x="8" y="1"/>
                    <a:pt x="10" y="5"/>
                    <a:pt x="10" y="8"/>
                  </a:cubicBezTo>
                  <a:cubicBezTo>
                    <a:pt x="10" y="9"/>
                    <a:pt x="9" y="11"/>
                    <a:pt x="8" y="11"/>
                  </a:cubicBezTo>
                  <a:cubicBezTo>
                    <a:pt x="5" y="8"/>
                    <a:pt x="1" y="5"/>
                    <a:pt x="0" y="2"/>
                  </a:cubicBezTo>
                  <a:lnTo>
                    <a:pt x="0" y="2"/>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06" name="Freeform 99"/>
            <p:cNvSpPr>
              <a:spLocks/>
            </p:cNvSpPr>
            <p:nvPr/>
          </p:nvSpPr>
          <p:spPr bwMode="auto">
            <a:xfrm>
              <a:off x="2101850" y="3256110"/>
              <a:ext cx="368300" cy="138113"/>
            </a:xfrm>
            <a:custGeom>
              <a:avLst/>
              <a:gdLst/>
              <a:ahLst/>
              <a:cxnLst>
                <a:cxn ang="0">
                  <a:pos x="22" y="11"/>
                </a:cxn>
                <a:cxn ang="0">
                  <a:pos x="27" y="12"/>
                </a:cxn>
                <a:cxn ang="0">
                  <a:pos x="27" y="12"/>
                </a:cxn>
                <a:cxn ang="0">
                  <a:pos x="32" y="9"/>
                </a:cxn>
                <a:cxn ang="0">
                  <a:pos x="32" y="9"/>
                </a:cxn>
                <a:cxn ang="0">
                  <a:pos x="30" y="3"/>
                </a:cxn>
                <a:cxn ang="0">
                  <a:pos x="17" y="0"/>
                </a:cxn>
                <a:cxn ang="0">
                  <a:pos x="14" y="1"/>
                </a:cxn>
                <a:cxn ang="0">
                  <a:pos x="12" y="5"/>
                </a:cxn>
                <a:cxn ang="0">
                  <a:pos x="6" y="2"/>
                </a:cxn>
                <a:cxn ang="0">
                  <a:pos x="3" y="10"/>
                </a:cxn>
                <a:cxn ang="0">
                  <a:pos x="12" y="9"/>
                </a:cxn>
                <a:cxn ang="0">
                  <a:pos x="22" y="11"/>
                </a:cxn>
                <a:cxn ang="0">
                  <a:pos x="22" y="11"/>
                </a:cxn>
                <a:cxn ang="0">
                  <a:pos x="22" y="11"/>
                </a:cxn>
                <a:cxn ang="0">
                  <a:pos x="22" y="11"/>
                </a:cxn>
              </a:cxnLst>
              <a:rect l="0" t="0" r="r" b="b"/>
              <a:pathLst>
                <a:path w="32" h="12">
                  <a:moveTo>
                    <a:pt x="22" y="11"/>
                  </a:moveTo>
                  <a:cubicBezTo>
                    <a:pt x="23" y="11"/>
                    <a:pt x="27" y="12"/>
                    <a:pt x="27" y="12"/>
                  </a:cubicBezTo>
                  <a:lnTo>
                    <a:pt x="27" y="12"/>
                  </a:lnTo>
                  <a:lnTo>
                    <a:pt x="32" y="9"/>
                  </a:lnTo>
                  <a:lnTo>
                    <a:pt x="32" y="9"/>
                  </a:lnTo>
                  <a:cubicBezTo>
                    <a:pt x="31" y="7"/>
                    <a:pt x="30" y="3"/>
                    <a:pt x="30" y="3"/>
                  </a:cubicBezTo>
                  <a:cubicBezTo>
                    <a:pt x="27" y="3"/>
                    <a:pt x="19" y="0"/>
                    <a:pt x="17" y="0"/>
                  </a:cubicBezTo>
                  <a:cubicBezTo>
                    <a:pt x="16" y="0"/>
                    <a:pt x="16" y="1"/>
                    <a:pt x="14" y="1"/>
                  </a:cubicBezTo>
                  <a:cubicBezTo>
                    <a:pt x="14" y="2"/>
                    <a:pt x="13" y="5"/>
                    <a:pt x="12" y="5"/>
                  </a:cubicBezTo>
                  <a:cubicBezTo>
                    <a:pt x="11" y="5"/>
                    <a:pt x="7" y="3"/>
                    <a:pt x="6" y="2"/>
                  </a:cubicBezTo>
                  <a:cubicBezTo>
                    <a:pt x="3" y="4"/>
                    <a:pt x="0" y="6"/>
                    <a:pt x="3" y="10"/>
                  </a:cubicBezTo>
                  <a:cubicBezTo>
                    <a:pt x="4" y="9"/>
                    <a:pt x="11" y="9"/>
                    <a:pt x="12" y="9"/>
                  </a:cubicBezTo>
                  <a:cubicBezTo>
                    <a:pt x="16" y="9"/>
                    <a:pt x="16" y="11"/>
                    <a:pt x="22" y="11"/>
                  </a:cubicBezTo>
                  <a:lnTo>
                    <a:pt x="22" y="11"/>
                  </a:lnTo>
                  <a:lnTo>
                    <a:pt x="22" y="11"/>
                  </a:lnTo>
                  <a:lnTo>
                    <a:pt x="22" y="11"/>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07" name="Freeform 100"/>
            <p:cNvSpPr>
              <a:spLocks/>
            </p:cNvSpPr>
            <p:nvPr/>
          </p:nvSpPr>
          <p:spPr bwMode="auto">
            <a:xfrm>
              <a:off x="2112963" y="3359299"/>
              <a:ext cx="300037" cy="163512"/>
            </a:xfrm>
            <a:custGeom>
              <a:avLst/>
              <a:gdLst/>
              <a:ahLst/>
              <a:cxnLst>
                <a:cxn ang="0">
                  <a:pos x="16" y="14"/>
                </a:cxn>
                <a:cxn ang="0">
                  <a:pos x="21" y="10"/>
                </a:cxn>
                <a:cxn ang="0">
                  <a:pos x="23" y="7"/>
                </a:cxn>
                <a:cxn ang="0">
                  <a:pos x="23" y="7"/>
                </a:cxn>
                <a:cxn ang="0">
                  <a:pos x="26" y="4"/>
                </a:cxn>
                <a:cxn ang="0">
                  <a:pos x="26" y="4"/>
                </a:cxn>
                <a:cxn ang="0">
                  <a:pos x="21" y="2"/>
                </a:cxn>
                <a:cxn ang="0">
                  <a:pos x="11" y="0"/>
                </a:cxn>
                <a:cxn ang="0">
                  <a:pos x="1" y="1"/>
                </a:cxn>
                <a:cxn ang="0">
                  <a:pos x="2" y="2"/>
                </a:cxn>
                <a:cxn ang="0">
                  <a:pos x="0" y="5"/>
                </a:cxn>
                <a:cxn ang="0">
                  <a:pos x="0" y="5"/>
                </a:cxn>
                <a:cxn ang="0">
                  <a:pos x="7" y="6"/>
                </a:cxn>
                <a:cxn ang="0">
                  <a:pos x="7" y="10"/>
                </a:cxn>
                <a:cxn ang="0">
                  <a:pos x="14" y="11"/>
                </a:cxn>
                <a:cxn ang="0">
                  <a:pos x="16" y="14"/>
                </a:cxn>
              </a:cxnLst>
              <a:rect l="0" t="0" r="r" b="b"/>
              <a:pathLst>
                <a:path w="26" h="14">
                  <a:moveTo>
                    <a:pt x="16" y="14"/>
                  </a:moveTo>
                  <a:cubicBezTo>
                    <a:pt x="17" y="11"/>
                    <a:pt x="20" y="10"/>
                    <a:pt x="21" y="10"/>
                  </a:cubicBezTo>
                  <a:cubicBezTo>
                    <a:pt x="21" y="10"/>
                    <a:pt x="22" y="7"/>
                    <a:pt x="23" y="7"/>
                  </a:cubicBezTo>
                  <a:lnTo>
                    <a:pt x="23" y="7"/>
                  </a:lnTo>
                  <a:lnTo>
                    <a:pt x="26" y="4"/>
                  </a:lnTo>
                  <a:lnTo>
                    <a:pt x="26" y="4"/>
                  </a:lnTo>
                  <a:cubicBezTo>
                    <a:pt x="26" y="1"/>
                    <a:pt x="21" y="3"/>
                    <a:pt x="21" y="2"/>
                  </a:cubicBezTo>
                  <a:cubicBezTo>
                    <a:pt x="16" y="2"/>
                    <a:pt x="15" y="0"/>
                    <a:pt x="11" y="0"/>
                  </a:cubicBezTo>
                  <a:cubicBezTo>
                    <a:pt x="10" y="0"/>
                    <a:pt x="2" y="0"/>
                    <a:pt x="1" y="1"/>
                  </a:cubicBezTo>
                  <a:cubicBezTo>
                    <a:pt x="1" y="2"/>
                    <a:pt x="2" y="0"/>
                    <a:pt x="2" y="2"/>
                  </a:cubicBezTo>
                  <a:cubicBezTo>
                    <a:pt x="2" y="3"/>
                    <a:pt x="1" y="4"/>
                    <a:pt x="0" y="5"/>
                  </a:cubicBezTo>
                  <a:lnTo>
                    <a:pt x="0" y="5"/>
                  </a:lnTo>
                  <a:lnTo>
                    <a:pt x="7" y="6"/>
                  </a:lnTo>
                  <a:lnTo>
                    <a:pt x="7" y="10"/>
                  </a:lnTo>
                  <a:lnTo>
                    <a:pt x="14" y="11"/>
                  </a:lnTo>
                  <a:lnTo>
                    <a:pt x="16" y="14"/>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08" name="Freeform 101"/>
            <p:cNvSpPr>
              <a:spLocks/>
            </p:cNvSpPr>
            <p:nvPr/>
          </p:nvSpPr>
          <p:spPr bwMode="auto">
            <a:xfrm>
              <a:off x="1847850" y="3429149"/>
              <a:ext cx="473075" cy="360363"/>
            </a:xfrm>
            <a:custGeom>
              <a:avLst/>
              <a:gdLst/>
              <a:ahLst/>
              <a:cxnLst>
                <a:cxn ang="0">
                  <a:pos x="21" y="3"/>
                </a:cxn>
                <a:cxn ang="0">
                  <a:pos x="22" y="4"/>
                </a:cxn>
                <a:cxn ang="0">
                  <a:pos x="37" y="5"/>
                </a:cxn>
                <a:cxn ang="0">
                  <a:pos x="40" y="8"/>
                </a:cxn>
                <a:cxn ang="0">
                  <a:pos x="40" y="8"/>
                </a:cxn>
                <a:cxn ang="0">
                  <a:pos x="37" y="14"/>
                </a:cxn>
                <a:cxn ang="0">
                  <a:pos x="41" y="23"/>
                </a:cxn>
                <a:cxn ang="0">
                  <a:pos x="38" y="31"/>
                </a:cxn>
                <a:cxn ang="0">
                  <a:pos x="38" y="31"/>
                </a:cxn>
                <a:cxn ang="0">
                  <a:pos x="37" y="31"/>
                </a:cxn>
                <a:cxn ang="0">
                  <a:pos x="37" y="31"/>
                </a:cxn>
                <a:cxn ang="0">
                  <a:pos x="28" y="30"/>
                </a:cxn>
                <a:cxn ang="0">
                  <a:pos x="17" y="27"/>
                </a:cxn>
                <a:cxn ang="0">
                  <a:pos x="6" y="20"/>
                </a:cxn>
                <a:cxn ang="0">
                  <a:pos x="0" y="5"/>
                </a:cxn>
                <a:cxn ang="0">
                  <a:pos x="1" y="4"/>
                </a:cxn>
                <a:cxn ang="0">
                  <a:pos x="14" y="0"/>
                </a:cxn>
                <a:cxn ang="0">
                  <a:pos x="17" y="4"/>
                </a:cxn>
                <a:cxn ang="0">
                  <a:pos x="20" y="4"/>
                </a:cxn>
                <a:cxn ang="0">
                  <a:pos x="20" y="4"/>
                </a:cxn>
                <a:cxn ang="0">
                  <a:pos x="21" y="3"/>
                </a:cxn>
              </a:cxnLst>
              <a:rect l="0" t="0" r="r" b="b"/>
              <a:pathLst>
                <a:path w="41" h="31">
                  <a:moveTo>
                    <a:pt x="21" y="3"/>
                  </a:moveTo>
                  <a:lnTo>
                    <a:pt x="22" y="4"/>
                  </a:lnTo>
                  <a:lnTo>
                    <a:pt x="37" y="5"/>
                  </a:lnTo>
                  <a:lnTo>
                    <a:pt x="40" y="8"/>
                  </a:lnTo>
                  <a:lnTo>
                    <a:pt x="40" y="8"/>
                  </a:lnTo>
                  <a:cubicBezTo>
                    <a:pt x="39" y="11"/>
                    <a:pt x="38" y="13"/>
                    <a:pt x="37" y="14"/>
                  </a:cubicBezTo>
                  <a:cubicBezTo>
                    <a:pt x="37" y="17"/>
                    <a:pt x="41" y="23"/>
                    <a:pt x="41" y="23"/>
                  </a:cubicBezTo>
                  <a:cubicBezTo>
                    <a:pt x="40" y="25"/>
                    <a:pt x="38" y="28"/>
                    <a:pt x="38" y="31"/>
                  </a:cubicBezTo>
                  <a:lnTo>
                    <a:pt x="38" y="31"/>
                  </a:lnTo>
                  <a:lnTo>
                    <a:pt x="37" y="31"/>
                  </a:lnTo>
                  <a:lnTo>
                    <a:pt x="37" y="31"/>
                  </a:lnTo>
                  <a:cubicBezTo>
                    <a:pt x="34" y="31"/>
                    <a:pt x="31" y="30"/>
                    <a:pt x="28" y="30"/>
                  </a:cubicBezTo>
                  <a:cubicBezTo>
                    <a:pt x="18" y="30"/>
                    <a:pt x="20" y="28"/>
                    <a:pt x="17" y="27"/>
                  </a:cubicBezTo>
                  <a:cubicBezTo>
                    <a:pt x="12" y="25"/>
                    <a:pt x="10" y="23"/>
                    <a:pt x="6" y="20"/>
                  </a:cubicBezTo>
                  <a:cubicBezTo>
                    <a:pt x="4" y="10"/>
                    <a:pt x="0" y="5"/>
                    <a:pt x="0" y="5"/>
                  </a:cubicBezTo>
                  <a:cubicBezTo>
                    <a:pt x="2" y="5"/>
                    <a:pt x="1" y="4"/>
                    <a:pt x="1" y="4"/>
                  </a:cubicBezTo>
                  <a:cubicBezTo>
                    <a:pt x="6" y="2"/>
                    <a:pt x="10" y="1"/>
                    <a:pt x="14" y="0"/>
                  </a:cubicBezTo>
                  <a:cubicBezTo>
                    <a:pt x="14" y="1"/>
                    <a:pt x="16" y="4"/>
                    <a:pt x="17" y="4"/>
                  </a:cubicBezTo>
                  <a:cubicBezTo>
                    <a:pt x="19" y="4"/>
                    <a:pt x="19" y="4"/>
                    <a:pt x="20" y="4"/>
                  </a:cubicBezTo>
                  <a:lnTo>
                    <a:pt x="20" y="4"/>
                  </a:lnTo>
                  <a:lnTo>
                    <a:pt x="21" y="3"/>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09" name="Freeform 102"/>
            <p:cNvSpPr>
              <a:spLocks/>
            </p:cNvSpPr>
            <p:nvPr/>
          </p:nvSpPr>
          <p:spPr bwMode="auto">
            <a:xfrm>
              <a:off x="1974851" y="3833961"/>
              <a:ext cx="322263" cy="139701"/>
            </a:xfrm>
            <a:custGeom>
              <a:avLst/>
              <a:gdLst/>
              <a:ahLst/>
              <a:cxnLst>
                <a:cxn ang="0">
                  <a:pos x="26" y="0"/>
                </a:cxn>
                <a:cxn ang="0">
                  <a:pos x="15" y="0"/>
                </a:cxn>
                <a:cxn ang="0">
                  <a:pos x="15" y="0"/>
                </a:cxn>
                <a:cxn ang="0">
                  <a:pos x="8" y="3"/>
                </a:cxn>
                <a:cxn ang="0">
                  <a:pos x="6" y="2"/>
                </a:cxn>
                <a:cxn ang="0">
                  <a:pos x="0" y="7"/>
                </a:cxn>
                <a:cxn ang="0">
                  <a:pos x="8" y="12"/>
                </a:cxn>
                <a:cxn ang="0">
                  <a:pos x="8" y="12"/>
                </a:cxn>
                <a:cxn ang="0">
                  <a:pos x="21" y="12"/>
                </a:cxn>
                <a:cxn ang="0">
                  <a:pos x="21" y="12"/>
                </a:cxn>
                <a:cxn ang="0">
                  <a:pos x="28" y="1"/>
                </a:cxn>
                <a:cxn ang="0">
                  <a:pos x="28" y="1"/>
                </a:cxn>
                <a:cxn ang="0">
                  <a:pos x="26" y="0"/>
                </a:cxn>
              </a:cxnLst>
              <a:rect l="0" t="0" r="r" b="b"/>
              <a:pathLst>
                <a:path w="28" h="12">
                  <a:moveTo>
                    <a:pt x="26" y="0"/>
                  </a:moveTo>
                  <a:lnTo>
                    <a:pt x="15" y="0"/>
                  </a:lnTo>
                  <a:lnTo>
                    <a:pt x="15" y="0"/>
                  </a:lnTo>
                  <a:cubicBezTo>
                    <a:pt x="14" y="0"/>
                    <a:pt x="11" y="3"/>
                    <a:pt x="8" y="3"/>
                  </a:cubicBezTo>
                  <a:cubicBezTo>
                    <a:pt x="7" y="3"/>
                    <a:pt x="6" y="3"/>
                    <a:pt x="6" y="2"/>
                  </a:cubicBezTo>
                  <a:cubicBezTo>
                    <a:pt x="4" y="4"/>
                    <a:pt x="3" y="6"/>
                    <a:pt x="0" y="7"/>
                  </a:cubicBezTo>
                  <a:cubicBezTo>
                    <a:pt x="3" y="9"/>
                    <a:pt x="5" y="11"/>
                    <a:pt x="8" y="12"/>
                  </a:cubicBezTo>
                  <a:lnTo>
                    <a:pt x="8" y="12"/>
                  </a:lnTo>
                  <a:lnTo>
                    <a:pt x="21" y="12"/>
                  </a:lnTo>
                  <a:lnTo>
                    <a:pt x="21" y="12"/>
                  </a:lnTo>
                  <a:cubicBezTo>
                    <a:pt x="24" y="8"/>
                    <a:pt x="27" y="5"/>
                    <a:pt x="28" y="1"/>
                  </a:cubicBezTo>
                  <a:lnTo>
                    <a:pt x="28" y="1"/>
                  </a:lnTo>
                  <a:lnTo>
                    <a:pt x="26"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10" name="Freeform 103"/>
            <p:cNvSpPr>
              <a:spLocks/>
            </p:cNvSpPr>
            <p:nvPr/>
          </p:nvSpPr>
          <p:spPr bwMode="auto">
            <a:xfrm>
              <a:off x="2193925" y="3151335"/>
              <a:ext cx="254001" cy="138113"/>
            </a:xfrm>
            <a:custGeom>
              <a:avLst/>
              <a:gdLst/>
              <a:ahLst/>
              <a:cxnLst>
                <a:cxn ang="0">
                  <a:pos x="22" y="12"/>
                </a:cxn>
                <a:cxn ang="0">
                  <a:pos x="22" y="1"/>
                </a:cxn>
                <a:cxn ang="0">
                  <a:pos x="16" y="2"/>
                </a:cxn>
                <a:cxn ang="0">
                  <a:pos x="8" y="0"/>
                </a:cxn>
                <a:cxn ang="0">
                  <a:pos x="0" y="4"/>
                </a:cxn>
                <a:cxn ang="0">
                  <a:pos x="6" y="10"/>
                </a:cxn>
                <a:cxn ang="0">
                  <a:pos x="9" y="9"/>
                </a:cxn>
                <a:cxn ang="0">
                  <a:pos x="22" y="12"/>
                </a:cxn>
                <a:cxn ang="0">
                  <a:pos x="22" y="12"/>
                </a:cxn>
              </a:cxnLst>
              <a:rect l="0" t="0" r="r" b="b"/>
              <a:pathLst>
                <a:path w="22" h="12">
                  <a:moveTo>
                    <a:pt x="22" y="12"/>
                  </a:moveTo>
                  <a:cubicBezTo>
                    <a:pt x="20" y="5"/>
                    <a:pt x="22" y="4"/>
                    <a:pt x="22" y="1"/>
                  </a:cubicBezTo>
                  <a:cubicBezTo>
                    <a:pt x="22" y="2"/>
                    <a:pt x="17" y="2"/>
                    <a:pt x="16" y="2"/>
                  </a:cubicBezTo>
                  <a:cubicBezTo>
                    <a:pt x="14" y="2"/>
                    <a:pt x="13" y="0"/>
                    <a:pt x="8" y="0"/>
                  </a:cubicBezTo>
                  <a:cubicBezTo>
                    <a:pt x="5" y="0"/>
                    <a:pt x="0" y="0"/>
                    <a:pt x="0" y="4"/>
                  </a:cubicBezTo>
                  <a:cubicBezTo>
                    <a:pt x="0" y="10"/>
                    <a:pt x="7" y="7"/>
                    <a:pt x="6" y="10"/>
                  </a:cubicBezTo>
                  <a:cubicBezTo>
                    <a:pt x="8" y="10"/>
                    <a:pt x="8" y="9"/>
                    <a:pt x="9" y="9"/>
                  </a:cubicBezTo>
                  <a:cubicBezTo>
                    <a:pt x="11" y="9"/>
                    <a:pt x="22" y="12"/>
                    <a:pt x="22" y="12"/>
                  </a:cubicBezTo>
                  <a:lnTo>
                    <a:pt x="22" y="12"/>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11" name="Freeform 104"/>
            <p:cNvSpPr>
              <a:spLocks/>
            </p:cNvSpPr>
            <p:nvPr/>
          </p:nvSpPr>
          <p:spPr bwMode="auto">
            <a:xfrm>
              <a:off x="2216150" y="3846661"/>
              <a:ext cx="406400" cy="277814"/>
            </a:xfrm>
            <a:custGeom>
              <a:avLst/>
              <a:gdLst/>
              <a:ahLst/>
              <a:cxnLst>
                <a:cxn ang="0">
                  <a:pos x="35" y="14"/>
                </a:cxn>
                <a:cxn ang="0">
                  <a:pos x="32" y="17"/>
                </a:cxn>
                <a:cxn ang="0">
                  <a:pos x="32" y="22"/>
                </a:cxn>
                <a:cxn ang="0">
                  <a:pos x="26" y="21"/>
                </a:cxn>
                <a:cxn ang="0">
                  <a:pos x="14" y="24"/>
                </a:cxn>
                <a:cxn ang="0">
                  <a:pos x="14" y="24"/>
                </a:cxn>
                <a:cxn ang="0">
                  <a:pos x="8" y="22"/>
                </a:cxn>
                <a:cxn ang="0">
                  <a:pos x="8" y="22"/>
                </a:cxn>
                <a:cxn ang="0">
                  <a:pos x="0" y="11"/>
                </a:cxn>
                <a:cxn ang="0">
                  <a:pos x="7" y="0"/>
                </a:cxn>
                <a:cxn ang="0">
                  <a:pos x="17" y="3"/>
                </a:cxn>
                <a:cxn ang="0">
                  <a:pos x="21" y="0"/>
                </a:cxn>
                <a:cxn ang="0">
                  <a:pos x="35" y="14"/>
                </a:cxn>
                <a:cxn ang="0">
                  <a:pos x="35" y="14"/>
                </a:cxn>
              </a:cxnLst>
              <a:rect l="0" t="0" r="r" b="b"/>
              <a:pathLst>
                <a:path w="35" h="24">
                  <a:moveTo>
                    <a:pt x="35" y="14"/>
                  </a:moveTo>
                  <a:cubicBezTo>
                    <a:pt x="35" y="15"/>
                    <a:pt x="33" y="16"/>
                    <a:pt x="32" y="17"/>
                  </a:cubicBezTo>
                  <a:cubicBezTo>
                    <a:pt x="31" y="20"/>
                    <a:pt x="32" y="21"/>
                    <a:pt x="32" y="22"/>
                  </a:cubicBezTo>
                  <a:cubicBezTo>
                    <a:pt x="31" y="22"/>
                    <a:pt x="28" y="21"/>
                    <a:pt x="26" y="21"/>
                  </a:cubicBezTo>
                  <a:cubicBezTo>
                    <a:pt x="22" y="21"/>
                    <a:pt x="19" y="23"/>
                    <a:pt x="14" y="24"/>
                  </a:cubicBezTo>
                  <a:lnTo>
                    <a:pt x="14" y="24"/>
                  </a:lnTo>
                  <a:lnTo>
                    <a:pt x="8" y="22"/>
                  </a:lnTo>
                  <a:lnTo>
                    <a:pt x="8" y="22"/>
                  </a:lnTo>
                  <a:cubicBezTo>
                    <a:pt x="5" y="18"/>
                    <a:pt x="0" y="17"/>
                    <a:pt x="0" y="11"/>
                  </a:cubicBezTo>
                  <a:cubicBezTo>
                    <a:pt x="3" y="7"/>
                    <a:pt x="6" y="4"/>
                    <a:pt x="7" y="0"/>
                  </a:cubicBezTo>
                  <a:cubicBezTo>
                    <a:pt x="12" y="0"/>
                    <a:pt x="14" y="3"/>
                    <a:pt x="17" y="3"/>
                  </a:cubicBezTo>
                  <a:cubicBezTo>
                    <a:pt x="19" y="3"/>
                    <a:pt x="20" y="0"/>
                    <a:pt x="21" y="0"/>
                  </a:cubicBezTo>
                  <a:cubicBezTo>
                    <a:pt x="29" y="0"/>
                    <a:pt x="25" y="15"/>
                    <a:pt x="35" y="14"/>
                  </a:cubicBezTo>
                  <a:lnTo>
                    <a:pt x="35" y="14"/>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12" name="Freeform 105"/>
            <p:cNvSpPr>
              <a:spLocks/>
            </p:cNvSpPr>
            <p:nvPr/>
          </p:nvSpPr>
          <p:spPr bwMode="auto">
            <a:xfrm>
              <a:off x="2274888" y="3359299"/>
              <a:ext cx="463551" cy="300037"/>
            </a:xfrm>
            <a:custGeom>
              <a:avLst/>
              <a:gdLst/>
              <a:ahLst/>
              <a:cxnLst>
                <a:cxn ang="0">
                  <a:pos x="17" y="1"/>
                </a:cxn>
                <a:cxn ang="0">
                  <a:pos x="21" y="2"/>
                </a:cxn>
                <a:cxn ang="0">
                  <a:pos x="24" y="2"/>
                </a:cxn>
                <a:cxn ang="0">
                  <a:pos x="25" y="4"/>
                </a:cxn>
                <a:cxn ang="0">
                  <a:pos x="28" y="3"/>
                </a:cxn>
                <a:cxn ang="0">
                  <a:pos x="31" y="4"/>
                </a:cxn>
                <a:cxn ang="0">
                  <a:pos x="31" y="9"/>
                </a:cxn>
                <a:cxn ang="0">
                  <a:pos x="35" y="11"/>
                </a:cxn>
                <a:cxn ang="0">
                  <a:pos x="38" y="14"/>
                </a:cxn>
                <a:cxn ang="0">
                  <a:pos x="40" y="15"/>
                </a:cxn>
                <a:cxn ang="0">
                  <a:pos x="38" y="17"/>
                </a:cxn>
                <a:cxn ang="0">
                  <a:pos x="34" y="15"/>
                </a:cxn>
                <a:cxn ang="0">
                  <a:pos x="35" y="18"/>
                </a:cxn>
                <a:cxn ang="0">
                  <a:pos x="36" y="19"/>
                </a:cxn>
                <a:cxn ang="0">
                  <a:pos x="36" y="22"/>
                </a:cxn>
                <a:cxn ang="0">
                  <a:pos x="32" y="22"/>
                </a:cxn>
                <a:cxn ang="0">
                  <a:pos x="32" y="24"/>
                </a:cxn>
                <a:cxn ang="0">
                  <a:pos x="32" y="26"/>
                </a:cxn>
                <a:cxn ang="0">
                  <a:pos x="28" y="25"/>
                </a:cxn>
                <a:cxn ang="0">
                  <a:pos x="24" y="24"/>
                </a:cxn>
                <a:cxn ang="0">
                  <a:pos x="20" y="24"/>
                </a:cxn>
                <a:cxn ang="0">
                  <a:pos x="15" y="23"/>
                </a:cxn>
                <a:cxn ang="0">
                  <a:pos x="9" y="22"/>
                </a:cxn>
                <a:cxn ang="0">
                  <a:pos x="5" y="23"/>
                </a:cxn>
                <a:cxn ang="0">
                  <a:pos x="1" y="25"/>
                </a:cxn>
                <a:cxn ang="0">
                  <a:pos x="1" y="25"/>
                </a:cxn>
                <a:cxn ang="0">
                  <a:pos x="0" y="20"/>
                </a:cxn>
                <a:cxn ang="0">
                  <a:pos x="3" y="14"/>
                </a:cxn>
                <a:cxn ang="0">
                  <a:pos x="3" y="14"/>
                </a:cxn>
                <a:cxn ang="0">
                  <a:pos x="3" y="13"/>
                </a:cxn>
                <a:cxn ang="0">
                  <a:pos x="3" y="13"/>
                </a:cxn>
                <a:cxn ang="0">
                  <a:pos x="7" y="10"/>
                </a:cxn>
                <a:cxn ang="0">
                  <a:pos x="8" y="9"/>
                </a:cxn>
                <a:cxn ang="0">
                  <a:pos x="8" y="9"/>
                </a:cxn>
                <a:cxn ang="0">
                  <a:pos x="8" y="7"/>
                </a:cxn>
                <a:cxn ang="0">
                  <a:pos x="8" y="7"/>
                </a:cxn>
                <a:cxn ang="0">
                  <a:pos x="11" y="6"/>
                </a:cxn>
                <a:cxn ang="0">
                  <a:pos x="12" y="4"/>
                </a:cxn>
                <a:cxn ang="0">
                  <a:pos x="12" y="4"/>
                </a:cxn>
                <a:cxn ang="0">
                  <a:pos x="17" y="0"/>
                </a:cxn>
                <a:cxn ang="0">
                  <a:pos x="17" y="1"/>
                </a:cxn>
              </a:cxnLst>
              <a:rect l="0" t="0" r="r" b="b"/>
              <a:pathLst>
                <a:path w="40" h="26">
                  <a:moveTo>
                    <a:pt x="17" y="1"/>
                  </a:moveTo>
                  <a:lnTo>
                    <a:pt x="21" y="2"/>
                  </a:lnTo>
                  <a:lnTo>
                    <a:pt x="24" y="2"/>
                  </a:lnTo>
                  <a:lnTo>
                    <a:pt x="25" y="4"/>
                  </a:lnTo>
                  <a:lnTo>
                    <a:pt x="28" y="3"/>
                  </a:lnTo>
                  <a:lnTo>
                    <a:pt x="31" y="4"/>
                  </a:lnTo>
                  <a:lnTo>
                    <a:pt x="31" y="9"/>
                  </a:lnTo>
                  <a:lnTo>
                    <a:pt x="35" y="11"/>
                  </a:lnTo>
                  <a:lnTo>
                    <a:pt x="38" y="14"/>
                  </a:lnTo>
                  <a:lnTo>
                    <a:pt x="40" y="15"/>
                  </a:lnTo>
                  <a:lnTo>
                    <a:pt x="38" y="17"/>
                  </a:lnTo>
                  <a:lnTo>
                    <a:pt x="34" y="15"/>
                  </a:lnTo>
                  <a:lnTo>
                    <a:pt x="35" y="18"/>
                  </a:lnTo>
                  <a:lnTo>
                    <a:pt x="36" y="19"/>
                  </a:lnTo>
                  <a:lnTo>
                    <a:pt x="36" y="22"/>
                  </a:lnTo>
                  <a:lnTo>
                    <a:pt x="32" y="22"/>
                  </a:lnTo>
                  <a:lnTo>
                    <a:pt x="32" y="24"/>
                  </a:lnTo>
                  <a:lnTo>
                    <a:pt x="32" y="26"/>
                  </a:lnTo>
                  <a:lnTo>
                    <a:pt x="28" y="25"/>
                  </a:lnTo>
                  <a:lnTo>
                    <a:pt x="24" y="24"/>
                  </a:lnTo>
                  <a:lnTo>
                    <a:pt x="20" y="24"/>
                  </a:lnTo>
                  <a:lnTo>
                    <a:pt x="15" y="23"/>
                  </a:lnTo>
                  <a:lnTo>
                    <a:pt x="9" y="22"/>
                  </a:lnTo>
                  <a:lnTo>
                    <a:pt x="5" y="23"/>
                  </a:lnTo>
                  <a:lnTo>
                    <a:pt x="1" y="25"/>
                  </a:lnTo>
                  <a:lnTo>
                    <a:pt x="1" y="25"/>
                  </a:lnTo>
                  <a:cubicBezTo>
                    <a:pt x="1" y="23"/>
                    <a:pt x="0" y="22"/>
                    <a:pt x="0" y="20"/>
                  </a:cubicBezTo>
                  <a:cubicBezTo>
                    <a:pt x="1" y="19"/>
                    <a:pt x="2" y="17"/>
                    <a:pt x="3" y="14"/>
                  </a:cubicBezTo>
                  <a:lnTo>
                    <a:pt x="3" y="14"/>
                  </a:lnTo>
                  <a:lnTo>
                    <a:pt x="3" y="13"/>
                  </a:lnTo>
                  <a:lnTo>
                    <a:pt x="3" y="13"/>
                  </a:lnTo>
                  <a:cubicBezTo>
                    <a:pt x="4" y="10"/>
                    <a:pt x="6" y="10"/>
                    <a:pt x="7" y="10"/>
                  </a:cubicBezTo>
                  <a:cubicBezTo>
                    <a:pt x="7" y="10"/>
                    <a:pt x="8" y="9"/>
                    <a:pt x="8" y="9"/>
                  </a:cubicBezTo>
                  <a:lnTo>
                    <a:pt x="8" y="9"/>
                  </a:lnTo>
                  <a:lnTo>
                    <a:pt x="8" y="7"/>
                  </a:lnTo>
                  <a:lnTo>
                    <a:pt x="8" y="7"/>
                  </a:lnTo>
                  <a:cubicBezTo>
                    <a:pt x="8" y="5"/>
                    <a:pt x="10" y="7"/>
                    <a:pt x="11" y="6"/>
                  </a:cubicBezTo>
                  <a:cubicBezTo>
                    <a:pt x="11" y="6"/>
                    <a:pt x="12" y="4"/>
                    <a:pt x="12" y="4"/>
                  </a:cubicBezTo>
                  <a:lnTo>
                    <a:pt x="12" y="4"/>
                  </a:lnTo>
                  <a:lnTo>
                    <a:pt x="17" y="0"/>
                  </a:lnTo>
                  <a:lnTo>
                    <a:pt x="17" y="1"/>
                  </a:lnTo>
                  <a:close/>
                </a:path>
              </a:pathLst>
            </a:custGeom>
            <a:solidFill>
              <a:srgbClr val="29486D"/>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13" name="Freeform 106"/>
            <p:cNvSpPr>
              <a:spLocks/>
            </p:cNvSpPr>
            <p:nvPr/>
          </p:nvSpPr>
          <p:spPr bwMode="auto">
            <a:xfrm>
              <a:off x="2459038" y="3822849"/>
              <a:ext cx="187325" cy="161925"/>
            </a:xfrm>
            <a:custGeom>
              <a:avLst/>
              <a:gdLst/>
              <a:ahLst/>
              <a:cxnLst>
                <a:cxn ang="0">
                  <a:pos x="1" y="2"/>
                </a:cxn>
                <a:cxn ang="0">
                  <a:pos x="4" y="0"/>
                </a:cxn>
                <a:cxn ang="0">
                  <a:pos x="8" y="2"/>
                </a:cxn>
                <a:cxn ang="0">
                  <a:pos x="11" y="3"/>
                </a:cxn>
                <a:cxn ang="0">
                  <a:pos x="12" y="6"/>
                </a:cxn>
                <a:cxn ang="0">
                  <a:pos x="14" y="9"/>
                </a:cxn>
                <a:cxn ang="0">
                  <a:pos x="16" y="11"/>
                </a:cxn>
                <a:cxn ang="0">
                  <a:pos x="13" y="12"/>
                </a:cxn>
                <a:cxn ang="0">
                  <a:pos x="11" y="12"/>
                </a:cxn>
                <a:cxn ang="0">
                  <a:pos x="11" y="14"/>
                </a:cxn>
                <a:cxn ang="0">
                  <a:pos x="10" y="14"/>
                </a:cxn>
                <a:cxn ang="0">
                  <a:pos x="10" y="14"/>
                </a:cxn>
                <a:cxn ang="0">
                  <a:pos x="0" y="2"/>
                </a:cxn>
                <a:cxn ang="0">
                  <a:pos x="0" y="2"/>
                </a:cxn>
                <a:cxn ang="0">
                  <a:pos x="1" y="2"/>
                </a:cxn>
              </a:cxnLst>
              <a:rect l="0" t="0" r="r" b="b"/>
              <a:pathLst>
                <a:path w="16" h="14">
                  <a:moveTo>
                    <a:pt x="1" y="2"/>
                  </a:moveTo>
                  <a:lnTo>
                    <a:pt x="4" y="0"/>
                  </a:lnTo>
                  <a:lnTo>
                    <a:pt x="8" y="2"/>
                  </a:lnTo>
                  <a:lnTo>
                    <a:pt x="11" y="3"/>
                  </a:lnTo>
                  <a:lnTo>
                    <a:pt x="12" y="6"/>
                  </a:lnTo>
                  <a:lnTo>
                    <a:pt x="14" y="9"/>
                  </a:lnTo>
                  <a:lnTo>
                    <a:pt x="16" y="11"/>
                  </a:lnTo>
                  <a:lnTo>
                    <a:pt x="13" y="12"/>
                  </a:lnTo>
                  <a:lnTo>
                    <a:pt x="11" y="12"/>
                  </a:lnTo>
                  <a:lnTo>
                    <a:pt x="11" y="14"/>
                  </a:lnTo>
                  <a:lnTo>
                    <a:pt x="10" y="14"/>
                  </a:lnTo>
                  <a:lnTo>
                    <a:pt x="10" y="14"/>
                  </a:lnTo>
                  <a:cubicBezTo>
                    <a:pt x="6" y="10"/>
                    <a:pt x="6" y="2"/>
                    <a:pt x="0" y="2"/>
                  </a:cubicBezTo>
                  <a:lnTo>
                    <a:pt x="0" y="2"/>
                  </a:lnTo>
                  <a:lnTo>
                    <a:pt x="1" y="2"/>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14" name="Freeform 107"/>
            <p:cNvSpPr>
              <a:spLocks/>
            </p:cNvSpPr>
            <p:nvPr/>
          </p:nvSpPr>
          <p:spPr bwMode="auto">
            <a:xfrm>
              <a:off x="2274888" y="3603773"/>
              <a:ext cx="831851" cy="474662"/>
            </a:xfrm>
            <a:custGeom>
              <a:avLst/>
              <a:gdLst/>
              <a:ahLst/>
              <a:cxnLst>
                <a:cxn ang="0">
                  <a:pos x="29" y="31"/>
                </a:cxn>
                <a:cxn ang="0">
                  <a:pos x="30" y="28"/>
                </a:cxn>
                <a:cxn ang="0">
                  <a:pos x="27" y="22"/>
                </a:cxn>
                <a:cxn ang="0">
                  <a:pos x="20" y="19"/>
                </a:cxn>
                <a:cxn ang="0">
                  <a:pos x="16" y="21"/>
                </a:cxn>
                <a:cxn ang="0">
                  <a:pos x="12" y="24"/>
                </a:cxn>
                <a:cxn ang="0">
                  <a:pos x="2" y="21"/>
                </a:cxn>
                <a:cxn ang="0">
                  <a:pos x="0" y="20"/>
                </a:cxn>
                <a:cxn ang="0">
                  <a:pos x="1" y="15"/>
                </a:cxn>
                <a:cxn ang="0">
                  <a:pos x="1" y="16"/>
                </a:cxn>
                <a:cxn ang="0">
                  <a:pos x="5" y="8"/>
                </a:cxn>
                <a:cxn ang="0">
                  <a:pos x="2" y="4"/>
                </a:cxn>
                <a:cxn ang="0">
                  <a:pos x="9" y="1"/>
                </a:cxn>
                <a:cxn ang="0">
                  <a:pos x="20" y="3"/>
                </a:cxn>
                <a:cxn ang="0">
                  <a:pos x="28" y="4"/>
                </a:cxn>
                <a:cxn ang="0">
                  <a:pos x="32" y="3"/>
                </a:cxn>
                <a:cxn ang="0">
                  <a:pos x="35" y="1"/>
                </a:cxn>
                <a:cxn ang="0">
                  <a:pos x="40" y="0"/>
                </a:cxn>
                <a:cxn ang="0">
                  <a:pos x="46" y="1"/>
                </a:cxn>
                <a:cxn ang="0">
                  <a:pos x="47" y="5"/>
                </a:cxn>
                <a:cxn ang="0">
                  <a:pos x="53" y="9"/>
                </a:cxn>
                <a:cxn ang="0">
                  <a:pos x="57" y="11"/>
                </a:cxn>
                <a:cxn ang="0">
                  <a:pos x="62" y="12"/>
                </a:cxn>
                <a:cxn ang="0">
                  <a:pos x="69" y="13"/>
                </a:cxn>
                <a:cxn ang="0">
                  <a:pos x="71" y="17"/>
                </a:cxn>
                <a:cxn ang="0">
                  <a:pos x="72" y="23"/>
                </a:cxn>
                <a:cxn ang="0">
                  <a:pos x="66" y="24"/>
                </a:cxn>
                <a:cxn ang="0">
                  <a:pos x="64" y="27"/>
                </a:cxn>
                <a:cxn ang="0">
                  <a:pos x="53" y="32"/>
                </a:cxn>
                <a:cxn ang="0">
                  <a:pos x="62" y="35"/>
                </a:cxn>
                <a:cxn ang="0">
                  <a:pos x="55" y="36"/>
                </a:cxn>
                <a:cxn ang="0">
                  <a:pos x="47" y="36"/>
                </a:cxn>
                <a:cxn ang="0">
                  <a:pos x="51" y="32"/>
                </a:cxn>
                <a:cxn ang="0">
                  <a:pos x="42" y="32"/>
                </a:cxn>
                <a:cxn ang="0">
                  <a:pos x="35" y="29"/>
                </a:cxn>
                <a:cxn ang="0">
                  <a:pos x="26" y="33"/>
                </a:cxn>
                <a:cxn ang="0">
                  <a:pos x="27" y="31"/>
                </a:cxn>
              </a:cxnLst>
              <a:rect l="0" t="0" r="r" b="b"/>
              <a:pathLst>
                <a:path w="72" h="41">
                  <a:moveTo>
                    <a:pt x="27" y="31"/>
                  </a:moveTo>
                  <a:lnTo>
                    <a:pt x="29" y="31"/>
                  </a:lnTo>
                  <a:lnTo>
                    <a:pt x="32" y="30"/>
                  </a:lnTo>
                  <a:lnTo>
                    <a:pt x="30" y="28"/>
                  </a:lnTo>
                  <a:lnTo>
                    <a:pt x="28" y="25"/>
                  </a:lnTo>
                  <a:lnTo>
                    <a:pt x="27" y="22"/>
                  </a:lnTo>
                  <a:lnTo>
                    <a:pt x="24" y="21"/>
                  </a:lnTo>
                  <a:lnTo>
                    <a:pt x="20" y="19"/>
                  </a:lnTo>
                  <a:lnTo>
                    <a:pt x="17" y="21"/>
                  </a:lnTo>
                  <a:lnTo>
                    <a:pt x="16" y="21"/>
                  </a:lnTo>
                  <a:lnTo>
                    <a:pt x="16" y="21"/>
                  </a:lnTo>
                  <a:cubicBezTo>
                    <a:pt x="15" y="21"/>
                    <a:pt x="14" y="24"/>
                    <a:pt x="12" y="24"/>
                  </a:cubicBezTo>
                  <a:cubicBezTo>
                    <a:pt x="9" y="24"/>
                    <a:pt x="7" y="21"/>
                    <a:pt x="2" y="21"/>
                  </a:cubicBezTo>
                  <a:lnTo>
                    <a:pt x="2" y="21"/>
                  </a:lnTo>
                  <a:lnTo>
                    <a:pt x="0" y="20"/>
                  </a:lnTo>
                  <a:lnTo>
                    <a:pt x="0" y="20"/>
                  </a:lnTo>
                  <a:cubicBezTo>
                    <a:pt x="1" y="19"/>
                    <a:pt x="1" y="17"/>
                    <a:pt x="1" y="15"/>
                  </a:cubicBezTo>
                  <a:lnTo>
                    <a:pt x="1" y="15"/>
                  </a:lnTo>
                  <a:lnTo>
                    <a:pt x="0" y="15"/>
                  </a:lnTo>
                  <a:lnTo>
                    <a:pt x="1" y="16"/>
                  </a:lnTo>
                  <a:lnTo>
                    <a:pt x="1" y="16"/>
                  </a:lnTo>
                  <a:cubicBezTo>
                    <a:pt x="1" y="13"/>
                    <a:pt x="3" y="10"/>
                    <a:pt x="5" y="8"/>
                  </a:cubicBezTo>
                  <a:cubicBezTo>
                    <a:pt x="4" y="8"/>
                    <a:pt x="3" y="6"/>
                    <a:pt x="2" y="4"/>
                  </a:cubicBezTo>
                  <a:lnTo>
                    <a:pt x="2" y="4"/>
                  </a:lnTo>
                  <a:lnTo>
                    <a:pt x="5" y="2"/>
                  </a:lnTo>
                  <a:lnTo>
                    <a:pt x="9" y="1"/>
                  </a:lnTo>
                  <a:lnTo>
                    <a:pt x="15" y="2"/>
                  </a:lnTo>
                  <a:lnTo>
                    <a:pt x="20" y="3"/>
                  </a:lnTo>
                  <a:lnTo>
                    <a:pt x="24" y="3"/>
                  </a:lnTo>
                  <a:lnTo>
                    <a:pt x="28" y="4"/>
                  </a:lnTo>
                  <a:lnTo>
                    <a:pt x="32" y="5"/>
                  </a:lnTo>
                  <a:lnTo>
                    <a:pt x="32" y="3"/>
                  </a:lnTo>
                  <a:lnTo>
                    <a:pt x="32" y="1"/>
                  </a:lnTo>
                  <a:lnTo>
                    <a:pt x="35" y="1"/>
                  </a:lnTo>
                  <a:lnTo>
                    <a:pt x="38" y="1"/>
                  </a:lnTo>
                  <a:lnTo>
                    <a:pt x="40" y="0"/>
                  </a:lnTo>
                  <a:lnTo>
                    <a:pt x="43" y="0"/>
                  </a:lnTo>
                  <a:lnTo>
                    <a:pt x="46" y="1"/>
                  </a:lnTo>
                  <a:lnTo>
                    <a:pt x="47" y="2"/>
                  </a:lnTo>
                  <a:lnTo>
                    <a:pt x="47" y="5"/>
                  </a:lnTo>
                  <a:lnTo>
                    <a:pt x="51" y="5"/>
                  </a:lnTo>
                  <a:lnTo>
                    <a:pt x="53" y="9"/>
                  </a:lnTo>
                  <a:lnTo>
                    <a:pt x="55" y="9"/>
                  </a:lnTo>
                  <a:lnTo>
                    <a:pt x="57" y="11"/>
                  </a:lnTo>
                  <a:lnTo>
                    <a:pt x="59" y="10"/>
                  </a:lnTo>
                  <a:lnTo>
                    <a:pt x="62" y="12"/>
                  </a:lnTo>
                  <a:lnTo>
                    <a:pt x="66" y="12"/>
                  </a:lnTo>
                  <a:lnTo>
                    <a:pt x="69" y="13"/>
                  </a:lnTo>
                  <a:lnTo>
                    <a:pt x="72" y="15"/>
                  </a:lnTo>
                  <a:lnTo>
                    <a:pt x="71" y="17"/>
                  </a:lnTo>
                  <a:lnTo>
                    <a:pt x="71" y="20"/>
                  </a:lnTo>
                  <a:lnTo>
                    <a:pt x="72" y="23"/>
                  </a:lnTo>
                  <a:lnTo>
                    <a:pt x="70" y="23"/>
                  </a:lnTo>
                  <a:lnTo>
                    <a:pt x="66" y="24"/>
                  </a:lnTo>
                  <a:lnTo>
                    <a:pt x="66" y="27"/>
                  </a:lnTo>
                  <a:lnTo>
                    <a:pt x="64" y="27"/>
                  </a:lnTo>
                  <a:lnTo>
                    <a:pt x="64" y="27"/>
                  </a:lnTo>
                  <a:cubicBezTo>
                    <a:pt x="59" y="28"/>
                    <a:pt x="53" y="29"/>
                    <a:pt x="53" y="32"/>
                  </a:cubicBezTo>
                  <a:cubicBezTo>
                    <a:pt x="53" y="33"/>
                    <a:pt x="54" y="35"/>
                    <a:pt x="55" y="35"/>
                  </a:cubicBezTo>
                  <a:cubicBezTo>
                    <a:pt x="57" y="35"/>
                    <a:pt x="59" y="34"/>
                    <a:pt x="62" y="35"/>
                  </a:cubicBezTo>
                  <a:cubicBezTo>
                    <a:pt x="59" y="35"/>
                    <a:pt x="59" y="37"/>
                    <a:pt x="58" y="39"/>
                  </a:cubicBezTo>
                  <a:cubicBezTo>
                    <a:pt x="57" y="36"/>
                    <a:pt x="56" y="36"/>
                    <a:pt x="55" y="36"/>
                  </a:cubicBezTo>
                  <a:cubicBezTo>
                    <a:pt x="55" y="38"/>
                    <a:pt x="51" y="40"/>
                    <a:pt x="50" y="41"/>
                  </a:cubicBezTo>
                  <a:cubicBezTo>
                    <a:pt x="47" y="40"/>
                    <a:pt x="47" y="38"/>
                    <a:pt x="47" y="36"/>
                  </a:cubicBezTo>
                  <a:cubicBezTo>
                    <a:pt x="46" y="36"/>
                    <a:pt x="43" y="35"/>
                    <a:pt x="43" y="34"/>
                  </a:cubicBezTo>
                  <a:cubicBezTo>
                    <a:pt x="46" y="33"/>
                    <a:pt x="48" y="33"/>
                    <a:pt x="51" y="32"/>
                  </a:cubicBezTo>
                  <a:lnTo>
                    <a:pt x="51" y="32"/>
                  </a:lnTo>
                  <a:lnTo>
                    <a:pt x="42" y="32"/>
                  </a:lnTo>
                  <a:lnTo>
                    <a:pt x="42" y="32"/>
                  </a:lnTo>
                  <a:cubicBezTo>
                    <a:pt x="40" y="30"/>
                    <a:pt x="36" y="29"/>
                    <a:pt x="35" y="29"/>
                  </a:cubicBezTo>
                  <a:cubicBezTo>
                    <a:pt x="34" y="31"/>
                    <a:pt x="32" y="33"/>
                    <a:pt x="31" y="35"/>
                  </a:cubicBezTo>
                  <a:cubicBezTo>
                    <a:pt x="28" y="35"/>
                    <a:pt x="27" y="35"/>
                    <a:pt x="26" y="33"/>
                  </a:cubicBezTo>
                  <a:lnTo>
                    <a:pt x="26" y="33"/>
                  </a:lnTo>
                  <a:lnTo>
                    <a:pt x="27" y="31"/>
                  </a:lnTo>
                  <a:close/>
                </a:path>
              </a:pathLst>
            </a:custGeom>
            <a:solidFill>
              <a:srgbClr val="29486D"/>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15" name="Freeform 108"/>
            <p:cNvSpPr>
              <a:spLocks/>
            </p:cNvSpPr>
            <p:nvPr/>
          </p:nvSpPr>
          <p:spPr bwMode="auto">
            <a:xfrm>
              <a:off x="2332038" y="2167085"/>
              <a:ext cx="5840412" cy="2106613"/>
            </a:xfrm>
            <a:custGeom>
              <a:avLst/>
              <a:gdLst/>
              <a:ahLst/>
              <a:cxnLst>
                <a:cxn ang="0">
                  <a:pos x="42" y="126"/>
                </a:cxn>
                <a:cxn ang="0">
                  <a:pos x="57" y="136"/>
                </a:cxn>
                <a:cxn ang="0">
                  <a:pos x="65" y="147"/>
                </a:cxn>
                <a:cxn ang="0">
                  <a:pos x="57" y="159"/>
                </a:cxn>
                <a:cxn ang="0">
                  <a:pos x="84" y="171"/>
                </a:cxn>
                <a:cxn ang="0">
                  <a:pos x="105" y="180"/>
                </a:cxn>
                <a:cxn ang="0">
                  <a:pos x="104" y="171"/>
                </a:cxn>
                <a:cxn ang="0">
                  <a:pos x="107" y="155"/>
                </a:cxn>
                <a:cxn ang="0">
                  <a:pos x="99" y="145"/>
                </a:cxn>
                <a:cxn ang="0">
                  <a:pos x="104" y="136"/>
                </a:cxn>
                <a:cxn ang="0">
                  <a:pos x="117" y="127"/>
                </a:cxn>
                <a:cxn ang="0">
                  <a:pos x="141" y="130"/>
                </a:cxn>
                <a:cxn ang="0">
                  <a:pos x="150" y="127"/>
                </a:cxn>
                <a:cxn ang="0">
                  <a:pos x="165" y="114"/>
                </a:cxn>
                <a:cxn ang="0">
                  <a:pos x="189" y="110"/>
                </a:cxn>
                <a:cxn ang="0">
                  <a:pos x="201" y="118"/>
                </a:cxn>
                <a:cxn ang="0">
                  <a:pos x="219" y="119"/>
                </a:cxn>
                <a:cxn ang="0">
                  <a:pos x="238" y="131"/>
                </a:cxn>
                <a:cxn ang="0">
                  <a:pos x="262" y="139"/>
                </a:cxn>
                <a:cxn ang="0">
                  <a:pos x="286" y="132"/>
                </a:cxn>
                <a:cxn ang="0">
                  <a:pos x="306" y="135"/>
                </a:cxn>
                <a:cxn ang="0">
                  <a:pos x="330" y="134"/>
                </a:cxn>
                <a:cxn ang="0">
                  <a:pos x="394" y="132"/>
                </a:cxn>
                <a:cxn ang="0">
                  <a:pos x="398" y="116"/>
                </a:cxn>
                <a:cxn ang="0">
                  <a:pos x="466" y="147"/>
                </a:cxn>
                <a:cxn ang="0">
                  <a:pos x="467" y="170"/>
                </a:cxn>
                <a:cxn ang="0">
                  <a:pos x="484" y="143"/>
                </a:cxn>
                <a:cxn ang="0">
                  <a:pos x="445" y="109"/>
                </a:cxn>
                <a:cxn ang="0">
                  <a:pos x="449" y="86"/>
                </a:cxn>
                <a:cxn ang="0">
                  <a:pos x="483" y="88"/>
                </a:cxn>
                <a:cxn ang="0">
                  <a:pos x="505" y="36"/>
                </a:cxn>
                <a:cxn ang="0">
                  <a:pos x="487" y="41"/>
                </a:cxn>
                <a:cxn ang="0">
                  <a:pos x="438" y="30"/>
                </a:cxn>
                <a:cxn ang="0">
                  <a:pos x="413" y="31"/>
                </a:cxn>
                <a:cxn ang="0">
                  <a:pos x="394" y="25"/>
                </a:cxn>
                <a:cxn ang="0">
                  <a:pos x="368" y="25"/>
                </a:cxn>
                <a:cxn ang="0">
                  <a:pos x="345" y="28"/>
                </a:cxn>
                <a:cxn ang="0">
                  <a:pos x="328" y="27"/>
                </a:cxn>
                <a:cxn ang="0">
                  <a:pos x="315" y="25"/>
                </a:cxn>
                <a:cxn ang="0">
                  <a:pos x="264" y="15"/>
                </a:cxn>
                <a:cxn ang="0">
                  <a:pos x="261" y="13"/>
                </a:cxn>
                <a:cxn ang="0">
                  <a:pos x="224" y="1"/>
                </a:cxn>
                <a:cxn ang="0">
                  <a:pos x="217" y="13"/>
                </a:cxn>
                <a:cxn ang="0">
                  <a:pos x="180" y="17"/>
                </a:cxn>
                <a:cxn ang="0">
                  <a:pos x="166" y="20"/>
                </a:cxn>
                <a:cxn ang="0">
                  <a:pos x="159" y="23"/>
                </a:cxn>
                <a:cxn ang="0">
                  <a:pos x="149" y="25"/>
                </a:cxn>
                <a:cxn ang="0">
                  <a:pos x="156" y="40"/>
                </a:cxn>
                <a:cxn ang="0">
                  <a:pos x="162" y="48"/>
                </a:cxn>
                <a:cxn ang="0">
                  <a:pos x="145" y="32"/>
                </a:cxn>
                <a:cxn ang="0">
                  <a:pos x="127" y="27"/>
                </a:cxn>
                <a:cxn ang="0">
                  <a:pos x="134" y="39"/>
                </a:cxn>
                <a:cxn ang="0">
                  <a:pos x="108" y="43"/>
                </a:cxn>
                <a:cxn ang="0">
                  <a:pos x="64" y="52"/>
                </a:cxn>
                <a:cxn ang="0">
                  <a:pos x="52" y="43"/>
                </a:cxn>
                <a:cxn ang="0">
                  <a:pos x="55" y="55"/>
                </a:cxn>
                <a:cxn ang="0">
                  <a:pos x="37" y="66"/>
                </a:cxn>
                <a:cxn ang="0">
                  <a:pos x="42" y="46"/>
                </a:cxn>
                <a:cxn ang="0">
                  <a:pos x="0" y="43"/>
                </a:cxn>
                <a:cxn ang="0">
                  <a:pos x="10" y="95"/>
                </a:cxn>
                <a:cxn ang="0">
                  <a:pos x="26" y="107"/>
                </a:cxn>
                <a:cxn ang="0">
                  <a:pos x="30" y="121"/>
                </a:cxn>
              </a:cxnLst>
              <a:rect l="0" t="0" r="r" b="b"/>
              <a:pathLst>
                <a:path w="505" h="182">
                  <a:moveTo>
                    <a:pt x="30" y="125"/>
                  </a:moveTo>
                  <a:lnTo>
                    <a:pt x="30" y="125"/>
                  </a:lnTo>
                  <a:lnTo>
                    <a:pt x="33" y="125"/>
                  </a:lnTo>
                  <a:lnTo>
                    <a:pt x="35" y="124"/>
                  </a:lnTo>
                  <a:lnTo>
                    <a:pt x="38" y="124"/>
                  </a:lnTo>
                  <a:lnTo>
                    <a:pt x="41" y="125"/>
                  </a:lnTo>
                  <a:lnTo>
                    <a:pt x="42" y="126"/>
                  </a:lnTo>
                  <a:lnTo>
                    <a:pt x="42" y="129"/>
                  </a:lnTo>
                  <a:lnTo>
                    <a:pt x="46" y="129"/>
                  </a:lnTo>
                  <a:lnTo>
                    <a:pt x="48" y="133"/>
                  </a:lnTo>
                  <a:lnTo>
                    <a:pt x="50" y="133"/>
                  </a:lnTo>
                  <a:lnTo>
                    <a:pt x="52" y="135"/>
                  </a:lnTo>
                  <a:lnTo>
                    <a:pt x="54" y="134"/>
                  </a:lnTo>
                  <a:lnTo>
                    <a:pt x="57" y="136"/>
                  </a:lnTo>
                  <a:lnTo>
                    <a:pt x="61" y="136"/>
                  </a:lnTo>
                  <a:lnTo>
                    <a:pt x="64" y="137"/>
                  </a:lnTo>
                  <a:lnTo>
                    <a:pt x="67" y="139"/>
                  </a:lnTo>
                  <a:lnTo>
                    <a:pt x="66" y="141"/>
                  </a:lnTo>
                  <a:lnTo>
                    <a:pt x="66" y="144"/>
                  </a:lnTo>
                  <a:lnTo>
                    <a:pt x="67" y="147"/>
                  </a:lnTo>
                  <a:lnTo>
                    <a:pt x="65" y="147"/>
                  </a:lnTo>
                  <a:lnTo>
                    <a:pt x="61" y="148"/>
                  </a:lnTo>
                  <a:lnTo>
                    <a:pt x="61" y="151"/>
                  </a:lnTo>
                  <a:lnTo>
                    <a:pt x="61" y="151"/>
                  </a:lnTo>
                  <a:cubicBezTo>
                    <a:pt x="61" y="151"/>
                    <a:pt x="61" y="151"/>
                    <a:pt x="62" y="150"/>
                  </a:cubicBezTo>
                  <a:cubicBezTo>
                    <a:pt x="61" y="151"/>
                    <a:pt x="60" y="152"/>
                    <a:pt x="58" y="153"/>
                  </a:cubicBezTo>
                  <a:cubicBezTo>
                    <a:pt x="58" y="153"/>
                    <a:pt x="61" y="155"/>
                    <a:pt x="61" y="155"/>
                  </a:cubicBezTo>
                  <a:cubicBezTo>
                    <a:pt x="61" y="157"/>
                    <a:pt x="60" y="158"/>
                    <a:pt x="57" y="159"/>
                  </a:cubicBezTo>
                  <a:cubicBezTo>
                    <a:pt x="57" y="163"/>
                    <a:pt x="61" y="161"/>
                    <a:pt x="64" y="164"/>
                  </a:cubicBezTo>
                  <a:cubicBezTo>
                    <a:pt x="66" y="167"/>
                    <a:pt x="69" y="167"/>
                    <a:pt x="73" y="169"/>
                  </a:cubicBezTo>
                  <a:lnTo>
                    <a:pt x="73" y="169"/>
                  </a:lnTo>
                  <a:lnTo>
                    <a:pt x="74" y="170"/>
                  </a:lnTo>
                  <a:lnTo>
                    <a:pt x="78" y="171"/>
                  </a:lnTo>
                  <a:lnTo>
                    <a:pt x="82" y="172"/>
                  </a:lnTo>
                  <a:lnTo>
                    <a:pt x="84" y="171"/>
                  </a:lnTo>
                  <a:lnTo>
                    <a:pt x="88" y="172"/>
                  </a:lnTo>
                  <a:lnTo>
                    <a:pt x="91" y="174"/>
                  </a:lnTo>
                  <a:lnTo>
                    <a:pt x="93" y="173"/>
                  </a:lnTo>
                  <a:lnTo>
                    <a:pt x="97" y="174"/>
                  </a:lnTo>
                  <a:lnTo>
                    <a:pt x="99" y="176"/>
                  </a:lnTo>
                  <a:lnTo>
                    <a:pt x="103" y="178"/>
                  </a:lnTo>
                  <a:lnTo>
                    <a:pt x="105" y="180"/>
                  </a:lnTo>
                  <a:lnTo>
                    <a:pt x="108" y="182"/>
                  </a:lnTo>
                  <a:lnTo>
                    <a:pt x="111" y="179"/>
                  </a:lnTo>
                  <a:lnTo>
                    <a:pt x="111" y="179"/>
                  </a:lnTo>
                  <a:lnTo>
                    <a:pt x="111" y="179"/>
                  </a:lnTo>
                  <a:cubicBezTo>
                    <a:pt x="110" y="178"/>
                    <a:pt x="110" y="178"/>
                    <a:pt x="110" y="176"/>
                  </a:cubicBezTo>
                  <a:cubicBezTo>
                    <a:pt x="110" y="176"/>
                    <a:pt x="104" y="171"/>
                    <a:pt x="104" y="171"/>
                  </a:cubicBezTo>
                  <a:lnTo>
                    <a:pt x="104" y="171"/>
                  </a:lnTo>
                  <a:lnTo>
                    <a:pt x="103" y="168"/>
                  </a:lnTo>
                  <a:lnTo>
                    <a:pt x="103" y="167"/>
                  </a:lnTo>
                  <a:lnTo>
                    <a:pt x="103" y="167"/>
                  </a:lnTo>
                  <a:cubicBezTo>
                    <a:pt x="101" y="166"/>
                    <a:pt x="100" y="164"/>
                    <a:pt x="100" y="163"/>
                  </a:cubicBezTo>
                  <a:cubicBezTo>
                    <a:pt x="100" y="161"/>
                    <a:pt x="101" y="159"/>
                    <a:pt x="102" y="158"/>
                  </a:cubicBezTo>
                  <a:cubicBezTo>
                    <a:pt x="104" y="157"/>
                    <a:pt x="105" y="156"/>
                    <a:pt x="107" y="155"/>
                  </a:cubicBezTo>
                  <a:lnTo>
                    <a:pt x="107" y="155"/>
                  </a:lnTo>
                  <a:lnTo>
                    <a:pt x="107" y="154"/>
                  </a:lnTo>
                  <a:lnTo>
                    <a:pt x="105" y="153"/>
                  </a:lnTo>
                  <a:lnTo>
                    <a:pt x="107" y="152"/>
                  </a:lnTo>
                  <a:lnTo>
                    <a:pt x="105" y="149"/>
                  </a:lnTo>
                  <a:lnTo>
                    <a:pt x="104" y="147"/>
                  </a:lnTo>
                  <a:lnTo>
                    <a:pt x="100" y="147"/>
                  </a:lnTo>
                  <a:lnTo>
                    <a:pt x="99" y="145"/>
                  </a:lnTo>
                  <a:lnTo>
                    <a:pt x="97" y="144"/>
                  </a:lnTo>
                  <a:lnTo>
                    <a:pt x="97" y="141"/>
                  </a:lnTo>
                  <a:lnTo>
                    <a:pt x="97" y="138"/>
                  </a:lnTo>
                  <a:lnTo>
                    <a:pt x="98" y="136"/>
                  </a:lnTo>
                  <a:lnTo>
                    <a:pt x="98" y="134"/>
                  </a:lnTo>
                  <a:lnTo>
                    <a:pt x="101" y="135"/>
                  </a:lnTo>
                  <a:lnTo>
                    <a:pt x="104" y="136"/>
                  </a:lnTo>
                  <a:lnTo>
                    <a:pt x="105" y="136"/>
                  </a:lnTo>
                  <a:lnTo>
                    <a:pt x="103" y="133"/>
                  </a:lnTo>
                  <a:lnTo>
                    <a:pt x="106" y="131"/>
                  </a:lnTo>
                  <a:lnTo>
                    <a:pt x="109" y="128"/>
                  </a:lnTo>
                  <a:lnTo>
                    <a:pt x="112" y="128"/>
                  </a:lnTo>
                  <a:lnTo>
                    <a:pt x="115" y="128"/>
                  </a:lnTo>
                  <a:lnTo>
                    <a:pt x="117" y="127"/>
                  </a:lnTo>
                  <a:lnTo>
                    <a:pt x="120" y="128"/>
                  </a:lnTo>
                  <a:lnTo>
                    <a:pt x="124" y="130"/>
                  </a:lnTo>
                  <a:lnTo>
                    <a:pt x="128" y="133"/>
                  </a:lnTo>
                  <a:lnTo>
                    <a:pt x="132" y="132"/>
                  </a:lnTo>
                  <a:lnTo>
                    <a:pt x="135" y="131"/>
                  </a:lnTo>
                  <a:lnTo>
                    <a:pt x="138" y="130"/>
                  </a:lnTo>
                  <a:lnTo>
                    <a:pt x="141" y="130"/>
                  </a:lnTo>
                  <a:lnTo>
                    <a:pt x="145" y="132"/>
                  </a:lnTo>
                  <a:lnTo>
                    <a:pt x="149" y="133"/>
                  </a:lnTo>
                  <a:lnTo>
                    <a:pt x="152" y="132"/>
                  </a:lnTo>
                  <a:lnTo>
                    <a:pt x="156" y="131"/>
                  </a:lnTo>
                  <a:lnTo>
                    <a:pt x="156" y="128"/>
                  </a:lnTo>
                  <a:lnTo>
                    <a:pt x="153" y="128"/>
                  </a:lnTo>
                  <a:lnTo>
                    <a:pt x="150" y="127"/>
                  </a:lnTo>
                  <a:lnTo>
                    <a:pt x="148" y="125"/>
                  </a:lnTo>
                  <a:lnTo>
                    <a:pt x="151" y="125"/>
                  </a:lnTo>
                  <a:lnTo>
                    <a:pt x="150" y="121"/>
                  </a:lnTo>
                  <a:lnTo>
                    <a:pt x="155" y="121"/>
                  </a:lnTo>
                  <a:lnTo>
                    <a:pt x="150" y="117"/>
                  </a:lnTo>
                  <a:lnTo>
                    <a:pt x="158" y="115"/>
                  </a:lnTo>
                  <a:lnTo>
                    <a:pt x="165" y="114"/>
                  </a:lnTo>
                  <a:lnTo>
                    <a:pt x="166" y="112"/>
                  </a:lnTo>
                  <a:lnTo>
                    <a:pt x="172" y="112"/>
                  </a:lnTo>
                  <a:lnTo>
                    <a:pt x="176" y="110"/>
                  </a:lnTo>
                  <a:lnTo>
                    <a:pt x="178" y="109"/>
                  </a:lnTo>
                  <a:lnTo>
                    <a:pt x="184" y="110"/>
                  </a:lnTo>
                  <a:lnTo>
                    <a:pt x="187" y="109"/>
                  </a:lnTo>
                  <a:lnTo>
                    <a:pt x="189" y="110"/>
                  </a:lnTo>
                  <a:lnTo>
                    <a:pt x="189" y="114"/>
                  </a:lnTo>
                  <a:lnTo>
                    <a:pt x="193" y="115"/>
                  </a:lnTo>
                  <a:lnTo>
                    <a:pt x="194" y="113"/>
                  </a:lnTo>
                  <a:lnTo>
                    <a:pt x="196" y="115"/>
                  </a:lnTo>
                  <a:lnTo>
                    <a:pt x="198" y="116"/>
                  </a:lnTo>
                  <a:lnTo>
                    <a:pt x="201" y="115"/>
                  </a:lnTo>
                  <a:lnTo>
                    <a:pt x="201" y="118"/>
                  </a:lnTo>
                  <a:lnTo>
                    <a:pt x="204" y="118"/>
                  </a:lnTo>
                  <a:lnTo>
                    <a:pt x="207" y="116"/>
                  </a:lnTo>
                  <a:lnTo>
                    <a:pt x="210" y="114"/>
                  </a:lnTo>
                  <a:lnTo>
                    <a:pt x="212" y="113"/>
                  </a:lnTo>
                  <a:lnTo>
                    <a:pt x="212" y="116"/>
                  </a:lnTo>
                  <a:lnTo>
                    <a:pt x="216" y="117"/>
                  </a:lnTo>
                  <a:lnTo>
                    <a:pt x="219" y="119"/>
                  </a:lnTo>
                  <a:lnTo>
                    <a:pt x="223" y="122"/>
                  </a:lnTo>
                  <a:lnTo>
                    <a:pt x="227" y="126"/>
                  </a:lnTo>
                  <a:lnTo>
                    <a:pt x="231" y="129"/>
                  </a:lnTo>
                  <a:lnTo>
                    <a:pt x="233" y="132"/>
                  </a:lnTo>
                  <a:lnTo>
                    <a:pt x="234" y="129"/>
                  </a:lnTo>
                  <a:lnTo>
                    <a:pt x="236" y="129"/>
                  </a:lnTo>
                  <a:lnTo>
                    <a:pt x="238" y="131"/>
                  </a:lnTo>
                  <a:lnTo>
                    <a:pt x="241" y="132"/>
                  </a:lnTo>
                  <a:lnTo>
                    <a:pt x="244" y="132"/>
                  </a:lnTo>
                  <a:lnTo>
                    <a:pt x="247" y="130"/>
                  </a:lnTo>
                  <a:lnTo>
                    <a:pt x="250" y="133"/>
                  </a:lnTo>
                  <a:lnTo>
                    <a:pt x="254" y="136"/>
                  </a:lnTo>
                  <a:lnTo>
                    <a:pt x="258" y="138"/>
                  </a:lnTo>
                  <a:lnTo>
                    <a:pt x="262" y="139"/>
                  </a:lnTo>
                  <a:lnTo>
                    <a:pt x="262" y="139"/>
                  </a:lnTo>
                  <a:lnTo>
                    <a:pt x="262" y="139"/>
                  </a:lnTo>
                  <a:cubicBezTo>
                    <a:pt x="263" y="139"/>
                    <a:pt x="264" y="138"/>
                    <a:pt x="266" y="139"/>
                  </a:cubicBezTo>
                  <a:cubicBezTo>
                    <a:pt x="267" y="139"/>
                    <a:pt x="269" y="137"/>
                    <a:pt x="269" y="137"/>
                  </a:cubicBezTo>
                  <a:cubicBezTo>
                    <a:pt x="274" y="137"/>
                    <a:pt x="276" y="131"/>
                    <a:pt x="281" y="131"/>
                  </a:cubicBezTo>
                  <a:cubicBezTo>
                    <a:pt x="283" y="131"/>
                    <a:pt x="284" y="132"/>
                    <a:pt x="286" y="132"/>
                  </a:cubicBezTo>
                  <a:lnTo>
                    <a:pt x="286" y="132"/>
                  </a:lnTo>
                  <a:lnTo>
                    <a:pt x="288" y="131"/>
                  </a:lnTo>
                  <a:lnTo>
                    <a:pt x="288" y="131"/>
                  </a:lnTo>
                  <a:cubicBezTo>
                    <a:pt x="289" y="131"/>
                    <a:pt x="290" y="131"/>
                    <a:pt x="290" y="131"/>
                  </a:cubicBezTo>
                  <a:cubicBezTo>
                    <a:pt x="290" y="133"/>
                    <a:pt x="291" y="134"/>
                    <a:pt x="291" y="135"/>
                  </a:cubicBezTo>
                  <a:lnTo>
                    <a:pt x="291" y="135"/>
                  </a:lnTo>
                  <a:lnTo>
                    <a:pt x="306" y="135"/>
                  </a:lnTo>
                  <a:lnTo>
                    <a:pt x="306" y="135"/>
                  </a:lnTo>
                  <a:cubicBezTo>
                    <a:pt x="308" y="130"/>
                    <a:pt x="302" y="130"/>
                    <a:pt x="302" y="126"/>
                  </a:cubicBezTo>
                  <a:cubicBezTo>
                    <a:pt x="302" y="126"/>
                    <a:pt x="302" y="125"/>
                    <a:pt x="302" y="124"/>
                  </a:cubicBezTo>
                  <a:lnTo>
                    <a:pt x="302" y="124"/>
                  </a:lnTo>
                  <a:lnTo>
                    <a:pt x="304" y="124"/>
                  </a:lnTo>
                  <a:lnTo>
                    <a:pt x="320" y="127"/>
                  </a:lnTo>
                  <a:lnTo>
                    <a:pt x="320" y="127"/>
                  </a:lnTo>
                  <a:cubicBezTo>
                    <a:pt x="321" y="132"/>
                    <a:pt x="324" y="134"/>
                    <a:pt x="330" y="134"/>
                  </a:cubicBezTo>
                  <a:cubicBezTo>
                    <a:pt x="333" y="134"/>
                    <a:pt x="335" y="132"/>
                    <a:pt x="337" y="132"/>
                  </a:cubicBezTo>
                  <a:cubicBezTo>
                    <a:pt x="345" y="132"/>
                    <a:pt x="348" y="137"/>
                    <a:pt x="352" y="139"/>
                  </a:cubicBezTo>
                  <a:cubicBezTo>
                    <a:pt x="360" y="139"/>
                    <a:pt x="362" y="139"/>
                    <a:pt x="367" y="139"/>
                  </a:cubicBezTo>
                  <a:cubicBezTo>
                    <a:pt x="371" y="139"/>
                    <a:pt x="369" y="134"/>
                    <a:pt x="374" y="134"/>
                  </a:cubicBezTo>
                  <a:cubicBezTo>
                    <a:pt x="379" y="134"/>
                    <a:pt x="384" y="136"/>
                    <a:pt x="384" y="136"/>
                  </a:cubicBezTo>
                  <a:cubicBezTo>
                    <a:pt x="386" y="136"/>
                    <a:pt x="387" y="136"/>
                    <a:pt x="388" y="136"/>
                  </a:cubicBezTo>
                  <a:cubicBezTo>
                    <a:pt x="390" y="136"/>
                    <a:pt x="393" y="134"/>
                    <a:pt x="394" y="132"/>
                  </a:cubicBezTo>
                  <a:cubicBezTo>
                    <a:pt x="393" y="132"/>
                    <a:pt x="391" y="130"/>
                    <a:pt x="391" y="129"/>
                  </a:cubicBezTo>
                  <a:cubicBezTo>
                    <a:pt x="391" y="126"/>
                    <a:pt x="393" y="125"/>
                    <a:pt x="393" y="124"/>
                  </a:cubicBezTo>
                  <a:cubicBezTo>
                    <a:pt x="393" y="121"/>
                    <a:pt x="388" y="121"/>
                    <a:pt x="388" y="119"/>
                  </a:cubicBezTo>
                  <a:cubicBezTo>
                    <a:pt x="388" y="118"/>
                    <a:pt x="388" y="118"/>
                    <a:pt x="388" y="117"/>
                  </a:cubicBezTo>
                  <a:lnTo>
                    <a:pt x="388" y="117"/>
                  </a:lnTo>
                  <a:lnTo>
                    <a:pt x="398" y="116"/>
                  </a:lnTo>
                  <a:lnTo>
                    <a:pt x="398" y="116"/>
                  </a:lnTo>
                  <a:cubicBezTo>
                    <a:pt x="403" y="117"/>
                    <a:pt x="405" y="117"/>
                    <a:pt x="409" y="118"/>
                  </a:cubicBezTo>
                  <a:cubicBezTo>
                    <a:pt x="415" y="120"/>
                    <a:pt x="415" y="127"/>
                    <a:pt x="422" y="127"/>
                  </a:cubicBezTo>
                  <a:cubicBezTo>
                    <a:pt x="424" y="133"/>
                    <a:pt x="430" y="135"/>
                    <a:pt x="436" y="136"/>
                  </a:cubicBezTo>
                  <a:cubicBezTo>
                    <a:pt x="442" y="139"/>
                    <a:pt x="446" y="147"/>
                    <a:pt x="452" y="147"/>
                  </a:cubicBezTo>
                  <a:cubicBezTo>
                    <a:pt x="457" y="147"/>
                    <a:pt x="459" y="143"/>
                    <a:pt x="463" y="143"/>
                  </a:cubicBezTo>
                  <a:cubicBezTo>
                    <a:pt x="465" y="143"/>
                    <a:pt x="465" y="144"/>
                    <a:pt x="466" y="144"/>
                  </a:cubicBezTo>
                  <a:cubicBezTo>
                    <a:pt x="466" y="145"/>
                    <a:pt x="466" y="147"/>
                    <a:pt x="466" y="147"/>
                  </a:cubicBezTo>
                  <a:cubicBezTo>
                    <a:pt x="466" y="149"/>
                    <a:pt x="467" y="151"/>
                    <a:pt x="468" y="152"/>
                  </a:cubicBezTo>
                  <a:lnTo>
                    <a:pt x="468" y="152"/>
                  </a:lnTo>
                  <a:lnTo>
                    <a:pt x="468" y="159"/>
                  </a:lnTo>
                  <a:lnTo>
                    <a:pt x="468" y="159"/>
                  </a:lnTo>
                  <a:cubicBezTo>
                    <a:pt x="466" y="160"/>
                    <a:pt x="464" y="159"/>
                    <a:pt x="463" y="159"/>
                  </a:cubicBezTo>
                  <a:cubicBezTo>
                    <a:pt x="462" y="159"/>
                    <a:pt x="461" y="160"/>
                    <a:pt x="461" y="161"/>
                  </a:cubicBezTo>
                  <a:cubicBezTo>
                    <a:pt x="461" y="166"/>
                    <a:pt x="467" y="168"/>
                    <a:pt x="467" y="170"/>
                  </a:cubicBezTo>
                  <a:lnTo>
                    <a:pt x="467" y="170"/>
                  </a:lnTo>
                  <a:lnTo>
                    <a:pt x="473" y="171"/>
                  </a:lnTo>
                  <a:lnTo>
                    <a:pt x="473" y="171"/>
                  </a:lnTo>
                  <a:cubicBezTo>
                    <a:pt x="480" y="171"/>
                    <a:pt x="483" y="156"/>
                    <a:pt x="483" y="152"/>
                  </a:cubicBezTo>
                  <a:cubicBezTo>
                    <a:pt x="483" y="151"/>
                    <a:pt x="483" y="149"/>
                    <a:pt x="483" y="146"/>
                  </a:cubicBezTo>
                  <a:cubicBezTo>
                    <a:pt x="483" y="144"/>
                    <a:pt x="482" y="143"/>
                    <a:pt x="484" y="143"/>
                  </a:cubicBezTo>
                  <a:lnTo>
                    <a:pt x="484" y="143"/>
                  </a:lnTo>
                  <a:lnTo>
                    <a:pt x="484" y="140"/>
                  </a:lnTo>
                  <a:lnTo>
                    <a:pt x="484" y="140"/>
                  </a:lnTo>
                  <a:cubicBezTo>
                    <a:pt x="483" y="139"/>
                    <a:pt x="480" y="136"/>
                    <a:pt x="480" y="134"/>
                  </a:cubicBezTo>
                  <a:cubicBezTo>
                    <a:pt x="476" y="131"/>
                    <a:pt x="473" y="124"/>
                    <a:pt x="471" y="118"/>
                  </a:cubicBezTo>
                  <a:cubicBezTo>
                    <a:pt x="468" y="113"/>
                    <a:pt x="461" y="113"/>
                    <a:pt x="454" y="110"/>
                  </a:cubicBezTo>
                  <a:cubicBezTo>
                    <a:pt x="454" y="112"/>
                    <a:pt x="453" y="114"/>
                    <a:pt x="452" y="115"/>
                  </a:cubicBezTo>
                  <a:cubicBezTo>
                    <a:pt x="450" y="112"/>
                    <a:pt x="445" y="114"/>
                    <a:pt x="445" y="109"/>
                  </a:cubicBezTo>
                  <a:cubicBezTo>
                    <a:pt x="445" y="109"/>
                    <a:pt x="436" y="108"/>
                    <a:pt x="436" y="108"/>
                  </a:cubicBezTo>
                  <a:cubicBezTo>
                    <a:pt x="436" y="105"/>
                    <a:pt x="438" y="105"/>
                    <a:pt x="440" y="102"/>
                  </a:cubicBezTo>
                  <a:cubicBezTo>
                    <a:pt x="438" y="99"/>
                    <a:pt x="442" y="94"/>
                    <a:pt x="444" y="93"/>
                  </a:cubicBezTo>
                  <a:lnTo>
                    <a:pt x="444" y="93"/>
                  </a:lnTo>
                  <a:lnTo>
                    <a:pt x="444" y="86"/>
                  </a:lnTo>
                  <a:lnTo>
                    <a:pt x="444" y="86"/>
                  </a:lnTo>
                  <a:cubicBezTo>
                    <a:pt x="445" y="85"/>
                    <a:pt x="446" y="86"/>
                    <a:pt x="449" y="86"/>
                  </a:cubicBezTo>
                  <a:cubicBezTo>
                    <a:pt x="453" y="86"/>
                    <a:pt x="462" y="87"/>
                    <a:pt x="467" y="87"/>
                  </a:cubicBezTo>
                  <a:cubicBezTo>
                    <a:pt x="468" y="87"/>
                    <a:pt x="469" y="86"/>
                    <a:pt x="469" y="86"/>
                  </a:cubicBezTo>
                  <a:lnTo>
                    <a:pt x="469" y="86"/>
                  </a:lnTo>
                  <a:lnTo>
                    <a:pt x="468" y="85"/>
                  </a:lnTo>
                  <a:lnTo>
                    <a:pt x="479" y="85"/>
                  </a:lnTo>
                  <a:lnTo>
                    <a:pt x="479" y="85"/>
                  </a:lnTo>
                  <a:cubicBezTo>
                    <a:pt x="479" y="85"/>
                    <a:pt x="483" y="88"/>
                    <a:pt x="483" y="88"/>
                  </a:cubicBezTo>
                  <a:cubicBezTo>
                    <a:pt x="486" y="88"/>
                    <a:pt x="485" y="86"/>
                    <a:pt x="488" y="85"/>
                  </a:cubicBezTo>
                  <a:cubicBezTo>
                    <a:pt x="486" y="84"/>
                    <a:pt x="485" y="84"/>
                    <a:pt x="485" y="80"/>
                  </a:cubicBezTo>
                  <a:cubicBezTo>
                    <a:pt x="485" y="77"/>
                    <a:pt x="487" y="73"/>
                    <a:pt x="489" y="73"/>
                  </a:cubicBezTo>
                  <a:cubicBezTo>
                    <a:pt x="490" y="73"/>
                    <a:pt x="495" y="73"/>
                    <a:pt x="498" y="73"/>
                  </a:cubicBezTo>
                  <a:cubicBezTo>
                    <a:pt x="498" y="74"/>
                    <a:pt x="502" y="79"/>
                    <a:pt x="503" y="79"/>
                  </a:cubicBezTo>
                  <a:cubicBezTo>
                    <a:pt x="504" y="77"/>
                    <a:pt x="504" y="77"/>
                    <a:pt x="505" y="74"/>
                  </a:cubicBezTo>
                  <a:lnTo>
                    <a:pt x="505" y="36"/>
                  </a:lnTo>
                  <a:cubicBezTo>
                    <a:pt x="504" y="36"/>
                    <a:pt x="504" y="36"/>
                    <a:pt x="502" y="36"/>
                  </a:cubicBezTo>
                  <a:cubicBezTo>
                    <a:pt x="499" y="36"/>
                    <a:pt x="496" y="37"/>
                    <a:pt x="493" y="37"/>
                  </a:cubicBezTo>
                  <a:cubicBezTo>
                    <a:pt x="492" y="37"/>
                    <a:pt x="485" y="36"/>
                    <a:pt x="484" y="35"/>
                  </a:cubicBezTo>
                  <a:lnTo>
                    <a:pt x="484" y="35"/>
                  </a:lnTo>
                  <a:lnTo>
                    <a:pt x="481" y="35"/>
                  </a:lnTo>
                  <a:lnTo>
                    <a:pt x="481" y="35"/>
                  </a:lnTo>
                  <a:cubicBezTo>
                    <a:pt x="481" y="39"/>
                    <a:pt x="487" y="41"/>
                    <a:pt x="487" y="41"/>
                  </a:cubicBezTo>
                  <a:cubicBezTo>
                    <a:pt x="484" y="40"/>
                    <a:pt x="483" y="37"/>
                    <a:pt x="478" y="37"/>
                  </a:cubicBezTo>
                  <a:cubicBezTo>
                    <a:pt x="479" y="37"/>
                    <a:pt x="479" y="36"/>
                    <a:pt x="479" y="36"/>
                  </a:cubicBezTo>
                  <a:cubicBezTo>
                    <a:pt x="477" y="35"/>
                    <a:pt x="476" y="35"/>
                    <a:pt x="475" y="35"/>
                  </a:cubicBezTo>
                  <a:cubicBezTo>
                    <a:pt x="475" y="37"/>
                    <a:pt x="472" y="37"/>
                    <a:pt x="469" y="37"/>
                  </a:cubicBezTo>
                  <a:cubicBezTo>
                    <a:pt x="464" y="37"/>
                    <a:pt x="460" y="36"/>
                    <a:pt x="455" y="37"/>
                  </a:cubicBezTo>
                  <a:cubicBezTo>
                    <a:pt x="456" y="39"/>
                    <a:pt x="457" y="39"/>
                    <a:pt x="459" y="41"/>
                  </a:cubicBezTo>
                  <a:cubicBezTo>
                    <a:pt x="451" y="37"/>
                    <a:pt x="445" y="37"/>
                    <a:pt x="438" y="30"/>
                  </a:cubicBezTo>
                  <a:lnTo>
                    <a:pt x="438" y="30"/>
                  </a:lnTo>
                  <a:lnTo>
                    <a:pt x="421" y="30"/>
                  </a:lnTo>
                  <a:lnTo>
                    <a:pt x="421" y="30"/>
                  </a:lnTo>
                  <a:cubicBezTo>
                    <a:pt x="421" y="30"/>
                    <a:pt x="420" y="31"/>
                    <a:pt x="419" y="31"/>
                  </a:cubicBezTo>
                  <a:lnTo>
                    <a:pt x="419" y="31"/>
                  </a:lnTo>
                  <a:lnTo>
                    <a:pt x="413" y="31"/>
                  </a:lnTo>
                  <a:lnTo>
                    <a:pt x="413" y="31"/>
                  </a:lnTo>
                  <a:cubicBezTo>
                    <a:pt x="410" y="31"/>
                    <a:pt x="410" y="29"/>
                    <a:pt x="406" y="29"/>
                  </a:cubicBezTo>
                  <a:cubicBezTo>
                    <a:pt x="405" y="29"/>
                    <a:pt x="405" y="30"/>
                    <a:pt x="403" y="30"/>
                  </a:cubicBezTo>
                  <a:cubicBezTo>
                    <a:pt x="401" y="30"/>
                    <a:pt x="399" y="28"/>
                    <a:pt x="397" y="27"/>
                  </a:cubicBezTo>
                  <a:lnTo>
                    <a:pt x="397" y="27"/>
                  </a:lnTo>
                  <a:lnTo>
                    <a:pt x="398" y="26"/>
                  </a:lnTo>
                  <a:lnTo>
                    <a:pt x="398" y="26"/>
                  </a:lnTo>
                  <a:cubicBezTo>
                    <a:pt x="398" y="26"/>
                    <a:pt x="397" y="25"/>
                    <a:pt x="394" y="25"/>
                  </a:cubicBezTo>
                  <a:cubicBezTo>
                    <a:pt x="389" y="25"/>
                    <a:pt x="388" y="28"/>
                    <a:pt x="386" y="28"/>
                  </a:cubicBezTo>
                  <a:cubicBezTo>
                    <a:pt x="386" y="28"/>
                    <a:pt x="384" y="28"/>
                    <a:pt x="384" y="28"/>
                  </a:cubicBezTo>
                  <a:lnTo>
                    <a:pt x="384" y="28"/>
                  </a:lnTo>
                  <a:lnTo>
                    <a:pt x="384" y="25"/>
                  </a:lnTo>
                  <a:lnTo>
                    <a:pt x="384" y="25"/>
                  </a:lnTo>
                  <a:cubicBezTo>
                    <a:pt x="383" y="24"/>
                    <a:pt x="382" y="24"/>
                    <a:pt x="379" y="25"/>
                  </a:cubicBezTo>
                  <a:cubicBezTo>
                    <a:pt x="379" y="23"/>
                    <a:pt x="368" y="25"/>
                    <a:pt x="368" y="25"/>
                  </a:cubicBezTo>
                  <a:lnTo>
                    <a:pt x="368" y="25"/>
                  </a:lnTo>
                  <a:lnTo>
                    <a:pt x="362" y="25"/>
                  </a:lnTo>
                  <a:lnTo>
                    <a:pt x="362" y="25"/>
                  </a:lnTo>
                  <a:cubicBezTo>
                    <a:pt x="362" y="25"/>
                    <a:pt x="363" y="26"/>
                    <a:pt x="364" y="26"/>
                  </a:cubicBezTo>
                  <a:cubicBezTo>
                    <a:pt x="364" y="27"/>
                    <a:pt x="366" y="28"/>
                    <a:pt x="366" y="29"/>
                  </a:cubicBezTo>
                  <a:cubicBezTo>
                    <a:pt x="363" y="29"/>
                    <a:pt x="362" y="30"/>
                    <a:pt x="359" y="30"/>
                  </a:cubicBezTo>
                  <a:cubicBezTo>
                    <a:pt x="355" y="30"/>
                    <a:pt x="349" y="28"/>
                    <a:pt x="345" y="28"/>
                  </a:cubicBezTo>
                  <a:cubicBezTo>
                    <a:pt x="345" y="28"/>
                    <a:pt x="344" y="28"/>
                    <a:pt x="344" y="28"/>
                  </a:cubicBezTo>
                  <a:lnTo>
                    <a:pt x="344" y="28"/>
                  </a:lnTo>
                  <a:lnTo>
                    <a:pt x="344" y="31"/>
                  </a:lnTo>
                  <a:lnTo>
                    <a:pt x="341" y="31"/>
                  </a:lnTo>
                  <a:lnTo>
                    <a:pt x="341" y="31"/>
                  </a:lnTo>
                  <a:cubicBezTo>
                    <a:pt x="338" y="29"/>
                    <a:pt x="331" y="30"/>
                    <a:pt x="328" y="27"/>
                  </a:cubicBezTo>
                  <a:lnTo>
                    <a:pt x="328" y="27"/>
                  </a:lnTo>
                  <a:lnTo>
                    <a:pt x="325" y="27"/>
                  </a:lnTo>
                  <a:lnTo>
                    <a:pt x="325" y="27"/>
                  </a:lnTo>
                  <a:cubicBezTo>
                    <a:pt x="325" y="28"/>
                    <a:pt x="326" y="29"/>
                    <a:pt x="326" y="29"/>
                  </a:cubicBezTo>
                  <a:cubicBezTo>
                    <a:pt x="325" y="28"/>
                    <a:pt x="322" y="26"/>
                    <a:pt x="320" y="25"/>
                  </a:cubicBezTo>
                  <a:lnTo>
                    <a:pt x="320" y="25"/>
                  </a:lnTo>
                  <a:lnTo>
                    <a:pt x="315" y="25"/>
                  </a:lnTo>
                  <a:lnTo>
                    <a:pt x="315" y="25"/>
                  </a:lnTo>
                  <a:cubicBezTo>
                    <a:pt x="316" y="27"/>
                    <a:pt x="303" y="21"/>
                    <a:pt x="305" y="22"/>
                  </a:cubicBezTo>
                  <a:cubicBezTo>
                    <a:pt x="301" y="22"/>
                    <a:pt x="299" y="23"/>
                    <a:pt x="294" y="23"/>
                  </a:cubicBezTo>
                  <a:cubicBezTo>
                    <a:pt x="287" y="23"/>
                    <a:pt x="283" y="20"/>
                    <a:pt x="276" y="20"/>
                  </a:cubicBezTo>
                  <a:cubicBezTo>
                    <a:pt x="275" y="20"/>
                    <a:pt x="271" y="19"/>
                    <a:pt x="271" y="19"/>
                  </a:cubicBezTo>
                  <a:cubicBezTo>
                    <a:pt x="271" y="21"/>
                    <a:pt x="274" y="23"/>
                    <a:pt x="275" y="24"/>
                  </a:cubicBezTo>
                  <a:cubicBezTo>
                    <a:pt x="271" y="23"/>
                    <a:pt x="269" y="19"/>
                    <a:pt x="263" y="17"/>
                  </a:cubicBezTo>
                  <a:cubicBezTo>
                    <a:pt x="263" y="17"/>
                    <a:pt x="264" y="15"/>
                    <a:pt x="264" y="15"/>
                  </a:cubicBezTo>
                  <a:lnTo>
                    <a:pt x="264" y="15"/>
                  </a:lnTo>
                  <a:lnTo>
                    <a:pt x="261" y="15"/>
                  </a:lnTo>
                  <a:lnTo>
                    <a:pt x="261" y="15"/>
                  </a:lnTo>
                  <a:cubicBezTo>
                    <a:pt x="261" y="15"/>
                    <a:pt x="260" y="16"/>
                    <a:pt x="259" y="16"/>
                  </a:cubicBezTo>
                  <a:cubicBezTo>
                    <a:pt x="259" y="16"/>
                    <a:pt x="260" y="17"/>
                    <a:pt x="260" y="17"/>
                  </a:cubicBezTo>
                  <a:cubicBezTo>
                    <a:pt x="255" y="19"/>
                    <a:pt x="252" y="22"/>
                    <a:pt x="247" y="24"/>
                  </a:cubicBezTo>
                  <a:cubicBezTo>
                    <a:pt x="247" y="19"/>
                    <a:pt x="258" y="15"/>
                    <a:pt x="261" y="13"/>
                  </a:cubicBezTo>
                  <a:cubicBezTo>
                    <a:pt x="256" y="9"/>
                    <a:pt x="246" y="6"/>
                    <a:pt x="238" y="6"/>
                  </a:cubicBezTo>
                  <a:cubicBezTo>
                    <a:pt x="236" y="6"/>
                    <a:pt x="235" y="8"/>
                    <a:pt x="233" y="8"/>
                  </a:cubicBezTo>
                  <a:lnTo>
                    <a:pt x="233" y="8"/>
                  </a:lnTo>
                  <a:lnTo>
                    <a:pt x="225" y="5"/>
                  </a:lnTo>
                  <a:lnTo>
                    <a:pt x="225" y="5"/>
                  </a:lnTo>
                  <a:cubicBezTo>
                    <a:pt x="225" y="4"/>
                    <a:pt x="226" y="4"/>
                    <a:pt x="227" y="2"/>
                  </a:cubicBezTo>
                  <a:cubicBezTo>
                    <a:pt x="226" y="1"/>
                    <a:pt x="225" y="1"/>
                    <a:pt x="224" y="1"/>
                  </a:cubicBezTo>
                  <a:cubicBezTo>
                    <a:pt x="223" y="0"/>
                    <a:pt x="221" y="0"/>
                    <a:pt x="221" y="2"/>
                  </a:cubicBezTo>
                  <a:cubicBezTo>
                    <a:pt x="217" y="2"/>
                    <a:pt x="216" y="5"/>
                    <a:pt x="213" y="6"/>
                  </a:cubicBezTo>
                  <a:lnTo>
                    <a:pt x="213" y="6"/>
                  </a:lnTo>
                  <a:lnTo>
                    <a:pt x="216" y="7"/>
                  </a:lnTo>
                  <a:lnTo>
                    <a:pt x="216" y="7"/>
                  </a:lnTo>
                  <a:cubicBezTo>
                    <a:pt x="216" y="7"/>
                    <a:pt x="213" y="7"/>
                    <a:pt x="211" y="7"/>
                  </a:cubicBezTo>
                  <a:cubicBezTo>
                    <a:pt x="212" y="8"/>
                    <a:pt x="214" y="13"/>
                    <a:pt x="217" y="13"/>
                  </a:cubicBezTo>
                  <a:cubicBezTo>
                    <a:pt x="214" y="13"/>
                    <a:pt x="213" y="9"/>
                    <a:pt x="209" y="8"/>
                  </a:cubicBezTo>
                  <a:lnTo>
                    <a:pt x="209" y="8"/>
                  </a:lnTo>
                  <a:lnTo>
                    <a:pt x="203" y="10"/>
                  </a:lnTo>
                  <a:lnTo>
                    <a:pt x="203" y="10"/>
                  </a:lnTo>
                  <a:cubicBezTo>
                    <a:pt x="203" y="10"/>
                    <a:pt x="202" y="8"/>
                    <a:pt x="200" y="8"/>
                  </a:cubicBezTo>
                  <a:cubicBezTo>
                    <a:pt x="191" y="8"/>
                    <a:pt x="185" y="14"/>
                    <a:pt x="176" y="14"/>
                  </a:cubicBezTo>
                  <a:cubicBezTo>
                    <a:pt x="176" y="16"/>
                    <a:pt x="178" y="17"/>
                    <a:pt x="180" y="17"/>
                  </a:cubicBezTo>
                  <a:cubicBezTo>
                    <a:pt x="180" y="19"/>
                    <a:pt x="183" y="23"/>
                    <a:pt x="185" y="23"/>
                  </a:cubicBezTo>
                  <a:cubicBezTo>
                    <a:pt x="182" y="23"/>
                    <a:pt x="181" y="21"/>
                    <a:pt x="181" y="18"/>
                  </a:cubicBezTo>
                  <a:cubicBezTo>
                    <a:pt x="180" y="18"/>
                    <a:pt x="179" y="18"/>
                    <a:pt x="178" y="18"/>
                  </a:cubicBezTo>
                  <a:cubicBezTo>
                    <a:pt x="176" y="18"/>
                    <a:pt x="174" y="20"/>
                    <a:pt x="172" y="20"/>
                  </a:cubicBezTo>
                  <a:cubicBezTo>
                    <a:pt x="172" y="20"/>
                    <a:pt x="170" y="19"/>
                    <a:pt x="170" y="19"/>
                  </a:cubicBezTo>
                  <a:lnTo>
                    <a:pt x="170" y="19"/>
                  </a:lnTo>
                  <a:lnTo>
                    <a:pt x="166" y="20"/>
                  </a:lnTo>
                  <a:lnTo>
                    <a:pt x="166" y="20"/>
                  </a:lnTo>
                  <a:cubicBezTo>
                    <a:pt x="166" y="20"/>
                    <a:pt x="163" y="20"/>
                    <a:pt x="163" y="21"/>
                  </a:cubicBezTo>
                  <a:cubicBezTo>
                    <a:pt x="163" y="24"/>
                    <a:pt x="178" y="29"/>
                    <a:pt x="181" y="30"/>
                  </a:cubicBezTo>
                  <a:cubicBezTo>
                    <a:pt x="181" y="33"/>
                    <a:pt x="182" y="34"/>
                    <a:pt x="184" y="36"/>
                  </a:cubicBezTo>
                  <a:cubicBezTo>
                    <a:pt x="178" y="37"/>
                    <a:pt x="177" y="31"/>
                    <a:pt x="173" y="29"/>
                  </a:cubicBezTo>
                  <a:cubicBezTo>
                    <a:pt x="170" y="28"/>
                    <a:pt x="162" y="28"/>
                    <a:pt x="162" y="23"/>
                  </a:cubicBezTo>
                  <a:cubicBezTo>
                    <a:pt x="161" y="23"/>
                    <a:pt x="160" y="23"/>
                    <a:pt x="159" y="23"/>
                  </a:cubicBezTo>
                  <a:cubicBezTo>
                    <a:pt x="158" y="23"/>
                    <a:pt x="158" y="25"/>
                    <a:pt x="155" y="25"/>
                  </a:cubicBezTo>
                  <a:cubicBezTo>
                    <a:pt x="155" y="26"/>
                    <a:pt x="155" y="27"/>
                    <a:pt x="154" y="28"/>
                  </a:cubicBezTo>
                  <a:cubicBezTo>
                    <a:pt x="155" y="30"/>
                    <a:pt x="161" y="30"/>
                    <a:pt x="165" y="32"/>
                  </a:cubicBezTo>
                  <a:lnTo>
                    <a:pt x="165" y="32"/>
                  </a:lnTo>
                  <a:lnTo>
                    <a:pt x="161" y="32"/>
                  </a:lnTo>
                  <a:lnTo>
                    <a:pt x="161" y="32"/>
                  </a:lnTo>
                  <a:cubicBezTo>
                    <a:pt x="155" y="30"/>
                    <a:pt x="151" y="31"/>
                    <a:pt x="149" y="25"/>
                  </a:cubicBezTo>
                  <a:lnTo>
                    <a:pt x="149" y="25"/>
                  </a:lnTo>
                  <a:lnTo>
                    <a:pt x="147" y="25"/>
                  </a:lnTo>
                  <a:lnTo>
                    <a:pt x="147" y="25"/>
                  </a:lnTo>
                  <a:cubicBezTo>
                    <a:pt x="147" y="27"/>
                    <a:pt x="147" y="27"/>
                    <a:pt x="145" y="28"/>
                  </a:cubicBezTo>
                  <a:cubicBezTo>
                    <a:pt x="147" y="31"/>
                    <a:pt x="150" y="30"/>
                    <a:pt x="151" y="34"/>
                  </a:cubicBezTo>
                  <a:cubicBezTo>
                    <a:pt x="152" y="35"/>
                    <a:pt x="151" y="37"/>
                    <a:pt x="153" y="38"/>
                  </a:cubicBezTo>
                  <a:cubicBezTo>
                    <a:pt x="154" y="39"/>
                    <a:pt x="154" y="40"/>
                    <a:pt x="156" y="40"/>
                  </a:cubicBezTo>
                  <a:cubicBezTo>
                    <a:pt x="158" y="40"/>
                    <a:pt x="158" y="39"/>
                    <a:pt x="161" y="39"/>
                  </a:cubicBezTo>
                  <a:cubicBezTo>
                    <a:pt x="165" y="39"/>
                    <a:pt x="167" y="42"/>
                    <a:pt x="170" y="42"/>
                  </a:cubicBezTo>
                  <a:cubicBezTo>
                    <a:pt x="171" y="44"/>
                    <a:pt x="172" y="47"/>
                    <a:pt x="175" y="48"/>
                  </a:cubicBezTo>
                  <a:cubicBezTo>
                    <a:pt x="174" y="48"/>
                    <a:pt x="174" y="48"/>
                    <a:pt x="173" y="48"/>
                  </a:cubicBezTo>
                  <a:cubicBezTo>
                    <a:pt x="167" y="48"/>
                    <a:pt x="169" y="40"/>
                    <a:pt x="162" y="40"/>
                  </a:cubicBezTo>
                  <a:cubicBezTo>
                    <a:pt x="161" y="40"/>
                    <a:pt x="159" y="41"/>
                    <a:pt x="158" y="41"/>
                  </a:cubicBezTo>
                  <a:cubicBezTo>
                    <a:pt x="158" y="42"/>
                    <a:pt x="161" y="47"/>
                    <a:pt x="162" y="48"/>
                  </a:cubicBezTo>
                  <a:cubicBezTo>
                    <a:pt x="159" y="50"/>
                    <a:pt x="159" y="53"/>
                    <a:pt x="154" y="53"/>
                  </a:cubicBezTo>
                  <a:cubicBezTo>
                    <a:pt x="150" y="53"/>
                    <a:pt x="148" y="55"/>
                    <a:pt x="145" y="52"/>
                  </a:cubicBezTo>
                  <a:cubicBezTo>
                    <a:pt x="147" y="52"/>
                    <a:pt x="148" y="52"/>
                    <a:pt x="150" y="52"/>
                  </a:cubicBezTo>
                  <a:cubicBezTo>
                    <a:pt x="153" y="52"/>
                    <a:pt x="154" y="50"/>
                    <a:pt x="154" y="47"/>
                  </a:cubicBezTo>
                  <a:cubicBezTo>
                    <a:pt x="154" y="46"/>
                    <a:pt x="154" y="45"/>
                    <a:pt x="154" y="43"/>
                  </a:cubicBezTo>
                  <a:cubicBezTo>
                    <a:pt x="149" y="41"/>
                    <a:pt x="149" y="35"/>
                    <a:pt x="145" y="32"/>
                  </a:cubicBezTo>
                  <a:lnTo>
                    <a:pt x="145" y="32"/>
                  </a:lnTo>
                  <a:lnTo>
                    <a:pt x="141" y="31"/>
                  </a:lnTo>
                  <a:lnTo>
                    <a:pt x="141" y="31"/>
                  </a:lnTo>
                  <a:cubicBezTo>
                    <a:pt x="140" y="30"/>
                    <a:pt x="142" y="27"/>
                    <a:pt x="140" y="25"/>
                  </a:cubicBezTo>
                  <a:cubicBezTo>
                    <a:pt x="139" y="24"/>
                    <a:pt x="134" y="23"/>
                    <a:pt x="130" y="23"/>
                  </a:cubicBezTo>
                  <a:cubicBezTo>
                    <a:pt x="132" y="23"/>
                    <a:pt x="134" y="23"/>
                    <a:pt x="134" y="21"/>
                  </a:cubicBezTo>
                  <a:cubicBezTo>
                    <a:pt x="132" y="20"/>
                    <a:pt x="131" y="21"/>
                    <a:pt x="129" y="21"/>
                  </a:cubicBezTo>
                  <a:cubicBezTo>
                    <a:pt x="129" y="23"/>
                    <a:pt x="127" y="25"/>
                    <a:pt x="127" y="27"/>
                  </a:cubicBezTo>
                  <a:cubicBezTo>
                    <a:pt x="127" y="27"/>
                    <a:pt x="128" y="27"/>
                    <a:pt x="129" y="27"/>
                  </a:cubicBezTo>
                  <a:lnTo>
                    <a:pt x="129" y="27"/>
                  </a:lnTo>
                  <a:lnTo>
                    <a:pt x="129" y="29"/>
                  </a:lnTo>
                  <a:lnTo>
                    <a:pt x="129" y="29"/>
                  </a:lnTo>
                  <a:cubicBezTo>
                    <a:pt x="128" y="29"/>
                    <a:pt x="127" y="30"/>
                    <a:pt x="125" y="30"/>
                  </a:cubicBezTo>
                  <a:cubicBezTo>
                    <a:pt x="125" y="30"/>
                    <a:pt x="125" y="31"/>
                    <a:pt x="125" y="31"/>
                  </a:cubicBezTo>
                  <a:cubicBezTo>
                    <a:pt x="127" y="33"/>
                    <a:pt x="130" y="39"/>
                    <a:pt x="134" y="39"/>
                  </a:cubicBezTo>
                  <a:cubicBezTo>
                    <a:pt x="134" y="41"/>
                    <a:pt x="138" y="41"/>
                    <a:pt x="138" y="45"/>
                  </a:cubicBezTo>
                  <a:cubicBezTo>
                    <a:pt x="138" y="45"/>
                    <a:pt x="137" y="45"/>
                    <a:pt x="136" y="45"/>
                  </a:cubicBezTo>
                  <a:cubicBezTo>
                    <a:pt x="136" y="45"/>
                    <a:pt x="123" y="41"/>
                    <a:pt x="123" y="39"/>
                  </a:cubicBezTo>
                  <a:cubicBezTo>
                    <a:pt x="120" y="39"/>
                    <a:pt x="101" y="37"/>
                    <a:pt x="101" y="34"/>
                  </a:cubicBezTo>
                  <a:cubicBezTo>
                    <a:pt x="100" y="34"/>
                    <a:pt x="99" y="34"/>
                    <a:pt x="99" y="35"/>
                  </a:cubicBezTo>
                  <a:cubicBezTo>
                    <a:pt x="99" y="39"/>
                    <a:pt x="107" y="38"/>
                    <a:pt x="110" y="43"/>
                  </a:cubicBezTo>
                  <a:cubicBezTo>
                    <a:pt x="109" y="43"/>
                    <a:pt x="108" y="43"/>
                    <a:pt x="108" y="43"/>
                  </a:cubicBezTo>
                  <a:cubicBezTo>
                    <a:pt x="107" y="43"/>
                    <a:pt x="104" y="42"/>
                    <a:pt x="103" y="42"/>
                  </a:cubicBezTo>
                  <a:cubicBezTo>
                    <a:pt x="98" y="42"/>
                    <a:pt x="92" y="45"/>
                    <a:pt x="86" y="45"/>
                  </a:cubicBezTo>
                  <a:cubicBezTo>
                    <a:pt x="85" y="45"/>
                    <a:pt x="85" y="44"/>
                    <a:pt x="86" y="43"/>
                  </a:cubicBezTo>
                  <a:cubicBezTo>
                    <a:pt x="85" y="42"/>
                    <a:pt x="84" y="42"/>
                    <a:pt x="83" y="41"/>
                  </a:cubicBezTo>
                  <a:cubicBezTo>
                    <a:pt x="82" y="44"/>
                    <a:pt x="79" y="41"/>
                    <a:pt x="77" y="43"/>
                  </a:cubicBezTo>
                  <a:cubicBezTo>
                    <a:pt x="74" y="46"/>
                    <a:pt x="68" y="46"/>
                    <a:pt x="68" y="52"/>
                  </a:cubicBezTo>
                  <a:cubicBezTo>
                    <a:pt x="66" y="52"/>
                    <a:pt x="65" y="51"/>
                    <a:pt x="64" y="52"/>
                  </a:cubicBezTo>
                  <a:cubicBezTo>
                    <a:pt x="62" y="52"/>
                    <a:pt x="60" y="51"/>
                    <a:pt x="58" y="50"/>
                  </a:cubicBezTo>
                  <a:lnTo>
                    <a:pt x="58" y="50"/>
                  </a:lnTo>
                  <a:lnTo>
                    <a:pt x="58" y="47"/>
                  </a:lnTo>
                  <a:lnTo>
                    <a:pt x="58" y="47"/>
                  </a:lnTo>
                  <a:cubicBezTo>
                    <a:pt x="60" y="47"/>
                    <a:pt x="61" y="47"/>
                    <a:pt x="61" y="47"/>
                  </a:cubicBezTo>
                  <a:cubicBezTo>
                    <a:pt x="61" y="44"/>
                    <a:pt x="59" y="43"/>
                    <a:pt x="56" y="43"/>
                  </a:cubicBezTo>
                  <a:cubicBezTo>
                    <a:pt x="54" y="43"/>
                    <a:pt x="53" y="43"/>
                    <a:pt x="52" y="43"/>
                  </a:cubicBezTo>
                  <a:cubicBezTo>
                    <a:pt x="52" y="44"/>
                    <a:pt x="54" y="44"/>
                    <a:pt x="54" y="45"/>
                  </a:cubicBezTo>
                  <a:cubicBezTo>
                    <a:pt x="54" y="47"/>
                    <a:pt x="53" y="47"/>
                    <a:pt x="53" y="48"/>
                  </a:cubicBezTo>
                  <a:cubicBezTo>
                    <a:pt x="53" y="48"/>
                    <a:pt x="54" y="50"/>
                    <a:pt x="56" y="50"/>
                  </a:cubicBezTo>
                  <a:lnTo>
                    <a:pt x="56" y="50"/>
                  </a:lnTo>
                  <a:lnTo>
                    <a:pt x="56" y="55"/>
                  </a:lnTo>
                  <a:lnTo>
                    <a:pt x="56" y="55"/>
                  </a:lnTo>
                  <a:cubicBezTo>
                    <a:pt x="56" y="55"/>
                    <a:pt x="55" y="55"/>
                    <a:pt x="55" y="55"/>
                  </a:cubicBezTo>
                  <a:cubicBezTo>
                    <a:pt x="53" y="53"/>
                    <a:pt x="52" y="53"/>
                    <a:pt x="50" y="52"/>
                  </a:cubicBezTo>
                  <a:cubicBezTo>
                    <a:pt x="49" y="54"/>
                    <a:pt x="43" y="56"/>
                    <a:pt x="43" y="58"/>
                  </a:cubicBezTo>
                  <a:cubicBezTo>
                    <a:pt x="43" y="59"/>
                    <a:pt x="45" y="60"/>
                    <a:pt x="46" y="62"/>
                  </a:cubicBezTo>
                  <a:lnTo>
                    <a:pt x="46" y="62"/>
                  </a:lnTo>
                  <a:lnTo>
                    <a:pt x="39" y="62"/>
                  </a:lnTo>
                  <a:lnTo>
                    <a:pt x="39" y="62"/>
                  </a:lnTo>
                  <a:cubicBezTo>
                    <a:pt x="38" y="63"/>
                    <a:pt x="38" y="66"/>
                    <a:pt x="37" y="66"/>
                  </a:cubicBezTo>
                  <a:cubicBezTo>
                    <a:pt x="31" y="66"/>
                    <a:pt x="24" y="63"/>
                    <a:pt x="24" y="58"/>
                  </a:cubicBezTo>
                  <a:cubicBezTo>
                    <a:pt x="24" y="57"/>
                    <a:pt x="23" y="56"/>
                    <a:pt x="23" y="56"/>
                  </a:cubicBezTo>
                  <a:cubicBezTo>
                    <a:pt x="21" y="55"/>
                    <a:pt x="12" y="52"/>
                    <a:pt x="12" y="50"/>
                  </a:cubicBezTo>
                  <a:cubicBezTo>
                    <a:pt x="13" y="51"/>
                    <a:pt x="27" y="55"/>
                    <a:pt x="29" y="55"/>
                  </a:cubicBezTo>
                  <a:cubicBezTo>
                    <a:pt x="31" y="55"/>
                    <a:pt x="33" y="55"/>
                    <a:pt x="37" y="55"/>
                  </a:cubicBezTo>
                  <a:cubicBezTo>
                    <a:pt x="40" y="55"/>
                    <a:pt x="42" y="52"/>
                    <a:pt x="45" y="50"/>
                  </a:cubicBezTo>
                  <a:cubicBezTo>
                    <a:pt x="43" y="49"/>
                    <a:pt x="43" y="47"/>
                    <a:pt x="42" y="46"/>
                  </a:cubicBezTo>
                  <a:cubicBezTo>
                    <a:pt x="42" y="46"/>
                    <a:pt x="33" y="40"/>
                    <a:pt x="15" y="40"/>
                  </a:cubicBezTo>
                  <a:cubicBezTo>
                    <a:pt x="13" y="40"/>
                    <a:pt x="11" y="40"/>
                    <a:pt x="11" y="37"/>
                  </a:cubicBezTo>
                  <a:cubicBezTo>
                    <a:pt x="9" y="37"/>
                    <a:pt x="7" y="38"/>
                    <a:pt x="4" y="39"/>
                  </a:cubicBezTo>
                  <a:cubicBezTo>
                    <a:pt x="4" y="39"/>
                    <a:pt x="2" y="40"/>
                    <a:pt x="2" y="40"/>
                  </a:cubicBezTo>
                  <a:lnTo>
                    <a:pt x="2" y="40"/>
                  </a:lnTo>
                  <a:lnTo>
                    <a:pt x="0" y="43"/>
                  </a:lnTo>
                  <a:lnTo>
                    <a:pt x="0" y="43"/>
                  </a:lnTo>
                  <a:cubicBezTo>
                    <a:pt x="2" y="46"/>
                    <a:pt x="5" y="47"/>
                    <a:pt x="7" y="47"/>
                  </a:cubicBezTo>
                  <a:cubicBezTo>
                    <a:pt x="6" y="50"/>
                    <a:pt x="4" y="50"/>
                    <a:pt x="4" y="52"/>
                  </a:cubicBezTo>
                  <a:cubicBezTo>
                    <a:pt x="4" y="54"/>
                    <a:pt x="7" y="56"/>
                    <a:pt x="8" y="56"/>
                  </a:cubicBezTo>
                  <a:cubicBezTo>
                    <a:pt x="8" y="64"/>
                    <a:pt x="14" y="66"/>
                    <a:pt x="18" y="69"/>
                  </a:cubicBezTo>
                  <a:cubicBezTo>
                    <a:pt x="14" y="73"/>
                    <a:pt x="10" y="79"/>
                    <a:pt x="6" y="82"/>
                  </a:cubicBezTo>
                  <a:cubicBezTo>
                    <a:pt x="6" y="82"/>
                    <a:pt x="10" y="86"/>
                    <a:pt x="10" y="86"/>
                  </a:cubicBezTo>
                  <a:cubicBezTo>
                    <a:pt x="7" y="89"/>
                    <a:pt x="11" y="92"/>
                    <a:pt x="10" y="95"/>
                  </a:cubicBezTo>
                  <a:cubicBezTo>
                    <a:pt x="10" y="97"/>
                    <a:pt x="11" y="101"/>
                    <a:pt x="12" y="103"/>
                  </a:cubicBezTo>
                  <a:lnTo>
                    <a:pt x="12" y="103"/>
                  </a:lnTo>
                  <a:lnTo>
                    <a:pt x="16" y="105"/>
                  </a:lnTo>
                  <a:lnTo>
                    <a:pt x="19" y="105"/>
                  </a:lnTo>
                  <a:lnTo>
                    <a:pt x="20" y="107"/>
                  </a:lnTo>
                  <a:lnTo>
                    <a:pt x="23" y="106"/>
                  </a:lnTo>
                  <a:lnTo>
                    <a:pt x="26" y="107"/>
                  </a:lnTo>
                  <a:lnTo>
                    <a:pt x="26" y="112"/>
                  </a:lnTo>
                  <a:lnTo>
                    <a:pt x="30" y="114"/>
                  </a:lnTo>
                  <a:lnTo>
                    <a:pt x="33" y="117"/>
                  </a:lnTo>
                  <a:lnTo>
                    <a:pt x="35" y="118"/>
                  </a:lnTo>
                  <a:lnTo>
                    <a:pt x="33" y="120"/>
                  </a:lnTo>
                  <a:lnTo>
                    <a:pt x="29" y="118"/>
                  </a:lnTo>
                  <a:lnTo>
                    <a:pt x="30" y="121"/>
                  </a:lnTo>
                  <a:lnTo>
                    <a:pt x="31" y="122"/>
                  </a:lnTo>
                  <a:lnTo>
                    <a:pt x="31" y="125"/>
                  </a:lnTo>
                  <a:lnTo>
                    <a:pt x="30" y="125"/>
                  </a:lnTo>
                  <a:close/>
                </a:path>
              </a:pathLst>
            </a:custGeom>
            <a:solidFill>
              <a:srgbClr val="29486D"/>
            </a:solidFill>
            <a:ln w="9525">
              <a:solidFill>
                <a:schemeClr val="accent2">
                  <a:lumMod val="20000"/>
                  <a:lumOff val="80000"/>
                </a:schemeClr>
              </a:solidFill>
              <a:round/>
              <a:headEnd/>
              <a:tailEnd/>
            </a:ln>
          </p:spPr>
          <p:txBody>
            <a:bodyPr/>
            <a:lstStyle/>
            <a:p>
              <a:endParaRPr lang="ru-RU" sz="1400" dirty="0">
                <a:solidFill>
                  <a:srgbClr val="000000"/>
                </a:solidFill>
                <a:latin typeface="Arial" charset="0"/>
                <a:cs typeface="Arial" charset="0"/>
              </a:endParaRPr>
            </a:p>
          </p:txBody>
        </p:sp>
        <p:sp>
          <p:nvSpPr>
            <p:cNvPr id="116" name="Freeform 109"/>
            <p:cNvSpPr>
              <a:spLocks/>
            </p:cNvSpPr>
            <p:nvPr/>
          </p:nvSpPr>
          <p:spPr bwMode="auto">
            <a:xfrm>
              <a:off x="3176588" y="4124473"/>
              <a:ext cx="347662" cy="163512"/>
            </a:xfrm>
            <a:custGeom>
              <a:avLst/>
              <a:gdLst/>
              <a:ahLst/>
              <a:cxnLst>
                <a:cxn ang="0">
                  <a:pos x="28" y="8"/>
                </a:cxn>
                <a:cxn ang="0">
                  <a:pos x="30" y="14"/>
                </a:cxn>
                <a:cxn ang="0">
                  <a:pos x="27" y="13"/>
                </a:cxn>
                <a:cxn ang="0">
                  <a:pos x="25" y="11"/>
                </a:cxn>
                <a:cxn ang="0">
                  <a:pos x="22" y="13"/>
                </a:cxn>
                <a:cxn ang="0">
                  <a:pos x="19" y="13"/>
                </a:cxn>
                <a:cxn ang="0">
                  <a:pos x="19" y="13"/>
                </a:cxn>
                <a:cxn ang="0">
                  <a:pos x="19" y="12"/>
                </a:cxn>
                <a:cxn ang="0">
                  <a:pos x="7" y="10"/>
                </a:cxn>
                <a:cxn ang="0">
                  <a:pos x="0" y="0"/>
                </a:cxn>
                <a:cxn ang="0">
                  <a:pos x="0" y="0"/>
                </a:cxn>
                <a:cxn ang="0">
                  <a:pos x="1" y="1"/>
                </a:cxn>
                <a:cxn ang="0">
                  <a:pos x="5" y="2"/>
                </a:cxn>
                <a:cxn ang="0">
                  <a:pos x="9" y="3"/>
                </a:cxn>
                <a:cxn ang="0">
                  <a:pos x="11" y="2"/>
                </a:cxn>
                <a:cxn ang="0">
                  <a:pos x="15" y="3"/>
                </a:cxn>
                <a:cxn ang="0">
                  <a:pos x="18" y="5"/>
                </a:cxn>
                <a:cxn ang="0">
                  <a:pos x="20" y="4"/>
                </a:cxn>
                <a:cxn ang="0">
                  <a:pos x="24" y="5"/>
                </a:cxn>
                <a:cxn ang="0">
                  <a:pos x="26" y="7"/>
                </a:cxn>
                <a:cxn ang="0">
                  <a:pos x="28" y="8"/>
                </a:cxn>
              </a:cxnLst>
              <a:rect l="0" t="0" r="r" b="b"/>
              <a:pathLst>
                <a:path w="30" h="14">
                  <a:moveTo>
                    <a:pt x="28" y="8"/>
                  </a:moveTo>
                  <a:lnTo>
                    <a:pt x="30" y="14"/>
                  </a:lnTo>
                  <a:lnTo>
                    <a:pt x="27" y="13"/>
                  </a:lnTo>
                  <a:lnTo>
                    <a:pt x="25" y="11"/>
                  </a:lnTo>
                  <a:lnTo>
                    <a:pt x="22" y="13"/>
                  </a:lnTo>
                  <a:lnTo>
                    <a:pt x="19" y="13"/>
                  </a:lnTo>
                  <a:lnTo>
                    <a:pt x="19" y="13"/>
                  </a:lnTo>
                  <a:cubicBezTo>
                    <a:pt x="19" y="12"/>
                    <a:pt x="19" y="12"/>
                    <a:pt x="19" y="12"/>
                  </a:cubicBezTo>
                  <a:cubicBezTo>
                    <a:pt x="16" y="10"/>
                    <a:pt x="12" y="10"/>
                    <a:pt x="7" y="10"/>
                  </a:cubicBezTo>
                  <a:cubicBezTo>
                    <a:pt x="7" y="5"/>
                    <a:pt x="4" y="2"/>
                    <a:pt x="0" y="0"/>
                  </a:cubicBezTo>
                  <a:lnTo>
                    <a:pt x="0" y="0"/>
                  </a:lnTo>
                  <a:lnTo>
                    <a:pt x="1" y="1"/>
                  </a:lnTo>
                  <a:lnTo>
                    <a:pt x="5" y="2"/>
                  </a:lnTo>
                  <a:lnTo>
                    <a:pt x="9" y="3"/>
                  </a:lnTo>
                  <a:lnTo>
                    <a:pt x="11" y="2"/>
                  </a:lnTo>
                  <a:lnTo>
                    <a:pt x="15" y="3"/>
                  </a:lnTo>
                  <a:lnTo>
                    <a:pt x="18" y="5"/>
                  </a:lnTo>
                  <a:lnTo>
                    <a:pt x="20" y="4"/>
                  </a:lnTo>
                  <a:lnTo>
                    <a:pt x="24" y="5"/>
                  </a:lnTo>
                  <a:lnTo>
                    <a:pt x="26" y="7"/>
                  </a:lnTo>
                  <a:lnTo>
                    <a:pt x="28" y="8"/>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17" name="Freeform 110"/>
            <p:cNvSpPr>
              <a:spLocks/>
            </p:cNvSpPr>
            <p:nvPr/>
          </p:nvSpPr>
          <p:spPr bwMode="auto">
            <a:xfrm>
              <a:off x="3443287" y="4207023"/>
              <a:ext cx="265112" cy="207962"/>
            </a:xfrm>
            <a:custGeom>
              <a:avLst/>
              <a:gdLst/>
              <a:ahLst/>
              <a:cxnLst>
                <a:cxn ang="0">
                  <a:pos x="0" y="5"/>
                </a:cxn>
                <a:cxn ang="0">
                  <a:pos x="3" y="8"/>
                </a:cxn>
                <a:cxn ang="0">
                  <a:pos x="4" y="11"/>
                </a:cxn>
                <a:cxn ang="0">
                  <a:pos x="5" y="13"/>
                </a:cxn>
                <a:cxn ang="0">
                  <a:pos x="5" y="15"/>
                </a:cxn>
                <a:cxn ang="0">
                  <a:pos x="5" y="16"/>
                </a:cxn>
                <a:cxn ang="0">
                  <a:pos x="5" y="16"/>
                </a:cxn>
                <a:cxn ang="0">
                  <a:pos x="12" y="18"/>
                </a:cxn>
                <a:cxn ang="0">
                  <a:pos x="16" y="12"/>
                </a:cxn>
                <a:cxn ang="0">
                  <a:pos x="19" y="15"/>
                </a:cxn>
                <a:cxn ang="0">
                  <a:pos x="20" y="11"/>
                </a:cxn>
                <a:cxn ang="0">
                  <a:pos x="23" y="9"/>
                </a:cxn>
                <a:cxn ang="0">
                  <a:pos x="15" y="3"/>
                </a:cxn>
                <a:cxn ang="0">
                  <a:pos x="15" y="3"/>
                </a:cxn>
                <a:cxn ang="0">
                  <a:pos x="15" y="3"/>
                </a:cxn>
                <a:cxn ang="0">
                  <a:pos x="12" y="6"/>
                </a:cxn>
                <a:cxn ang="0">
                  <a:pos x="9" y="4"/>
                </a:cxn>
                <a:cxn ang="0">
                  <a:pos x="7" y="2"/>
                </a:cxn>
                <a:cxn ang="0">
                  <a:pos x="3" y="0"/>
                </a:cxn>
                <a:cxn ang="0">
                  <a:pos x="3" y="0"/>
                </a:cxn>
                <a:cxn ang="0">
                  <a:pos x="5" y="1"/>
                </a:cxn>
                <a:cxn ang="0">
                  <a:pos x="7" y="7"/>
                </a:cxn>
                <a:cxn ang="0">
                  <a:pos x="4" y="6"/>
                </a:cxn>
                <a:cxn ang="0">
                  <a:pos x="2" y="4"/>
                </a:cxn>
                <a:cxn ang="0">
                  <a:pos x="0" y="5"/>
                </a:cxn>
              </a:cxnLst>
              <a:rect l="0" t="0" r="r" b="b"/>
              <a:pathLst>
                <a:path w="23" h="18">
                  <a:moveTo>
                    <a:pt x="0" y="5"/>
                  </a:moveTo>
                  <a:lnTo>
                    <a:pt x="3" y="8"/>
                  </a:lnTo>
                  <a:lnTo>
                    <a:pt x="4" y="11"/>
                  </a:lnTo>
                  <a:lnTo>
                    <a:pt x="5" y="13"/>
                  </a:lnTo>
                  <a:lnTo>
                    <a:pt x="5" y="15"/>
                  </a:lnTo>
                  <a:lnTo>
                    <a:pt x="5" y="16"/>
                  </a:lnTo>
                  <a:lnTo>
                    <a:pt x="5" y="16"/>
                  </a:lnTo>
                  <a:cubicBezTo>
                    <a:pt x="8" y="17"/>
                    <a:pt x="10" y="18"/>
                    <a:pt x="12" y="18"/>
                  </a:cubicBezTo>
                  <a:cubicBezTo>
                    <a:pt x="14" y="18"/>
                    <a:pt x="14" y="12"/>
                    <a:pt x="16" y="12"/>
                  </a:cubicBezTo>
                  <a:cubicBezTo>
                    <a:pt x="21" y="12"/>
                    <a:pt x="19" y="15"/>
                    <a:pt x="19" y="15"/>
                  </a:cubicBezTo>
                  <a:cubicBezTo>
                    <a:pt x="19" y="14"/>
                    <a:pt x="20" y="11"/>
                    <a:pt x="20" y="11"/>
                  </a:cubicBezTo>
                  <a:cubicBezTo>
                    <a:pt x="22" y="11"/>
                    <a:pt x="23" y="10"/>
                    <a:pt x="23" y="9"/>
                  </a:cubicBezTo>
                  <a:cubicBezTo>
                    <a:pt x="21" y="6"/>
                    <a:pt x="18" y="4"/>
                    <a:pt x="15" y="3"/>
                  </a:cubicBezTo>
                  <a:lnTo>
                    <a:pt x="15" y="3"/>
                  </a:lnTo>
                  <a:lnTo>
                    <a:pt x="15" y="3"/>
                  </a:lnTo>
                  <a:lnTo>
                    <a:pt x="12" y="6"/>
                  </a:lnTo>
                  <a:lnTo>
                    <a:pt x="9" y="4"/>
                  </a:lnTo>
                  <a:lnTo>
                    <a:pt x="7" y="2"/>
                  </a:lnTo>
                  <a:lnTo>
                    <a:pt x="3" y="0"/>
                  </a:lnTo>
                  <a:lnTo>
                    <a:pt x="3" y="0"/>
                  </a:lnTo>
                  <a:lnTo>
                    <a:pt x="5" y="1"/>
                  </a:lnTo>
                  <a:lnTo>
                    <a:pt x="7" y="7"/>
                  </a:lnTo>
                  <a:lnTo>
                    <a:pt x="4" y="6"/>
                  </a:lnTo>
                  <a:lnTo>
                    <a:pt x="2" y="4"/>
                  </a:lnTo>
                  <a:lnTo>
                    <a:pt x="0" y="5"/>
                  </a:lnTo>
                  <a:close/>
                </a:path>
              </a:pathLst>
            </a:custGeom>
            <a:solidFill>
              <a:srgbClr val="D2DFEE"/>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18" name="Freeform 111"/>
            <p:cNvSpPr>
              <a:spLocks/>
            </p:cNvSpPr>
            <p:nvPr/>
          </p:nvSpPr>
          <p:spPr bwMode="auto">
            <a:xfrm>
              <a:off x="3397250" y="4262586"/>
              <a:ext cx="103188" cy="128588"/>
            </a:xfrm>
            <a:custGeom>
              <a:avLst/>
              <a:gdLst/>
              <a:ahLst/>
              <a:cxnLst>
                <a:cxn ang="0">
                  <a:pos x="4" y="0"/>
                </a:cxn>
                <a:cxn ang="0">
                  <a:pos x="7" y="3"/>
                </a:cxn>
                <a:cxn ang="0">
                  <a:pos x="8" y="6"/>
                </a:cxn>
                <a:cxn ang="0">
                  <a:pos x="9" y="8"/>
                </a:cxn>
                <a:cxn ang="0">
                  <a:pos x="9" y="10"/>
                </a:cxn>
                <a:cxn ang="0">
                  <a:pos x="9" y="11"/>
                </a:cxn>
                <a:cxn ang="0">
                  <a:pos x="9" y="11"/>
                </a:cxn>
                <a:cxn ang="0">
                  <a:pos x="5" y="8"/>
                </a:cxn>
                <a:cxn ang="0">
                  <a:pos x="4" y="6"/>
                </a:cxn>
                <a:cxn ang="0">
                  <a:pos x="0" y="1"/>
                </a:cxn>
                <a:cxn ang="0">
                  <a:pos x="0" y="1"/>
                </a:cxn>
                <a:cxn ang="0">
                  <a:pos x="3" y="1"/>
                </a:cxn>
                <a:cxn ang="0">
                  <a:pos x="4" y="0"/>
                </a:cxn>
              </a:cxnLst>
              <a:rect l="0" t="0" r="r" b="b"/>
              <a:pathLst>
                <a:path w="9" h="11">
                  <a:moveTo>
                    <a:pt x="4" y="0"/>
                  </a:moveTo>
                  <a:lnTo>
                    <a:pt x="7" y="3"/>
                  </a:lnTo>
                  <a:lnTo>
                    <a:pt x="8" y="6"/>
                  </a:lnTo>
                  <a:lnTo>
                    <a:pt x="9" y="8"/>
                  </a:lnTo>
                  <a:lnTo>
                    <a:pt x="9" y="10"/>
                  </a:lnTo>
                  <a:lnTo>
                    <a:pt x="9" y="11"/>
                  </a:lnTo>
                  <a:lnTo>
                    <a:pt x="9" y="11"/>
                  </a:lnTo>
                  <a:cubicBezTo>
                    <a:pt x="7" y="10"/>
                    <a:pt x="5" y="9"/>
                    <a:pt x="5" y="8"/>
                  </a:cubicBezTo>
                  <a:cubicBezTo>
                    <a:pt x="5" y="8"/>
                    <a:pt x="4" y="7"/>
                    <a:pt x="4" y="6"/>
                  </a:cubicBezTo>
                  <a:cubicBezTo>
                    <a:pt x="0" y="7"/>
                    <a:pt x="1" y="3"/>
                    <a:pt x="0" y="1"/>
                  </a:cubicBezTo>
                  <a:lnTo>
                    <a:pt x="0" y="1"/>
                  </a:lnTo>
                  <a:lnTo>
                    <a:pt x="3" y="1"/>
                  </a:lnTo>
                  <a:lnTo>
                    <a:pt x="4"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19" name="Freeform 112"/>
            <p:cNvSpPr>
              <a:spLocks/>
            </p:cNvSpPr>
            <p:nvPr/>
          </p:nvSpPr>
          <p:spPr bwMode="auto">
            <a:xfrm>
              <a:off x="3951287" y="4006998"/>
              <a:ext cx="914400" cy="500062"/>
            </a:xfrm>
            <a:custGeom>
              <a:avLst/>
              <a:gdLst/>
              <a:ahLst/>
              <a:cxnLst>
                <a:cxn ang="0">
                  <a:pos x="53" y="40"/>
                </a:cxn>
                <a:cxn ang="0">
                  <a:pos x="46" y="38"/>
                </a:cxn>
                <a:cxn ang="0">
                  <a:pos x="40" y="34"/>
                </a:cxn>
                <a:cxn ang="0">
                  <a:pos x="32" y="28"/>
                </a:cxn>
                <a:cxn ang="0">
                  <a:pos x="25" y="24"/>
                </a:cxn>
                <a:cxn ang="0">
                  <a:pos x="21" y="20"/>
                </a:cxn>
                <a:cxn ang="0">
                  <a:pos x="15" y="16"/>
                </a:cxn>
                <a:cxn ang="0">
                  <a:pos x="11" y="18"/>
                </a:cxn>
                <a:cxn ang="0">
                  <a:pos x="9" y="23"/>
                </a:cxn>
                <a:cxn ang="0">
                  <a:pos x="4" y="23"/>
                </a:cxn>
                <a:cxn ang="0">
                  <a:pos x="0" y="3"/>
                </a:cxn>
                <a:cxn ang="0">
                  <a:pos x="17" y="4"/>
                </a:cxn>
                <a:cxn ang="0">
                  <a:pos x="33" y="11"/>
                </a:cxn>
                <a:cxn ang="0">
                  <a:pos x="40" y="11"/>
                </a:cxn>
                <a:cxn ang="0">
                  <a:pos x="46" y="16"/>
                </a:cxn>
                <a:cxn ang="0">
                  <a:pos x="52" y="24"/>
                </a:cxn>
                <a:cxn ang="0">
                  <a:pos x="58" y="26"/>
                </a:cxn>
                <a:cxn ang="0">
                  <a:pos x="62" y="21"/>
                </a:cxn>
                <a:cxn ang="0">
                  <a:pos x="67" y="18"/>
                </a:cxn>
                <a:cxn ang="0">
                  <a:pos x="67" y="21"/>
                </a:cxn>
                <a:cxn ang="0">
                  <a:pos x="70" y="24"/>
                </a:cxn>
                <a:cxn ang="0">
                  <a:pos x="75" y="24"/>
                </a:cxn>
                <a:cxn ang="0">
                  <a:pos x="76" y="29"/>
                </a:cxn>
                <a:cxn ang="0">
                  <a:pos x="69" y="29"/>
                </a:cxn>
                <a:cxn ang="0">
                  <a:pos x="67" y="25"/>
                </a:cxn>
                <a:cxn ang="0">
                  <a:pos x="62" y="28"/>
                </a:cxn>
                <a:cxn ang="0">
                  <a:pos x="60" y="32"/>
                </a:cxn>
                <a:cxn ang="0">
                  <a:pos x="56" y="33"/>
                </a:cxn>
                <a:cxn ang="0">
                  <a:pos x="61" y="37"/>
                </a:cxn>
                <a:cxn ang="0">
                  <a:pos x="60" y="43"/>
                </a:cxn>
                <a:cxn ang="0">
                  <a:pos x="60" y="43"/>
                </a:cxn>
                <a:cxn ang="0">
                  <a:pos x="54" y="42"/>
                </a:cxn>
                <a:cxn ang="0">
                  <a:pos x="55" y="41"/>
                </a:cxn>
              </a:cxnLst>
              <a:rect l="0" t="0" r="r" b="b"/>
              <a:pathLst>
                <a:path w="79" h="43">
                  <a:moveTo>
                    <a:pt x="55" y="41"/>
                  </a:moveTo>
                  <a:lnTo>
                    <a:pt x="53" y="40"/>
                  </a:lnTo>
                  <a:lnTo>
                    <a:pt x="50" y="39"/>
                  </a:lnTo>
                  <a:lnTo>
                    <a:pt x="46" y="38"/>
                  </a:lnTo>
                  <a:lnTo>
                    <a:pt x="42" y="36"/>
                  </a:lnTo>
                  <a:lnTo>
                    <a:pt x="40" y="34"/>
                  </a:lnTo>
                  <a:lnTo>
                    <a:pt x="35" y="31"/>
                  </a:lnTo>
                  <a:lnTo>
                    <a:pt x="32" y="28"/>
                  </a:lnTo>
                  <a:lnTo>
                    <a:pt x="29" y="24"/>
                  </a:lnTo>
                  <a:lnTo>
                    <a:pt x="25" y="24"/>
                  </a:lnTo>
                  <a:lnTo>
                    <a:pt x="22" y="23"/>
                  </a:lnTo>
                  <a:lnTo>
                    <a:pt x="21" y="20"/>
                  </a:lnTo>
                  <a:lnTo>
                    <a:pt x="18" y="18"/>
                  </a:lnTo>
                  <a:lnTo>
                    <a:pt x="15" y="16"/>
                  </a:lnTo>
                  <a:lnTo>
                    <a:pt x="13" y="15"/>
                  </a:lnTo>
                  <a:lnTo>
                    <a:pt x="11" y="18"/>
                  </a:lnTo>
                  <a:lnTo>
                    <a:pt x="8" y="19"/>
                  </a:lnTo>
                  <a:lnTo>
                    <a:pt x="9" y="23"/>
                  </a:lnTo>
                  <a:lnTo>
                    <a:pt x="5" y="23"/>
                  </a:lnTo>
                  <a:lnTo>
                    <a:pt x="4" y="23"/>
                  </a:lnTo>
                  <a:lnTo>
                    <a:pt x="4" y="23"/>
                  </a:lnTo>
                  <a:lnTo>
                    <a:pt x="0" y="3"/>
                  </a:lnTo>
                  <a:lnTo>
                    <a:pt x="9" y="0"/>
                  </a:lnTo>
                  <a:lnTo>
                    <a:pt x="17" y="4"/>
                  </a:lnTo>
                  <a:lnTo>
                    <a:pt x="27" y="11"/>
                  </a:lnTo>
                  <a:lnTo>
                    <a:pt x="33" y="11"/>
                  </a:lnTo>
                  <a:lnTo>
                    <a:pt x="37" y="11"/>
                  </a:lnTo>
                  <a:lnTo>
                    <a:pt x="40" y="11"/>
                  </a:lnTo>
                  <a:lnTo>
                    <a:pt x="43" y="13"/>
                  </a:lnTo>
                  <a:lnTo>
                    <a:pt x="46" y="16"/>
                  </a:lnTo>
                  <a:lnTo>
                    <a:pt x="49" y="21"/>
                  </a:lnTo>
                  <a:lnTo>
                    <a:pt x="52" y="24"/>
                  </a:lnTo>
                  <a:lnTo>
                    <a:pt x="56" y="23"/>
                  </a:lnTo>
                  <a:lnTo>
                    <a:pt x="58" y="26"/>
                  </a:lnTo>
                  <a:lnTo>
                    <a:pt x="60" y="24"/>
                  </a:lnTo>
                  <a:lnTo>
                    <a:pt x="62" y="21"/>
                  </a:lnTo>
                  <a:lnTo>
                    <a:pt x="65" y="20"/>
                  </a:lnTo>
                  <a:lnTo>
                    <a:pt x="67" y="18"/>
                  </a:lnTo>
                  <a:lnTo>
                    <a:pt x="69" y="19"/>
                  </a:lnTo>
                  <a:lnTo>
                    <a:pt x="67" y="21"/>
                  </a:lnTo>
                  <a:lnTo>
                    <a:pt x="68" y="23"/>
                  </a:lnTo>
                  <a:lnTo>
                    <a:pt x="70" y="24"/>
                  </a:lnTo>
                  <a:lnTo>
                    <a:pt x="72" y="23"/>
                  </a:lnTo>
                  <a:lnTo>
                    <a:pt x="75" y="24"/>
                  </a:lnTo>
                  <a:lnTo>
                    <a:pt x="79" y="26"/>
                  </a:lnTo>
                  <a:lnTo>
                    <a:pt x="76" y="29"/>
                  </a:lnTo>
                  <a:lnTo>
                    <a:pt x="73" y="29"/>
                  </a:lnTo>
                  <a:lnTo>
                    <a:pt x="69" y="29"/>
                  </a:lnTo>
                  <a:lnTo>
                    <a:pt x="68" y="26"/>
                  </a:lnTo>
                  <a:lnTo>
                    <a:pt x="67" y="25"/>
                  </a:lnTo>
                  <a:lnTo>
                    <a:pt x="63" y="25"/>
                  </a:lnTo>
                  <a:lnTo>
                    <a:pt x="62" y="28"/>
                  </a:lnTo>
                  <a:lnTo>
                    <a:pt x="61" y="29"/>
                  </a:lnTo>
                  <a:lnTo>
                    <a:pt x="60" y="32"/>
                  </a:lnTo>
                  <a:lnTo>
                    <a:pt x="56" y="32"/>
                  </a:lnTo>
                  <a:lnTo>
                    <a:pt x="56" y="33"/>
                  </a:lnTo>
                  <a:lnTo>
                    <a:pt x="58" y="35"/>
                  </a:lnTo>
                  <a:lnTo>
                    <a:pt x="61" y="37"/>
                  </a:lnTo>
                  <a:lnTo>
                    <a:pt x="62" y="40"/>
                  </a:lnTo>
                  <a:lnTo>
                    <a:pt x="60" y="43"/>
                  </a:lnTo>
                  <a:lnTo>
                    <a:pt x="60" y="43"/>
                  </a:lnTo>
                  <a:lnTo>
                    <a:pt x="60" y="43"/>
                  </a:lnTo>
                  <a:cubicBezTo>
                    <a:pt x="58" y="42"/>
                    <a:pt x="58" y="42"/>
                    <a:pt x="57" y="42"/>
                  </a:cubicBezTo>
                  <a:cubicBezTo>
                    <a:pt x="56" y="42"/>
                    <a:pt x="55" y="42"/>
                    <a:pt x="54" y="42"/>
                  </a:cubicBezTo>
                  <a:lnTo>
                    <a:pt x="54" y="42"/>
                  </a:lnTo>
                  <a:lnTo>
                    <a:pt x="55" y="41"/>
                  </a:lnTo>
                  <a:close/>
                </a:path>
              </a:pathLst>
            </a:custGeom>
            <a:solidFill>
              <a:srgbClr val="A5BEDD"/>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20" name="Freeform 113"/>
            <p:cNvSpPr>
              <a:spLocks/>
            </p:cNvSpPr>
            <p:nvPr/>
          </p:nvSpPr>
          <p:spPr bwMode="auto">
            <a:xfrm>
              <a:off x="4598989" y="4299098"/>
              <a:ext cx="439737" cy="241300"/>
            </a:xfrm>
            <a:custGeom>
              <a:avLst/>
              <a:gdLst/>
              <a:ahLst/>
              <a:cxnLst>
                <a:cxn ang="0">
                  <a:pos x="12" y="3"/>
                </a:cxn>
                <a:cxn ang="0">
                  <a:pos x="8" y="6"/>
                </a:cxn>
                <a:cxn ang="0">
                  <a:pos x="10" y="7"/>
                </a:cxn>
                <a:cxn ang="0">
                  <a:pos x="13" y="8"/>
                </a:cxn>
                <a:cxn ang="0">
                  <a:pos x="17" y="8"/>
                </a:cxn>
                <a:cxn ang="0">
                  <a:pos x="21" y="9"/>
                </a:cxn>
                <a:cxn ang="0">
                  <a:pos x="27" y="8"/>
                </a:cxn>
                <a:cxn ang="0">
                  <a:pos x="30" y="8"/>
                </a:cxn>
                <a:cxn ang="0">
                  <a:pos x="31" y="8"/>
                </a:cxn>
                <a:cxn ang="0">
                  <a:pos x="31" y="8"/>
                </a:cxn>
                <a:cxn ang="0">
                  <a:pos x="32" y="11"/>
                </a:cxn>
                <a:cxn ang="0">
                  <a:pos x="37" y="17"/>
                </a:cxn>
                <a:cxn ang="0">
                  <a:pos x="37" y="17"/>
                </a:cxn>
                <a:cxn ang="0">
                  <a:pos x="38" y="17"/>
                </a:cxn>
                <a:cxn ang="0">
                  <a:pos x="29" y="17"/>
                </a:cxn>
                <a:cxn ang="0">
                  <a:pos x="29" y="17"/>
                </a:cxn>
                <a:cxn ang="0">
                  <a:pos x="25" y="21"/>
                </a:cxn>
                <a:cxn ang="0">
                  <a:pos x="22" y="14"/>
                </a:cxn>
                <a:cxn ang="0">
                  <a:pos x="19" y="11"/>
                </a:cxn>
                <a:cxn ang="0">
                  <a:pos x="16" y="17"/>
                </a:cxn>
                <a:cxn ang="0">
                  <a:pos x="8" y="20"/>
                </a:cxn>
                <a:cxn ang="0">
                  <a:pos x="4" y="18"/>
                </a:cxn>
                <a:cxn ang="0">
                  <a:pos x="4" y="18"/>
                </a:cxn>
                <a:cxn ang="0">
                  <a:pos x="4" y="18"/>
                </a:cxn>
                <a:cxn ang="0">
                  <a:pos x="6" y="15"/>
                </a:cxn>
                <a:cxn ang="0">
                  <a:pos x="5" y="12"/>
                </a:cxn>
                <a:cxn ang="0">
                  <a:pos x="2" y="10"/>
                </a:cxn>
                <a:cxn ang="0">
                  <a:pos x="0" y="8"/>
                </a:cxn>
                <a:cxn ang="0">
                  <a:pos x="0" y="7"/>
                </a:cxn>
                <a:cxn ang="0">
                  <a:pos x="4" y="7"/>
                </a:cxn>
                <a:cxn ang="0">
                  <a:pos x="5" y="4"/>
                </a:cxn>
                <a:cxn ang="0">
                  <a:pos x="6" y="3"/>
                </a:cxn>
                <a:cxn ang="0">
                  <a:pos x="7" y="0"/>
                </a:cxn>
                <a:cxn ang="0">
                  <a:pos x="11" y="0"/>
                </a:cxn>
                <a:cxn ang="0">
                  <a:pos x="12" y="1"/>
                </a:cxn>
                <a:cxn ang="0">
                  <a:pos x="13" y="4"/>
                </a:cxn>
                <a:cxn ang="0">
                  <a:pos x="13" y="4"/>
                </a:cxn>
                <a:cxn ang="0">
                  <a:pos x="12" y="3"/>
                </a:cxn>
              </a:cxnLst>
              <a:rect l="0" t="0" r="r" b="b"/>
              <a:pathLst>
                <a:path w="38" h="21">
                  <a:moveTo>
                    <a:pt x="12" y="3"/>
                  </a:moveTo>
                  <a:lnTo>
                    <a:pt x="8" y="6"/>
                  </a:lnTo>
                  <a:lnTo>
                    <a:pt x="10" y="7"/>
                  </a:lnTo>
                  <a:lnTo>
                    <a:pt x="13" y="8"/>
                  </a:lnTo>
                  <a:lnTo>
                    <a:pt x="17" y="8"/>
                  </a:lnTo>
                  <a:lnTo>
                    <a:pt x="21" y="9"/>
                  </a:lnTo>
                  <a:lnTo>
                    <a:pt x="27" y="8"/>
                  </a:lnTo>
                  <a:lnTo>
                    <a:pt x="30" y="8"/>
                  </a:lnTo>
                  <a:lnTo>
                    <a:pt x="31" y="8"/>
                  </a:lnTo>
                  <a:lnTo>
                    <a:pt x="31" y="8"/>
                  </a:lnTo>
                  <a:cubicBezTo>
                    <a:pt x="31" y="8"/>
                    <a:pt x="32" y="10"/>
                    <a:pt x="32" y="11"/>
                  </a:cubicBezTo>
                  <a:cubicBezTo>
                    <a:pt x="35" y="11"/>
                    <a:pt x="36" y="13"/>
                    <a:pt x="37" y="17"/>
                  </a:cubicBezTo>
                  <a:lnTo>
                    <a:pt x="37" y="17"/>
                  </a:lnTo>
                  <a:lnTo>
                    <a:pt x="38" y="17"/>
                  </a:lnTo>
                  <a:lnTo>
                    <a:pt x="29" y="17"/>
                  </a:lnTo>
                  <a:lnTo>
                    <a:pt x="29" y="17"/>
                  </a:lnTo>
                  <a:cubicBezTo>
                    <a:pt x="28" y="18"/>
                    <a:pt x="26" y="21"/>
                    <a:pt x="25" y="21"/>
                  </a:cubicBezTo>
                  <a:cubicBezTo>
                    <a:pt x="23" y="21"/>
                    <a:pt x="23" y="17"/>
                    <a:pt x="22" y="14"/>
                  </a:cubicBezTo>
                  <a:cubicBezTo>
                    <a:pt x="21" y="13"/>
                    <a:pt x="19" y="13"/>
                    <a:pt x="19" y="11"/>
                  </a:cubicBezTo>
                  <a:cubicBezTo>
                    <a:pt x="18" y="13"/>
                    <a:pt x="16" y="15"/>
                    <a:pt x="16" y="17"/>
                  </a:cubicBezTo>
                  <a:cubicBezTo>
                    <a:pt x="13" y="17"/>
                    <a:pt x="12" y="20"/>
                    <a:pt x="8" y="20"/>
                  </a:cubicBezTo>
                  <a:cubicBezTo>
                    <a:pt x="6" y="20"/>
                    <a:pt x="5" y="18"/>
                    <a:pt x="4" y="18"/>
                  </a:cubicBezTo>
                  <a:lnTo>
                    <a:pt x="4" y="18"/>
                  </a:lnTo>
                  <a:lnTo>
                    <a:pt x="4" y="18"/>
                  </a:lnTo>
                  <a:lnTo>
                    <a:pt x="6" y="15"/>
                  </a:lnTo>
                  <a:lnTo>
                    <a:pt x="5" y="12"/>
                  </a:lnTo>
                  <a:lnTo>
                    <a:pt x="2" y="10"/>
                  </a:lnTo>
                  <a:lnTo>
                    <a:pt x="0" y="8"/>
                  </a:lnTo>
                  <a:lnTo>
                    <a:pt x="0" y="7"/>
                  </a:lnTo>
                  <a:lnTo>
                    <a:pt x="4" y="7"/>
                  </a:lnTo>
                  <a:lnTo>
                    <a:pt x="5" y="4"/>
                  </a:lnTo>
                  <a:lnTo>
                    <a:pt x="6" y="3"/>
                  </a:lnTo>
                  <a:lnTo>
                    <a:pt x="7" y="0"/>
                  </a:lnTo>
                  <a:lnTo>
                    <a:pt x="11" y="0"/>
                  </a:lnTo>
                  <a:lnTo>
                    <a:pt x="12" y="1"/>
                  </a:lnTo>
                  <a:lnTo>
                    <a:pt x="13" y="4"/>
                  </a:lnTo>
                  <a:lnTo>
                    <a:pt x="13" y="4"/>
                  </a:lnTo>
                  <a:lnTo>
                    <a:pt x="12" y="3"/>
                  </a:lnTo>
                  <a:close/>
                </a:path>
              </a:pathLst>
            </a:custGeom>
            <a:solidFill>
              <a:srgbClr val="A5BEDD"/>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21" name="Freeform 114"/>
            <p:cNvSpPr>
              <a:spLocks/>
            </p:cNvSpPr>
            <p:nvPr/>
          </p:nvSpPr>
          <p:spPr bwMode="auto">
            <a:xfrm>
              <a:off x="4691063" y="4159399"/>
              <a:ext cx="509587" cy="242887"/>
            </a:xfrm>
            <a:custGeom>
              <a:avLst/>
              <a:gdLst/>
              <a:ahLst/>
              <a:cxnLst>
                <a:cxn ang="0">
                  <a:pos x="5" y="16"/>
                </a:cxn>
                <a:cxn ang="0">
                  <a:pos x="9" y="16"/>
                </a:cxn>
                <a:cxn ang="0">
                  <a:pos x="12" y="16"/>
                </a:cxn>
                <a:cxn ang="0">
                  <a:pos x="15" y="13"/>
                </a:cxn>
                <a:cxn ang="0">
                  <a:pos x="11" y="11"/>
                </a:cxn>
                <a:cxn ang="0">
                  <a:pos x="8" y="10"/>
                </a:cxn>
                <a:cxn ang="0">
                  <a:pos x="6" y="11"/>
                </a:cxn>
                <a:cxn ang="0">
                  <a:pos x="4" y="10"/>
                </a:cxn>
                <a:cxn ang="0">
                  <a:pos x="3" y="8"/>
                </a:cxn>
                <a:cxn ang="0">
                  <a:pos x="5" y="6"/>
                </a:cxn>
                <a:cxn ang="0">
                  <a:pos x="3" y="5"/>
                </a:cxn>
                <a:cxn ang="0">
                  <a:pos x="3" y="5"/>
                </a:cxn>
                <a:cxn ang="0">
                  <a:pos x="4" y="4"/>
                </a:cxn>
                <a:cxn ang="0">
                  <a:pos x="6" y="1"/>
                </a:cxn>
                <a:cxn ang="0">
                  <a:pos x="9" y="2"/>
                </a:cxn>
                <a:cxn ang="0">
                  <a:pos x="15" y="4"/>
                </a:cxn>
                <a:cxn ang="0">
                  <a:pos x="16" y="0"/>
                </a:cxn>
                <a:cxn ang="0">
                  <a:pos x="20" y="1"/>
                </a:cxn>
                <a:cxn ang="0">
                  <a:pos x="25" y="1"/>
                </a:cxn>
                <a:cxn ang="0">
                  <a:pos x="31" y="2"/>
                </a:cxn>
                <a:cxn ang="0">
                  <a:pos x="36" y="2"/>
                </a:cxn>
                <a:cxn ang="0">
                  <a:pos x="43" y="4"/>
                </a:cxn>
                <a:cxn ang="0">
                  <a:pos x="44" y="4"/>
                </a:cxn>
                <a:cxn ang="0">
                  <a:pos x="44" y="4"/>
                </a:cxn>
                <a:cxn ang="0">
                  <a:pos x="40" y="9"/>
                </a:cxn>
                <a:cxn ang="0">
                  <a:pos x="33" y="10"/>
                </a:cxn>
                <a:cxn ang="0">
                  <a:pos x="30" y="14"/>
                </a:cxn>
                <a:cxn ang="0">
                  <a:pos x="22" y="16"/>
                </a:cxn>
                <a:cxn ang="0">
                  <a:pos x="23" y="20"/>
                </a:cxn>
                <a:cxn ang="0">
                  <a:pos x="23" y="20"/>
                </a:cxn>
                <a:cxn ang="0">
                  <a:pos x="22" y="20"/>
                </a:cxn>
                <a:cxn ang="0">
                  <a:pos x="19" y="20"/>
                </a:cxn>
                <a:cxn ang="0">
                  <a:pos x="13" y="21"/>
                </a:cxn>
                <a:cxn ang="0">
                  <a:pos x="9" y="20"/>
                </a:cxn>
                <a:cxn ang="0">
                  <a:pos x="5" y="20"/>
                </a:cxn>
                <a:cxn ang="0">
                  <a:pos x="2" y="19"/>
                </a:cxn>
                <a:cxn ang="0">
                  <a:pos x="0" y="18"/>
                </a:cxn>
                <a:cxn ang="0">
                  <a:pos x="4" y="15"/>
                </a:cxn>
                <a:cxn ang="0">
                  <a:pos x="5" y="16"/>
                </a:cxn>
              </a:cxnLst>
              <a:rect l="0" t="0" r="r" b="b"/>
              <a:pathLst>
                <a:path w="44" h="21">
                  <a:moveTo>
                    <a:pt x="5" y="16"/>
                  </a:moveTo>
                  <a:lnTo>
                    <a:pt x="9" y="16"/>
                  </a:lnTo>
                  <a:lnTo>
                    <a:pt x="12" y="16"/>
                  </a:lnTo>
                  <a:lnTo>
                    <a:pt x="15" y="13"/>
                  </a:lnTo>
                  <a:lnTo>
                    <a:pt x="11" y="11"/>
                  </a:lnTo>
                  <a:lnTo>
                    <a:pt x="8" y="10"/>
                  </a:lnTo>
                  <a:lnTo>
                    <a:pt x="6" y="11"/>
                  </a:lnTo>
                  <a:lnTo>
                    <a:pt x="4" y="10"/>
                  </a:lnTo>
                  <a:lnTo>
                    <a:pt x="3" y="8"/>
                  </a:lnTo>
                  <a:lnTo>
                    <a:pt x="5" y="6"/>
                  </a:lnTo>
                  <a:lnTo>
                    <a:pt x="3" y="5"/>
                  </a:lnTo>
                  <a:lnTo>
                    <a:pt x="3" y="5"/>
                  </a:lnTo>
                  <a:lnTo>
                    <a:pt x="4" y="4"/>
                  </a:lnTo>
                  <a:lnTo>
                    <a:pt x="6" y="1"/>
                  </a:lnTo>
                  <a:lnTo>
                    <a:pt x="9" y="2"/>
                  </a:lnTo>
                  <a:lnTo>
                    <a:pt x="15" y="4"/>
                  </a:lnTo>
                  <a:lnTo>
                    <a:pt x="16" y="0"/>
                  </a:lnTo>
                  <a:lnTo>
                    <a:pt x="20" y="1"/>
                  </a:lnTo>
                  <a:lnTo>
                    <a:pt x="25" y="1"/>
                  </a:lnTo>
                  <a:lnTo>
                    <a:pt x="31" y="2"/>
                  </a:lnTo>
                  <a:lnTo>
                    <a:pt x="36" y="2"/>
                  </a:lnTo>
                  <a:lnTo>
                    <a:pt x="43" y="4"/>
                  </a:lnTo>
                  <a:lnTo>
                    <a:pt x="44" y="4"/>
                  </a:lnTo>
                  <a:lnTo>
                    <a:pt x="44" y="4"/>
                  </a:lnTo>
                  <a:cubicBezTo>
                    <a:pt x="43" y="7"/>
                    <a:pt x="42" y="8"/>
                    <a:pt x="40" y="9"/>
                  </a:cubicBezTo>
                  <a:cubicBezTo>
                    <a:pt x="39" y="10"/>
                    <a:pt x="35" y="8"/>
                    <a:pt x="33" y="10"/>
                  </a:cubicBezTo>
                  <a:cubicBezTo>
                    <a:pt x="32" y="11"/>
                    <a:pt x="32" y="13"/>
                    <a:pt x="30" y="14"/>
                  </a:cubicBezTo>
                  <a:cubicBezTo>
                    <a:pt x="28" y="14"/>
                    <a:pt x="22" y="15"/>
                    <a:pt x="22" y="16"/>
                  </a:cubicBezTo>
                  <a:cubicBezTo>
                    <a:pt x="22" y="18"/>
                    <a:pt x="23" y="19"/>
                    <a:pt x="23" y="20"/>
                  </a:cubicBezTo>
                  <a:lnTo>
                    <a:pt x="23" y="20"/>
                  </a:lnTo>
                  <a:lnTo>
                    <a:pt x="22" y="20"/>
                  </a:lnTo>
                  <a:lnTo>
                    <a:pt x="19" y="20"/>
                  </a:lnTo>
                  <a:lnTo>
                    <a:pt x="13" y="21"/>
                  </a:lnTo>
                  <a:lnTo>
                    <a:pt x="9" y="20"/>
                  </a:lnTo>
                  <a:lnTo>
                    <a:pt x="5" y="20"/>
                  </a:lnTo>
                  <a:lnTo>
                    <a:pt x="2" y="19"/>
                  </a:lnTo>
                  <a:lnTo>
                    <a:pt x="0" y="18"/>
                  </a:lnTo>
                  <a:lnTo>
                    <a:pt x="4" y="15"/>
                  </a:lnTo>
                  <a:lnTo>
                    <a:pt x="5" y="16"/>
                  </a:lnTo>
                  <a:close/>
                </a:path>
              </a:pathLst>
            </a:custGeom>
            <a:solidFill>
              <a:srgbClr val="A5BEDD"/>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22" name="Freeform 115"/>
            <p:cNvSpPr>
              <a:spLocks/>
            </p:cNvSpPr>
            <p:nvPr/>
          </p:nvSpPr>
          <p:spPr bwMode="auto">
            <a:xfrm>
              <a:off x="3846512" y="4181624"/>
              <a:ext cx="741361" cy="452438"/>
            </a:xfrm>
            <a:custGeom>
              <a:avLst/>
              <a:gdLst/>
              <a:ahLst/>
              <a:cxnLst>
                <a:cxn ang="0">
                  <a:pos x="63" y="27"/>
                </a:cxn>
                <a:cxn ang="0">
                  <a:pos x="59" y="27"/>
                </a:cxn>
                <a:cxn ang="0">
                  <a:pos x="58" y="34"/>
                </a:cxn>
                <a:cxn ang="0">
                  <a:pos x="49" y="39"/>
                </a:cxn>
                <a:cxn ang="0">
                  <a:pos x="45" y="39"/>
                </a:cxn>
                <a:cxn ang="0">
                  <a:pos x="43" y="32"/>
                </a:cxn>
                <a:cxn ang="0">
                  <a:pos x="24" y="24"/>
                </a:cxn>
                <a:cxn ang="0">
                  <a:pos x="24" y="24"/>
                </a:cxn>
                <a:cxn ang="0">
                  <a:pos x="17" y="24"/>
                </a:cxn>
                <a:cxn ang="0">
                  <a:pos x="17" y="24"/>
                </a:cxn>
                <a:cxn ang="0">
                  <a:pos x="11" y="28"/>
                </a:cxn>
                <a:cxn ang="0">
                  <a:pos x="8" y="28"/>
                </a:cxn>
                <a:cxn ang="0">
                  <a:pos x="8" y="28"/>
                </a:cxn>
                <a:cxn ang="0">
                  <a:pos x="5" y="23"/>
                </a:cxn>
                <a:cxn ang="0">
                  <a:pos x="5" y="23"/>
                </a:cxn>
                <a:cxn ang="0">
                  <a:pos x="5" y="17"/>
                </a:cxn>
                <a:cxn ang="0">
                  <a:pos x="3" y="17"/>
                </a:cxn>
                <a:cxn ang="0">
                  <a:pos x="1" y="21"/>
                </a:cxn>
                <a:cxn ang="0">
                  <a:pos x="1" y="17"/>
                </a:cxn>
                <a:cxn ang="0">
                  <a:pos x="3" y="13"/>
                </a:cxn>
                <a:cxn ang="0">
                  <a:pos x="1" y="12"/>
                </a:cxn>
                <a:cxn ang="0">
                  <a:pos x="0" y="11"/>
                </a:cxn>
                <a:cxn ang="0">
                  <a:pos x="1" y="9"/>
                </a:cxn>
                <a:cxn ang="0">
                  <a:pos x="5" y="10"/>
                </a:cxn>
                <a:cxn ang="0">
                  <a:pos x="7" y="6"/>
                </a:cxn>
                <a:cxn ang="0">
                  <a:pos x="3" y="2"/>
                </a:cxn>
                <a:cxn ang="0">
                  <a:pos x="3" y="2"/>
                </a:cxn>
                <a:cxn ang="0">
                  <a:pos x="8" y="5"/>
                </a:cxn>
                <a:cxn ang="0">
                  <a:pos x="10" y="8"/>
                </a:cxn>
                <a:cxn ang="0">
                  <a:pos x="14" y="8"/>
                </a:cxn>
                <a:cxn ang="0">
                  <a:pos x="18" y="8"/>
                </a:cxn>
                <a:cxn ang="0">
                  <a:pos x="17" y="4"/>
                </a:cxn>
                <a:cxn ang="0">
                  <a:pos x="20" y="3"/>
                </a:cxn>
                <a:cxn ang="0">
                  <a:pos x="22" y="0"/>
                </a:cxn>
                <a:cxn ang="0">
                  <a:pos x="24" y="1"/>
                </a:cxn>
                <a:cxn ang="0">
                  <a:pos x="27" y="3"/>
                </a:cxn>
                <a:cxn ang="0">
                  <a:pos x="30" y="5"/>
                </a:cxn>
                <a:cxn ang="0">
                  <a:pos x="31" y="8"/>
                </a:cxn>
                <a:cxn ang="0">
                  <a:pos x="34" y="9"/>
                </a:cxn>
                <a:cxn ang="0">
                  <a:pos x="38" y="9"/>
                </a:cxn>
                <a:cxn ang="0">
                  <a:pos x="41" y="13"/>
                </a:cxn>
                <a:cxn ang="0">
                  <a:pos x="44" y="16"/>
                </a:cxn>
                <a:cxn ang="0">
                  <a:pos x="49" y="19"/>
                </a:cxn>
                <a:cxn ang="0">
                  <a:pos x="51" y="21"/>
                </a:cxn>
                <a:cxn ang="0">
                  <a:pos x="55" y="23"/>
                </a:cxn>
                <a:cxn ang="0">
                  <a:pos x="59" y="24"/>
                </a:cxn>
                <a:cxn ang="0">
                  <a:pos x="62" y="25"/>
                </a:cxn>
                <a:cxn ang="0">
                  <a:pos x="64" y="26"/>
                </a:cxn>
                <a:cxn ang="0">
                  <a:pos x="63" y="27"/>
                </a:cxn>
              </a:cxnLst>
              <a:rect l="0" t="0" r="r" b="b"/>
              <a:pathLst>
                <a:path w="64" h="39">
                  <a:moveTo>
                    <a:pt x="63" y="27"/>
                  </a:moveTo>
                  <a:cubicBezTo>
                    <a:pt x="62" y="27"/>
                    <a:pt x="61" y="27"/>
                    <a:pt x="59" y="27"/>
                  </a:cubicBezTo>
                  <a:cubicBezTo>
                    <a:pt x="58" y="28"/>
                    <a:pt x="59" y="32"/>
                    <a:pt x="58" y="34"/>
                  </a:cubicBezTo>
                  <a:cubicBezTo>
                    <a:pt x="55" y="36"/>
                    <a:pt x="53" y="39"/>
                    <a:pt x="49" y="39"/>
                  </a:cubicBezTo>
                  <a:cubicBezTo>
                    <a:pt x="48" y="39"/>
                    <a:pt x="47" y="39"/>
                    <a:pt x="45" y="39"/>
                  </a:cubicBezTo>
                  <a:cubicBezTo>
                    <a:pt x="45" y="36"/>
                    <a:pt x="44" y="34"/>
                    <a:pt x="43" y="32"/>
                  </a:cubicBezTo>
                  <a:cubicBezTo>
                    <a:pt x="35" y="32"/>
                    <a:pt x="36" y="25"/>
                    <a:pt x="24" y="24"/>
                  </a:cubicBezTo>
                  <a:lnTo>
                    <a:pt x="24" y="24"/>
                  </a:lnTo>
                  <a:lnTo>
                    <a:pt x="17" y="24"/>
                  </a:lnTo>
                  <a:lnTo>
                    <a:pt x="17" y="24"/>
                  </a:lnTo>
                  <a:cubicBezTo>
                    <a:pt x="16" y="24"/>
                    <a:pt x="12" y="28"/>
                    <a:pt x="11" y="28"/>
                  </a:cubicBezTo>
                  <a:cubicBezTo>
                    <a:pt x="10" y="28"/>
                    <a:pt x="9" y="28"/>
                    <a:pt x="8" y="28"/>
                  </a:cubicBezTo>
                  <a:lnTo>
                    <a:pt x="8" y="28"/>
                  </a:lnTo>
                  <a:lnTo>
                    <a:pt x="5" y="23"/>
                  </a:lnTo>
                  <a:lnTo>
                    <a:pt x="5" y="23"/>
                  </a:lnTo>
                  <a:cubicBezTo>
                    <a:pt x="5" y="21"/>
                    <a:pt x="5" y="20"/>
                    <a:pt x="5" y="17"/>
                  </a:cubicBezTo>
                  <a:cubicBezTo>
                    <a:pt x="4" y="17"/>
                    <a:pt x="3" y="17"/>
                    <a:pt x="3" y="17"/>
                  </a:cubicBezTo>
                  <a:cubicBezTo>
                    <a:pt x="3" y="18"/>
                    <a:pt x="3" y="20"/>
                    <a:pt x="1" y="21"/>
                  </a:cubicBezTo>
                  <a:cubicBezTo>
                    <a:pt x="3" y="19"/>
                    <a:pt x="1" y="18"/>
                    <a:pt x="1" y="17"/>
                  </a:cubicBezTo>
                  <a:cubicBezTo>
                    <a:pt x="1" y="16"/>
                    <a:pt x="3" y="14"/>
                    <a:pt x="3" y="13"/>
                  </a:cubicBezTo>
                  <a:cubicBezTo>
                    <a:pt x="2" y="13"/>
                    <a:pt x="1" y="12"/>
                    <a:pt x="1" y="12"/>
                  </a:cubicBezTo>
                  <a:cubicBezTo>
                    <a:pt x="1" y="12"/>
                    <a:pt x="0" y="12"/>
                    <a:pt x="0" y="11"/>
                  </a:cubicBezTo>
                  <a:cubicBezTo>
                    <a:pt x="0" y="10"/>
                    <a:pt x="0" y="9"/>
                    <a:pt x="1" y="9"/>
                  </a:cubicBezTo>
                  <a:cubicBezTo>
                    <a:pt x="3" y="9"/>
                    <a:pt x="3" y="10"/>
                    <a:pt x="5" y="10"/>
                  </a:cubicBezTo>
                  <a:cubicBezTo>
                    <a:pt x="5" y="8"/>
                    <a:pt x="7" y="8"/>
                    <a:pt x="7" y="6"/>
                  </a:cubicBezTo>
                  <a:cubicBezTo>
                    <a:pt x="5" y="6"/>
                    <a:pt x="3" y="5"/>
                    <a:pt x="3" y="2"/>
                  </a:cubicBezTo>
                  <a:lnTo>
                    <a:pt x="3" y="2"/>
                  </a:lnTo>
                  <a:lnTo>
                    <a:pt x="8" y="5"/>
                  </a:lnTo>
                  <a:lnTo>
                    <a:pt x="10" y="8"/>
                  </a:lnTo>
                  <a:lnTo>
                    <a:pt x="14" y="8"/>
                  </a:lnTo>
                  <a:lnTo>
                    <a:pt x="18" y="8"/>
                  </a:lnTo>
                  <a:lnTo>
                    <a:pt x="17" y="4"/>
                  </a:lnTo>
                  <a:lnTo>
                    <a:pt x="20" y="3"/>
                  </a:lnTo>
                  <a:lnTo>
                    <a:pt x="22" y="0"/>
                  </a:lnTo>
                  <a:lnTo>
                    <a:pt x="24" y="1"/>
                  </a:lnTo>
                  <a:lnTo>
                    <a:pt x="27" y="3"/>
                  </a:lnTo>
                  <a:lnTo>
                    <a:pt x="30" y="5"/>
                  </a:lnTo>
                  <a:lnTo>
                    <a:pt x="31" y="8"/>
                  </a:lnTo>
                  <a:lnTo>
                    <a:pt x="34" y="9"/>
                  </a:lnTo>
                  <a:lnTo>
                    <a:pt x="38" y="9"/>
                  </a:lnTo>
                  <a:lnTo>
                    <a:pt x="41" y="13"/>
                  </a:lnTo>
                  <a:lnTo>
                    <a:pt x="44" y="16"/>
                  </a:lnTo>
                  <a:lnTo>
                    <a:pt x="49" y="19"/>
                  </a:lnTo>
                  <a:lnTo>
                    <a:pt x="51" y="21"/>
                  </a:lnTo>
                  <a:lnTo>
                    <a:pt x="55" y="23"/>
                  </a:lnTo>
                  <a:lnTo>
                    <a:pt x="59" y="24"/>
                  </a:lnTo>
                  <a:lnTo>
                    <a:pt x="62" y="25"/>
                  </a:lnTo>
                  <a:lnTo>
                    <a:pt x="64" y="26"/>
                  </a:lnTo>
                  <a:lnTo>
                    <a:pt x="63" y="27"/>
                  </a:lnTo>
                  <a:close/>
                </a:path>
              </a:pathLst>
            </a:custGeom>
            <a:solidFill>
              <a:srgbClr val="A5BEDD"/>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23" name="Freeform 116"/>
            <p:cNvSpPr>
              <a:spLocks/>
            </p:cNvSpPr>
            <p:nvPr/>
          </p:nvSpPr>
          <p:spPr bwMode="auto">
            <a:xfrm>
              <a:off x="3454400" y="3429149"/>
              <a:ext cx="1930400" cy="881062"/>
            </a:xfrm>
            <a:custGeom>
              <a:avLst/>
              <a:gdLst/>
              <a:ahLst/>
              <a:cxnLst>
                <a:cxn ang="0">
                  <a:pos x="42" y="70"/>
                </a:cxn>
                <a:cxn ang="0">
                  <a:pos x="34" y="67"/>
                </a:cxn>
                <a:cxn ang="0">
                  <a:pos x="26" y="62"/>
                </a:cxn>
                <a:cxn ang="0">
                  <a:pos x="21" y="52"/>
                </a:cxn>
                <a:cxn ang="0">
                  <a:pos x="18" y="41"/>
                </a:cxn>
                <a:cxn ang="0">
                  <a:pos x="10" y="45"/>
                </a:cxn>
                <a:cxn ang="0">
                  <a:pos x="8" y="40"/>
                </a:cxn>
                <a:cxn ang="0">
                  <a:pos x="2" y="36"/>
                </a:cxn>
                <a:cxn ang="0">
                  <a:pos x="0" y="29"/>
                </a:cxn>
                <a:cxn ang="0">
                  <a:pos x="4" y="26"/>
                </a:cxn>
                <a:cxn ang="0">
                  <a:pos x="6" y="24"/>
                </a:cxn>
                <a:cxn ang="0">
                  <a:pos x="15" y="19"/>
                </a:cxn>
                <a:cxn ang="0">
                  <a:pos x="23" y="19"/>
                </a:cxn>
                <a:cxn ang="0">
                  <a:pos x="35" y="23"/>
                </a:cxn>
                <a:cxn ang="0">
                  <a:pos x="44" y="21"/>
                </a:cxn>
                <a:cxn ang="0">
                  <a:pos x="55" y="23"/>
                </a:cxn>
                <a:cxn ang="0">
                  <a:pos x="56" y="19"/>
                </a:cxn>
                <a:cxn ang="0">
                  <a:pos x="54" y="16"/>
                </a:cxn>
                <a:cxn ang="0">
                  <a:pos x="53" y="8"/>
                </a:cxn>
                <a:cxn ang="0">
                  <a:pos x="69" y="3"/>
                </a:cxn>
                <a:cxn ang="0">
                  <a:pos x="81" y="0"/>
                </a:cxn>
                <a:cxn ang="0">
                  <a:pos x="92" y="1"/>
                </a:cxn>
                <a:cxn ang="0">
                  <a:pos x="97" y="4"/>
                </a:cxn>
                <a:cxn ang="0">
                  <a:pos x="104" y="6"/>
                </a:cxn>
                <a:cxn ang="0">
                  <a:pos x="110" y="7"/>
                </a:cxn>
                <a:cxn ang="0">
                  <a:pos x="115" y="7"/>
                </a:cxn>
                <a:cxn ang="0">
                  <a:pos x="126" y="13"/>
                </a:cxn>
                <a:cxn ang="0">
                  <a:pos x="136" y="23"/>
                </a:cxn>
                <a:cxn ang="0">
                  <a:pos x="141" y="22"/>
                </a:cxn>
                <a:cxn ang="0">
                  <a:pos x="150" y="21"/>
                </a:cxn>
                <a:cxn ang="0">
                  <a:pos x="161" y="29"/>
                </a:cxn>
                <a:cxn ang="0">
                  <a:pos x="165" y="30"/>
                </a:cxn>
                <a:cxn ang="0">
                  <a:pos x="160" y="42"/>
                </a:cxn>
                <a:cxn ang="0">
                  <a:pos x="146" y="54"/>
                </a:cxn>
                <a:cxn ang="0">
                  <a:pos x="151" y="67"/>
                </a:cxn>
                <a:cxn ang="0">
                  <a:pos x="143" y="65"/>
                </a:cxn>
                <a:cxn ang="0">
                  <a:pos x="127" y="64"/>
                </a:cxn>
                <a:cxn ang="0">
                  <a:pos x="116" y="65"/>
                </a:cxn>
                <a:cxn ang="0">
                  <a:pos x="110" y="68"/>
                </a:cxn>
                <a:cxn ang="0">
                  <a:pos x="105" y="71"/>
                </a:cxn>
                <a:cxn ang="0">
                  <a:pos x="99" y="73"/>
                </a:cxn>
                <a:cxn ang="0">
                  <a:pos x="89" y="66"/>
                </a:cxn>
                <a:cxn ang="0">
                  <a:pos x="80" y="61"/>
                </a:cxn>
                <a:cxn ang="0">
                  <a:pos x="60" y="54"/>
                </a:cxn>
                <a:cxn ang="0">
                  <a:pos x="47" y="73"/>
                </a:cxn>
                <a:cxn ang="0">
                  <a:pos x="47" y="73"/>
                </a:cxn>
              </a:cxnLst>
              <a:rect l="0" t="0" r="r" b="b"/>
              <a:pathLst>
                <a:path w="167" h="76">
                  <a:moveTo>
                    <a:pt x="47" y="73"/>
                  </a:moveTo>
                  <a:lnTo>
                    <a:pt x="44" y="73"/>
                  </a:lnTo>
                  <a:lnTo>
                    <a:pt x="42" y="70"/>
                  </a:lnTo>
                  <a:lnTo>
                    <a:pt x="36" y="67"/>
                  </a:lnTo>
                  <a:lnTo>
                    <a:pt x="36" y="67"/>
                  </a:lnTo>
                  <a:cubicBezTo>
                    <a:pt x="35" y="67"/>
                    <a:pt x="35" y="67"/>
                    <a:pt x="34" y="67"/>
                  </a:cubicBezTo>
                  <a:cubicBezTo>
                    <a:pt x="33" y="69"/>
                    <a:pt x="31" y="69"/>
                    <a:pt x="32" y="71"/>
                  </a:cubicBezTo>
                  <a:cubicBezTo>
                    <a:pt x="30" y="70"/>
                    <a:pt x="30" y="67"/>
                    <a:pt x="30" y="64"/>
                  </a:cubicBezTo>
                  <a:cubicBezTo>
                    <a:pt x="28" y="64"/>
                    <a:pt x="26" y="65"/>
                    <a:pt x="26" y="62"/>
                  </a:cubicBezTo>
                  <a:cubicBezTo>
                    <a:pt x="22" y="62"/>
                    <a:pt x="22" y="56"/>
                    <a:pt x="19" y="56"/>
                  </a:cubicBezTo>
                  <a:cubicBezTo>
                    <a:pt x="19" y="55"/>
                    <a:pt x="19" y="54"/>
                    <a:pt x="19" y="53"/>
                  </a:cubicBezTo>
                  <a:cubicBezTo>
                    <a:pt x="19" y="53"/>
                    <a:pt x="21" y="52"/>
                    <a:pt x="21" y="52"/>
                  </a:cubicBezTo>
                  <a:cubicBezTo>
                    <a:pt x="21" y="51"/>
                    <a:pt x="24" y="49"/>
                    <a:pt x="28" y="49"/>
                  </a:cubicBezTo>
                  <a:cubicBezTo>
                    <a:pt x="27" y="47"/>
                    <a:pt x="26" y="46"/>
                    <a:pt x="26" y="43"/>
                  </a:cubicBezTo>
                  <a:cubicBezTo>
                    <a:pt x="23" y="43"/>
                    <a:pt x="21" y="41"/>
                    <a:pt x="18" y="41"/>
                  </a:cubicBezTo>
                  <a:cubicBezTo>
                    <a:pt x="15" y="41"/>
                    <a:pt x="13" y="43"/>
                    <a:pt x="10" y="46"/>
                  </a:cubicBezTo>
                  <a:lnTo>
                    <a:pt x="10" y="46"/>
                  </a:lnTo>
                  <a:lnTo>
                    <a:pt x="10" y="45"/>
                  </a:lnTo>
                  <a:lnTo>
                    <a:pt x="8" y="44"/>
                  </a:lnTo>
                  <a:lnTo>
                    <a:pt x="10" y="43"/>
                  </a:lnTo>
                  <a:lnTo>
                    <a:pt x="8" y="40"/>
                  </a:lnTo>
                  <a:lnTo>
                    <a:pt x="7" y="38"/>
                  </a:lnTo>
                  <a:lnTo>
                    <a:pt x="3" y="38"/>
                  </a:lnTo>
                  <a:lnTo>
                    <a:pt x="2" y="36"/>
                  </a:lnTo>
                  <a:lnTo>
                    <a:pt x="0" y="35"/>
                  </a:lnTo>
                  <a:lnTo>
                    <a:pt x="0" y="32"/>
                  </a:lnTo>
                  <a:lnTo>
                    <a:pt x="0" y="29"/>
                  </a:lnTo>
                  <a:lnTo>
                    <a:pt x="1" y="27"/>
                  </a:lnTo>
                  <a:lnTo>
                    <a:pt x="1" y="25"/>
                  </a:lnTo>
                  <a:lnTo>
                    <a:pt x="4" y="26"/>
                  </a:lnTo>
                  <a:lnTo>
                    <a:pt x="7" y="27"/>
                  </a:lnTo>
                  <a:lnTo>
                    <a:pt x="8" y="27"/>
                  </a:lnTo>
                  <a:lnTo>
                    <a:pt x="6" y="24"/>
                  </a:lnTo>
                  <a:lnTo>
                    <a:pt x="9" y="22"/>
                  </a:lnTo>
                  <a:lnTo>
                    <a:pt x="12" y="19"/>
                  </a:lnTo>
                  <a:lnTo>
                    <a:pt x="15" y="19"/>
                  </a:lnTo>
                  <a:lnTo>
                    <a:pt x="18" y="19"/>
                  </a:lnTo>
                  <a:lnTo>
                    <a:pt x="20" y="18"/>
                  </a:lnTo>
                  <a:lnTo>
                    <a:pt x="23" y="19"/>
                  </a:lnTo>
                  <a:lnTo>
                    <a:pt x="27" y="21"/>
                  </a:lnTo>
                  <a:lnTo>
                    <a:pt x="31" y="24"/>
                  </a:lnTo>
                  <a:lnTo>
                    <a:pt x="35" y="23"/>
                  </a:lnTo>
                  <a:lnTo>
                    <a:pt x="38" y="22"/>
                  </a:lnTo>
                  <a:lnTo>
                    <a:pt x="41" y="21"/>
                  </a:lnTo>
                  <a:lnTo>
                    <a:pt x="44" y="21"/>
                  </a:lnTo>
                  <a:lnTo>
                    <a:pt x="48" y="23"/>
                  </a:lnTo>
                  <a:lnTo>
                    <a:pt x="52" y="24"/>
                  </a:lnTo>
                  <a:lnTo>
                    <a:pt x="55" y="23"/>
                  </a:lnTo>
                  <a:lnTo>
                    <a:pt x="59" y="22"/>
                  </a:lnTo>
                  <a:lnTo>
                    <a:pt x="59" y="19"/>
                  </a:lnTo>
                  <a:lnTo>
                    <a:pt x="56" y="19"/>
                  </a:lnTo>
                  <a:lnTo>
                    <a:pt x="53" y="18"/>
                  </a:lnTo>
                  <a:lnTo>
                    <a:pt x="51" y="16"/>
                  </a:lnTo>
                  <a:lnTo>
                    <a:pt x="54" y="16"/>
                  </a:lnTo>
                  <a:lnTo>
                    <a:pt x="53" y="12"/>
                  </a:lnTo>
                  <a:lnTo>
                    <a:pt x="58" y="12"/>
                  </a:lnTo>
                  <a:lnTo>
                    <a:pt x="53" y="8"/>
                  </a:lnTo>
                  <a:lnTo>
                    <a:pt x="61" y="6"/>
                  </a:lnTo>
                  <a:lnTo>
                    <a:pt x="68" y="5"/>
                  </a:lnTo>
                  <a:lnTo>
                    <a:pt x="69" y="3"/>
                  </a:lnTo>
                  <a:lnTo>
                    <a:pt x="75" y="3"/>
                  </a:lnTo>
                  <a:lnTo>
                    <a:pt x="79" y="1"/>
                  </a:lnTo>
                  <a:lnTo>
                    <a:pt x="81" y="0"/>
                  </a:lnTo>
                  <a:lnTo>
                    <a:pt x="87" y="1"/>
                  </a:lnTo>
                  <a:lnTo>
                    <a:pt x="90" y="0"/>
                  </a:lnTo>
                  <a:lnTo>
                    <a:pt x="92" y="1"/>
                  </a:lnTo>
                  <a:lnTo>
                    <a:pt x="92" y="5"/>
                  </a:lnTo>
                  <a:lnTo>
                    <a:pt x="96" y="6"/>
                  </a:lnTo>
                  <a:lnTo>
                    <a:pt x="97" y="4"/>
                  </a:lnTo>
                  <a:lnTo>
                    <a:pt x="99" y="6"/>
                  </a:lnTo>
                  <a:lnTo>
                    <a:pt x="101" y="7"/>
                  </a:lnTo>
                  <a:lnTo>
                    <a:pt x="104" y="6"/>
                  </a:lnTo>
                  <a:lnTo>
                    <a:pt x="104" y="9"/>
                  </a:lnTo>
                  <a:lnTo>
                    <a:pt x="107" y="9"/>
                  </a:lnTo>
                  <a:lnTo>
                    <a:pt x="110" y="7"/>
                  </a:lnTo>
                  <a:lnTo>
                    <a:pt x="113" y="5"/>
                  </a:lnTo>
                  <a:lnTo>
                    <a:pt x="115" y="4"/>
                  </a:lnTo>
                  <a:lnTo>
                    <a:pt x="115" y="7"/>
                  </a:lnTo>
                  <a:lnTo>
                    <a:pt x="119" y="8"/>
                  </a:lnTo>
                  <a:lnTo>
                    <a:pt x="122" y="10"/>
                  </a:lnTo>
                  <a:lnTo>
                    <a:pt x="126" y="13"/>
                  </a:lnTo>
                  <a:lnTo>
                    <a:pt x="130" y="17"/>
                  </a:lnTo>
                  <a:lnTo>
                    <a:pt x="134" y="20"/>
                  </a:lnTo>
                  <a:lnTo>
                    <a:pt x="136" y="23"/>
                  </a:lnTo>
                  <a:lnTo>
                    <a:pt x="137" y="20"/>
                  </a:lnTo>
                  <a:lnTo>
                    <a:pt x="139" y="20"/>
                  </a:lnTo>
                  <a:lnTo>
                    <a:pt x="141" y="22"/>
                  </a:lnTo>
                  <a:lnTo>
                    <a:pt x="144" y="23"/>
                  </a:lnTo>
                  <a:lnTo>
                    <a:pt x="147" y="23"/>
                  </a:lnTo>
                  <a:lnTo>
                    <a:pt x="150" y="21"/>
                  </a:lnTo>
                  <a:lnTo>
                    <a:pt x="153" y="24"/>
                  </a:lnTo>
                  <a:lnTo>
                    <a:pt x="157" y="27"/>
                  </a:lnTo>
                  <a:lnTo>
                    <a:pt x="161" y="29"/>
                  </a:lnTo>
                  <a:lnTo>
                    <a:pt x="165" y="30"/>
                  </a:lnTo>
                  <a:lnTo>
                    <a:pt x="165" y="30"/>
                  </a:lnTo>
                  <a:lnTo>
                    <a:pt x="165" y="30"/>
                  </a:lnTo>
                  <a:cubicBezTo>
                    <a:pt x="165" y="31"/>
                    <a:pt x="166" y="34"/>
                    <a:pt x="162" y="35"/>
                  </a:cubicBezTo>
                  <a:cubicBezTo>
                    <a:pt x="158" y="35"/>
                    <a:pt x="167" y="42"/>
                    <a:pt x="162" y="42"/>
                  </a:cubicBezTo>
                  <a:cubicBezTo>
                    <a:pt x="161" y="42"/>
                    <a:pt x="161" y="42"/>
                    <a:pt x="160" y="42"/>
                  </a:cubicBezTo>
                  <a:cubicBezTo>
                    <a:pt x="158" y="42"/>
                    <a:pt x="155" y="41"/>
                    <a:pt x="154" y="40"/>
                  </a:cubicBezTo>
                  <a:cubicBezTo>
                    <a:pt x="153" y="43"/>
                    <a:pt x="156" y="50"/>
                    <a:pt x="155" y="51"/>
                  </a:cubicBezTo>
                  <a:cubicBezTo>
                    <a:pt x="153" y="51"/>
                    <a:pt x="146" y="50"/>
                    <a:pt x="146" y="54"/>
                  </a:cubicBezTo>
                  <a:cubicBezTo>
                    <a:pt x="151" y="54"/>
                    <a:pt x="149" y="60"/>
                    <a:pt x="151" y="61"/>
                  </a:cubicBezTo>
                  <a:cubicBezTo>
                    <a:pt x="151" y="62"/>
                    <a:pt x="151" y="62"/>
                    <a:pt x="151" y="63"/>
                  </a:cubicBezTo>
                  <a:cubicBezTo>
                    <a:pt x="151" y="65"/>
                    <a:pt x="151" y="66"/>
                    <a:pt x="151" y="67"/>
                  </a:cubicBezTo>
                  <a:lnTo>
                    <a:pt x="151" y="67"/>
                  </a:lnTo>
                  <a:lnTo>
                    <a:pt x="150" y="67"/>
                  </a:lnTo>
                  <a:lnTo>
                    <a:pt x="143" y="65"/>
                  </a:lnTo>
                  <a:lnTo>
                    <a:pt x="138" y="65"/>
                  </a:lnTo>
                  <a:lnTo>
                    <a:pt x="132" y="64"/>
                  </a:lnTo>
                  <a:lnTo>
                    <a:pt x="127" y="64"/>
                  </a:lnTo>
                  <a:lnTo>
                    <a:pt x="123" y="63"/>
                  </a:lnTo>
                  <a:lnTo>
                    <a:pt x="122" y="67"/>
                  </a:lnTo>
                  <a:lnTo>
                    <a:pt x="116" y="65"/>
                  </a:lnTo>
                  <a:lnTo>
                    <a:pt x="113" y="64"/>
                  </a:lnTo>
                  <a:lnTo>
                    <a:pt x="111" y="67"/>
                  </a:lnTo>
                  <a:lnTo>
                    <a:pt x="110" y="68"/>
                  </a:lnTo>
                  <a:lnTo>
                    <a:pt x="110" y="68"/>
                  </a:lnTo>
                  <a:lnTo>
                    <a:pt x="108" y="70"/>
                  </a:lnTo>
                  <a:lnTo>
                    <a:pt x="105" y="71"/>
                  </a:lnTo>
                  <a:lnTo>
                    <a:pt x="103" y="74"/>
                  </a:lnTo>
                  <a:lnTo>
                    <a:pt x="101" y="76"/>
                  </a:lnTo>
                  <a:lnTo>
                    <a:pt x="99" y="73"/>
                  </a:lnTo>
                  <a:lnTo>
                    <a:pt x="95" y="74"/>
                  </a:lnTo>
                  <a:lnTo>
                    <a:pt x="92" y="71"/>
                  </a:lnTo>
                  <a:lnTo>
                    <a:pt x="89" y="66"/>
                  </a:lnTo>
                  <a:lnTo>
                    <a:pt x="86" y="63"/>
                  </a:lnTo>
                  <a:lnTo>
                    <a:pt x="83" y="61"/>
                  </a:lnTo>
                  <a:lnTo>
                    <a:pt x="80" y="61"/>
                  </a:lnTo>
                  <a:lnTo>
                    <a:pt x="76" y="61"/>
                  </a:lnTo>
                  <a:lnTo>
                    <a:pt x="70" y="61"/>
                  </a:lnTo>
                  <a:lnTo>
                    <a:pt x="60" y="54"/>
                  </a:lnTo>
                  <a:lnTo>
                    <a:pt x="52" y="50"/>
                  </a:lnTo>
                  <a:lnTo>
                    <a:pt x="43" y="53"/>
                  </a:lnTo>
                  <a:lnTo>
                    <a:pt x="47" y="73"/>
                  </a:lnTo>
                  <a:lnTo>
                    <a:pt x="48" y="73"/>
                  </a:lnTo>
                  <a:lnTo>
                    <a:pt x="48" y="73"/>
                  </a:lnTo>
                  <a:lnTo>
                    <a:pt x="47" y="73"/>
                  </a:lnTo>
                  <a:close/>
                </a:path>
              </a:pathLst>
            </a:custGeom>
            <a:solidFill>
              <a:schemeClr val="tx2">
                <a:lumMod val="50000"/>
              </a:schemeClr>
            </a:solidFill>
            <a:ln w="9525">
              <a:solidFill>
                <a:schemeClr val="accent2">
                  <a:lumMod val="20000"/>
                  <a:lumOff val="80000"/>
                </a:schemeClr>
              </a:solidFill>
              <a:round/>
              <a:headEnd/>
              <a:tailEnd/>
            </a:ln>
          </p:spPr>
          <p:txBody>
            <a:bodyPr/>
            <a:lstStyle/>
            <a:p>
              <a:endParaRPr lang="ru-RU" sz="1400" dirty="0">
                <a:solidFill>
                  <a:srgbClr val="000000"/>
                </a:solidFill>
                <a:latin typeface="Arial" charset="0"/>
                <a:cs typeface="Arial" charset="0"/>
              </a:endParaRPr>
            </a:p>
          </p:txBody>
        </p:sp>
        <p:sp>
          <p:nvSpPr>
            <p:cNvPr id="124" name="Freeform 117"/>
            <p:cNvSpPr>
              <a:spLocks/>
            </p:cNvSpPr>
            <p:nvPr/>
          </p:nvSpPr>
          <p:spPr bwMode="auto">
            <a:xfrm>
              <a:off x="1871664" y="3914924"/>
              <a:ext cx="138112" cy="106363"/>
            </a:xfrm>
            <a:custGeom>
              <a:avLst/>
              <a:gdLst/>
              <a:ahLst/>
              <a:cxnLst>
                <a:cxn ang="0">
                  <a:pos x="12" y="2"/>
                </a:cxn>
                <a:cxn ang="0">
                  <a:pos x="0" y="7"/>
                </a:cxn>
                <a:cxn ang="0">
                  <a:pos x="0" y="2"/>
                </a:cxn>
                <a:cxn ang="0">
                  <a:pos x="3" y="2"/>
                </a:cxn>
                <a:cxn ang="0">
                  <a:pos x="10" y="0"/>
                </a:cxn>
                <a:cxn ang="0">
                  <a:pos x="12" y="2"/>
                </a:cxn>
                <a:cxn ang="0">
                  <a:pos x="12" y="2"/>
                </a:cxn>
                <a:cxn ang="0">
                  <a:pos x="12" y="2"/>
                </a:cxn>
              </a:cxnLst>
              <a:rect l="0" t="0" r="r" b="b"/>
              <a:pathLst>
                <a:path w="12" h="9">
                  <a:moveTo>
                    <a:pt x="12" y="2"/>
                  </a:moveTo>
                  <a:cubicBezTo>
                    <a:pt x="8" y="4"/>
                    <a:pt x="10" y="9"/>
                    <a:pt x="0" y="7"/>
                  </a:cubicBezTo>
                  <a:cubicBezTo>
                    <a:pt x="0" y="6"/>
                    <a:pt x="0" y="4"/>
                    <a:pt x="0" y="2"/>
                  </a:cubicBezTo>
                  <a:cubicBezTo>
                    <a:pt x="1" y="2"/>
                    <a:pt x="2" y="2"/>
                    <a:pt x="3" y="2"/>
                  </a:cubicBezTo>
                  <a:cubicBezTo>
                    <a:pt x="6" y="2"/>
                    <a:pt x="7" y="1"/>
                    <a:pt x="10" y="0"/>
                  </a:cubicBezTo>
                  <a:cubicBezTo>
                    <a:pt x="11" y="1"/>
                    <a:pt x="11" y="1"/>
                    <a:pt x="12" y="2"/>
                  </a:cubicBezTo>
                  <a:lnTo>
                    <a:pt x="12" y="2"/>
                  </a:lnTo>
                  <a:lnTo>
                    <a:pt x="12" y="2"/>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25" name="Freeform 118"/>
            <p:cNvSpPr>
              <a:spLocks/>
            </p:cNvSpPr>
            <p:nvPr/>
          </p:nvSpPr>
          <p:spPr bwMode="auto">
            <a:xfrm>
              <a:off x="1858963" y="3940323"/>
              <a:ext cx="277812" cy="230187"/>
            </a:xfrm>
            <a:custGeom>
              <a:avLst/>
              <a:gdLst/>
              <a:ahLst/>
              <a:cxnLst>
                <a:cxn ang="0">
                  <a:pos x="24" y="6"/>
                </a:cxn>
                <a:cxn ang="0">
                  <a:pos x="21" y="8"/>
                </a:cxn>
                <a:cxn ang="0">
                  <a:pos x="14" y="7"/>
                </a:cxn>
                <a:cxn ang="0">
                  <a:pos x="14" y="7"/>
                </a:cxn>
                <a:cxn ang="0">
                  <a:pos x="10" y="7"/>
                </a:cxn>
                <a:cxn ang="0">
                  <a:pos x="10" y="7"/>
                </a:cxn>
                <a:cxn ang="0">
                  <a:pos x="10" y="8"/>
                </a:cxn>
                <a:cxn ang="0">
                  <a:pos x="10" y="8"/>
                </a:cxn>
                <a:cxn ang="0">
                  <a:pos x="17" y="20"/>
                </a:cxn>
                <a:cxn ang="0">
                  <a:pos x="12" y="19"/>
                </a:cxn>
                <a:cxn ang="0">
                  <a:pos x="10" y="16"/>
                </a:cxn>
                <a:cxn ang="0">
                  <a:pos x="1" y="8"/>
                </a:cxn>
                <a:cxn ang="0">
                  <a:pos x="0" y="4"/>
                </a:cxn>
                <a:cxn ang="0">
                  <a:pos x="13" y="0"/>
                </a:cxn>
                <a:cxn ang="0">
                  <a:pos x="20" y="3"/>
                </a:cxn>
                <a:cxn ang="0">
                  <a:pos x="22" y="3"/>
                </a:cxn>
                <a:cxn ang="0">
                  <a:pos x="24" y="6"/>
                </a:cxn>
                <a:cxn ang="0">
                  <a:pos x="24" y="6"/>
                </a:cxn>
              </a:cxnLst>
              <a:rect l="0" t="0" r="r" b="b"/>
              <a:pathLst>
                <a:path w="24" h="20">
                  <a:moveTo>
                    <a:pt x="24" y="6"/>
                  </a:moveTo>
                  <a:lnTo>
                    <a:pt x="21" y="8"/>
                  </a:lnTo>
                  <a:lnTo>
                    <a:pt x="14" y="7"/>
                  </a:lnTo>
                  <a:lnTo>
                    <a:pt x="14" y="7"/>
                  </a:lnTo>
                  <a:cubicBezTo>
                    <a:pt x="13" y="7"/>
                    <a:pt x="12" y="7"/>
                    <a:pt x="10" y="7"/>
                  </a:cubicBezTo>
                  <a:lnTo>
                    <a:pt x="10" y="7"/>
                  </a:lnTo>
                  <a:lnTo>
                    <a:pt x="10" y="8"/>
                  </a:lnTo>
                  <a:lnTo>
                    <a:pt x="10" y="8"/>
                  </a:lnTo>
                  <a:cubicBezTo>
                    <a:pt x="13" y="14"/>
                    <a:pt x="16" y="15"/>
                    <a:pt x="17" y="20"/>
                  </a:cubicBezTo>
                  <a:cubicBezTo>
                    <a:pt x="16" y="20"/>
                    <a:pt x="14" y="20"/>
                    <a:pt x="12" y="19"/>
                  </a:cubicBezTo>
                  <a:cubicBezTo>
                    <a:pt x="11" y="19"/>
                    <a:pt x="10" y="17"/>
                    <a:pt x="10" y="16"/>
                  </a:cubicBezTo>
                  <a:cubicBezTo>
                    <a:pt x="8" y="13"/>
                    <a:pt x="5" y="8"/>
                    <a:pt x="1" y="8"/>
                  </a:cubicBezTo>
                  <a:cubicBezTo>
                    <a:pt x="1" y="7"/>
                    <a:pt x="0" y="6"/>
                    <a:pt x="0" y="4"/>
                  </a:cubicBezTo>
                  <a:cubicBezTo>
                    <a:pt x="10" y="7"/>
                    <a:pt x="9" y="2"/>
                    <a:pt x="13" y="0"/>
                  </a:cubicBezTo>
                  <a:cubicBezTo>
                    <a:pt x="15" y="2"/>
                    <a:pt x="17" y="3"/>
                    <a:pt x="20" y="3"/>
                  </a:cubicBezTo>
                  <a:cubicBezTo>
                    <a:pt x="21" y="3"/>
                    <a:pt x="22" y="3"/>
                    <a:pt x="22" y="3"/>
                  </a:cubicBezTo>
                  <a:cubicBezTo>
                    <a:pt x="24" y="6"/>
                    <a:pt x="24" y="3"/>
                    <a:pt x="24" y="6"/>
                  </a:cubicBezTo>
                  <a:lnTo>
                    <a:pt x="24" y="6"/>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26" name="Freeform 119"/>
            <p:cNvSpPr>
              <a:spLocks/>
            </p:cNvSpPr>
            <p:nvPr/>
          </p:nvSpPr>
          <p:spPr bwMode="auto">
            <a:xfrm>
              <a:off x="1974851" y="4021286"/>
              <a:ext cx="173038" cy="171450"/>
            </a:xfrm>
            <a:custGeom>
              <a:avLst/>
              <a:gdLst/>
              <a:ahLst/>
              <a:cxnLst>
                <a:cxn ang="0">
                  <a:pos x="7" y="13"/>
                </a:cxn>
                <a:cxn ang="0">
                  <a:pos x="0" y="1"/>
                </a:cxn>
                <a:cxn ang="0">
                  <a:pos x="0" y="1"/>
                </a:cxn>
                <a:cxn ang="0">
                  <a:pos x="0" y="0"/>
                </a:cxn>
                <a:cxn ang="0">
                  <a:pos x="0" y="0"/>
                </a:cxn>
                <a:cxn ang="0">
                  <a:pos x="4" y="0"/>
                </a:cxn>
                <a:cxn ang="0">
                  <a:pos x="4" y="0"/>
                </a:cxn>
                <a:cxn ang="0">
                  <a:pos x="11" y="1"/>
                </a:cxn>
                <a:cxn ang="0">
                  <a:pos x="15" y="8"/>
                </a:cxn>
                <a:cxn ang="0">
                  <a:pos x="15" y="8"/>
                </a:cxn>
                <a:cxn ang="0">
                  <a:pos x="11" y="15"/>
                </a:cxn>
                <a:cxn ang="0">
                  <a:pos x="11" y="15"/>
                </a:cxn>
                <a:cxn ang="0">
                  <a:pos x="7" y="13"/>
                </a:cxn>
              </a:cxnLst>
              <a:rect l="0" t="0" r="r" b="b"/>
              <a:pathLst>
                <a:path w="15" h="15">
                  <a:moveTo>
                    <a:pt x="7" y="13"/>
                  </a:moveTo>
                  <a:cubicBezTo>
                    <a:pt x="6" y="8"/>
                    <a:pt x="3" y="7"/>
                    <a:pt x="0" y="1"/>
                  </a:cubicBezTo>
                  <a:lnTo>
                    <a:pt x="0" y="1"/>
                  </a:lnTo>
                  <a:lnTo>
                    <a:pt x="0" y="0"/>
                  </a:lnTo>
                  <a:lnTo>
                    <a:pt x="0" y="0"/>
                  </a:lnTo>
                  <a:cubicBezTo>
                    <a:pt x="2" y="0"/>
                    <a:pt x="3" y="0"/>
                    <a:pt x="4" y="0"/>
                  </a:cubicBezTo>
                  <a:lnTo>
                    <a:pt x="4" y="0"/>
                  </a:lnTo>
                  <a:lnTo>
                    <a:pt x="11" y="1"/>
                  </a:lnTo>
                  <a:lnTo>
                    <a:pt x="15" y="8"/>
                  </a:lnTo>
                  <a:lnTo>
                    <a:pt x="15" y="8"/>
                  </a:lnTo>
                  <a:cubicBezTo>
                    <a:pt x="14" y="11"/>
                    <a:pt x="11" y="12"/>
                    <a:pt x="11" y="15"/>
                  </a:cubicBezTo>
                  <a:lnTo>
                    <a:pt x="11" y="15"/>
                  </a:lnTo>
                  <a:lnTo>
                    <a:pt x="7" y="13"/>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27" name="Freeform 120"/>
            <p:cNvSpPr>
              <a:spLocks/>
            </p:cNvSpPr>
            <p:nvPr/>
          </p:nvSpPr>
          <p:spPr bwMode="auto">
            <a:xfrm>
              <a:off x="2101850" y="3973660"/>
              <a:ext cx="230188" cy="288925"/>
            </a:xfrm>
            <a:custGeom>
              <a:avLst/>
              <a:gdLst/>
              <a:ahLst/>
              <a:cxnLst>
                <a:cxn ang="0">
                  <a:pos x="3" y="3"/>
                </a:cxn>
                <a:cxn ang="0">
                  <a:pos x="1" y="0"/>
                </a:cxn>
                <a:cxn ang="0">
                  <a:pos x="7" y="0"/>
                </a:cxn>
                <a:cxn ang="0">
                  <a:pos x="7" y="0"/>
                </a:cxn>
                <a:cxn ang="0">
                  <a:pos x="10" y="0"/>
                </a:cxn>
                <a:cxn ang="0">
                  <a:pos x="10" y="0"/>
                </a:cxn>
                <a:cxn ang="0">
                  <a:pos x="18" y="10"/>
                </a:cxn>
                <a:cxn ang="0">
                  <a:pos x="19" y="10"/>
                </a:cxn>
                <a:cxn ang="0">
                  <a:pos x="20" y="15"/>
                </a:cxn>
                <a:cxn ang="0">
                  <a:pos x="18" y="18"/>
                </a:cxn>
                <a:cxn ang="0">
                  <a:pos x="9" y="23"/>
                </a:cxn>
                <a:cxn ang="0">
                  <a:pos x="6" y="19"/>
                </a:cxn>
                <a:cxn ang="0">
                  <a:pos x="3" y="25"/>
                </a:cxn>
                <a:cxn ang="0">
                  <a:pos x="0" y="18"/>
                </a:cxn>
                <a:cxn ang="0">
                  <a:pos x="4" y="12"/>
                </a:cxn>
                <a:cxn ang="0">
                  <a:pos x="4" y="12"/>
                </a:cxn>
                <a:cxn ang="0">
                  <a:pos x="0" y="5"/>
                </a:cxn>
                <a:cxn ang="0">
                  <a:pos x="3" y="3"/>
                </a:cxn>
              </a:cxnLst>
              <a:rect l="0" t="0" r="r" b="b"/>
              <a:pathLst>
                <a:path w="20" h="25">
                  <a:moveTo>
                    <a:pt x="3" y="3"/>
                  </a:moveTo>
                  <a:cubicBezTo>
                    <a:pt x="3" y="0"/>
                    <a:pt x="3" y="3"/>
                    <a:pt x="1" y="0"/>
                  </a:cubicBezTo>
                  <a:cubicBezTo>
                    <a:pt x="4" y="0"/>
                    <a:pt x="5" y="0"/>
                    <a:pt x="7" y="0"/>
                  </a:cubicBezTo>
                  <a:lnTo>
                    <a:pt x="7" y="0"/>
                  </a:lnTo>
                  <a:lnTo>
                    <a:pt x="10" y="0"/>
                  </a:lnTo>
                  <a:lnTo>
                    <a:pt x="10" y="0"/>
                  </a:lnTo>
                  <a:cubicBezTo>
                    <a:pt x="11" y="5"/>
                    <a:pt x="16" y="5"/>
                    <a:pt x="18" y="10"/>
                  </a:cubicBezTo>
                  <a:cubicBezTo>
                    <a:pt x="18" y="10"/>
                    <a:pt x="19" y="10"/>
                    <a:pt x="19" y="10"/>
                  </a:cubicBezTo>
                  <a:cubicBezTo>
                    <a:pt x="17" y="12"/>
                    <a:pt x="20" y="12"/>
                    <a:pt x="20" y="15"/>
                  </a:cubicBezTo>
                  <a:cubicBezTo>
                    <a:pt x="20" y="16"/>
                    <a:pt x="18" y="17"/>
                    <a:pt x="18" y="18"/>
                  </a:cubicBezTo>
                  <a:cubicBezTo>
                    <a:pt x="15" y="19"/>
                    <a:pt x="13" y="21"/>
                    <a:pt x="9" y="23"/>
                  </a:cubicBezTo>
                  <a:cubicBezTo>
                    <a:pt x="8" y="20"/>
                    <a:pt x="7" y="19"/>
                    <a:pt x="6" y="19"/>
                  </a:cubicBezTo>
                  <a:cubicBezTo>
                    <a:pt x="3" y="19"/>
                    <a:pt x="6" y="21"/>
                    <a:pt x="3" y="25"/>
                  </a:cubicBezTo>
                  <a:cubicBezTo>
                    <a:pt x="2" y="22"/>
                    <a:pt x="3" y="20"/>
                    <a:pt x="0" y="18"/>
                  </a:cubicBezTo>
                  <a:cubicBezTo>
                    <a:pt x="0" y="15"/>
                    <a:pt x="3" y="15"/>
                    <a:pt x="4" y="12"/>
                  </a:cubicBezTo>
                  <a:lnTo>
                    <a:pt x="4" y="12"/>
                  </a:lnTo>
                  <a:lnTo>
                    <a:pt x="0" y="5"/>
                  </a:lnTo>
                  <a:lnTo>
                    <a:pt x="3" y="3"/>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sp>
          <p:nvSpPr>
            <p:cNvPr id="128" name="Freeform 121"/>
            <p:cNvSpPr>
              <a:spLocks/>
            </p:cNvSpPr>
            <p:nvPr/>
          </p:nvSpPr>
          <p:spPr bwMode="auto">
            <a:xfrm>
              <a:off x="2205038" y="4181624"/>
              <a:ext cx="150812" cy="117475"/>
            </a:xfrm>
            <a:custGeom>
              <a:avLst/>
              <a:gdLst/>
              <a:ahLst/>
              <a:cxnLst>
                <a:cxn ang="0">
                  <a:pos x="9" y="0"/>
                </a:cxn>
                <a:cxn ang="0">
                  <a:pos x="12" y="2"/>
                </a:cxn>
                <a:cxn ang="0">
                  <a:pos x="13" y="6"/>
                </a:cxn>
                <a:cxn ang="0">
                  <a:pos x="4" y="10"/>
                </a:cxn>
                <a:cxn ang="0">
                  <a:pos x="0" y="4"/>
                </a:cxn>
                <a:cxn ang="0">
                  <a:pos x="9" y="0"/>
                </a:cxn>
                <a:cxn ang="0">
                  <a:pos x="9" y="0"/>
                </a:cxn>
              </a:cxnLst>
              <a:rect l="0" t="0" r="r" b="b"/>
              <a:pathLst>
                <a:path w="13" h="10">
                  <a:moveTo>
                    <a:pt x="9" y="0"/>
                  </a:moveTo>
                  <a:cubicBezTo>
                    <a:pt x="9" y="2"/>
                    <a:pt x="10" y="4"/>
                    <a:pt x="12" y="2"/>
                  </a:cubicBezTo>
                  <a:cubicBezTo>
                    <a:pt x="12" y="4"/>
                    <a:pt x="13" y="5"/>
                    <a:pt x="13" y="6"/>
                  </a:cubicBezTo>
                  <a:cubicBezTo>
                    <a:pt x="10" y="8"/>
                    <a:pt x="7" y="10"/>
                    <a:pt x="4" y="10"/>
                  </a:cubicBezTo>
                  <a:cubicBezTo>
                    <a:pt x="2" y="8"/>
                    <a:pt x="1" y="6"/>
                    <a:pt x="0" y="4"/>
                  </a:cubicBezTo>
                  <a:cubicBezTo>
                    <a:pt x="0" y="4"/>
                    <a:pt x="6" y="1"/>
                    <a:pt x="9" y="0"/>
                  </a:cubicBezTo>
                  <a:lnTo>
                    <a:pt x="9" y="0"/>
                  </a:lnTo>
                  <a:close/>
                </a:path>
              </a:pathLst>
            </a:custGeom>
            <a:solidFill>
              <a:srgbClr val="C1C0BF"/>
            </a:solidFill>
            <a:ln w="9525">
              <a:solidFill>
                <a:schemeClr val="accent2">
                  <a:lumMod val="20000"/>
                  <a:lumOff val="80000"/>
                </a:schemeClr>
              </a:solidFill>
              <a:round/>
              <a:headEnd/>
              <a:tailEnd/>
            </a:ln>
          </p:spPr>
          <p:txBody>
            <a:bodyPr/>
            <a:lstStyle/>
            <a:p>
              <a:pPr>
                <a:defRPr/>
              </a:pPr>
              <a:endParaRPr lang="ru-RU" sz="1400" dirty="0">
                <a:solidFill>
                  <a:srgbClr val="000000"/>
                </a:solidFill>
                <a:latin typeface="Arial" charset="0"/>
                <a:cs typeface="Arial" charset="0"/>
              </a:endParaRPr>
            </a:p>
          </p:txBody>
        </p:sp>
      </p:grpSp>
      <p:sp>
        <p:nvSpPr>
          <p:cNvPr id="5" name="Заголовок 4"/>
          <p:cNvSpPr>
            <a:spLocks noGrp="1"/>
          </p:cNvSpPr>
          <p:nvPr>
            <p:ph type="title"/>
          </p:nvPr>
        </p:nvSpPr>
        <p:spPr>
          <a:xfrm>
            <a:off x="287354" y="143768"/>
            <a:ext cx="3065446" cy="332904"/>
          </a:xfrm>
        </p:spPr>
        <p:txBody>
          <a:bodyPr/>
          <a:lstStyle/>
          <a:p>
            <a:r>
              <a:rPr lang="en-US" sz="1800" b="1" dirty="0" smtClean="0">
                <a:solidFill>
                  <a:schemeClr val="tx2">
                    <a:lumMod val="75000"/>
                  </a:schemeClr>
                </a:solidFill>
              </a:rPr>
              <a:t>Market of the macro-region</a:t>
            </a:r>
            <a:endParaRPr lang="ru-RU" sz="1800" b="1" dirty="0">
              <a:solidFill>
                <a:schemeClr val="tx2">
                  <a:lumMod val="75000"/>
                </a:schemeClr>
              </a:solidFill>
            </a:endParaRPr>
          </a:p>
        </p:txBody>
      </p:sp>
      <p:sp>
        <p:nvSpPr>
          <p:cNvPr id="135" name="TextBox 134"/>
          <p:cNvSpPr txBox="1"/>
          <p:nvPr/>
        </p:nvSpPr>
        <p:spPr>
          <a:xfrm>
            <a:off x="107505" y="2543521"/>
            <a:ext cx="1797495" cy="338554"/>
          </a:xfrm>
          <a:prstGeom prst="rect">
            <a:avLst/>
          </a:prstGeom>
          <a:noFill/>
        </p:spPr>
        <p:txBody>
          <a:bodyPr wrap="square" lIns="0" tIns="0" rIns="0" bIns="0" rtlCol="0">
            <a:spAutoFit/>
          </a:bodyPr>
          <a:lstStyle/>
          <a:p>
            <a:r>
              <a:rPr lang="en-US" sz="1000" b="1" dirty="0" smtClean="0">
                <a:solidFill>
                  <a:schemeClr val="tx2"/>
                </a:solidFill>
              </a:rPr>
              <a:t>1</a:t>
            </a:r>
            <a:r>
              <a:rPr lang="en-US" sz="1000" b="1" baseline="30000" dirty="0" smtClean="0">
                <a:solidFill>
                  <a:schemeClr val="tx2"/>
                </a:solidFill>
              </a:rPr>
              <a:t>st</a:t>
            </a:r>
            <a:r>
              <a:rPr lang="en-US" sz="1000" b="1" dirty="0" smtClean="0">
                <a:solidFill>
                  <a:schemeClr val="tx2"/>
                </a:solidFill>
              </a:rPr>
              <a:t> level</a:t>
            </a:r>
            <a:endParaRPr lang="ru-RU" sz="1000" dirty="0" smtClean="0">
              <a:solidFill>
                <a:schemeClr val="tx2"/>
              </a:solidFill>
            </a:endParaRPr>
          </a:p>
          <a:p>
            <a:r>
              <a:rPr lang="en-US" sz="1200" dirty="0" smtClean="0"/>
              <a:t>Border regions of Russia</a:t>
            </a:r>
            <a:endParaRPr lang="ru-RU" sz="1200" dirty="0" smtClean="0"/>
          </a:p>
        </p:txBody>
      </p:sp>
      <p:sp>
        <p:nvSpPr>
          <p:cNvPr id="142" name="TextBox 141"/>
          <p:cNvSpPr txBox="1"/>
          <p:nvPr/>
        </p:nvSpPr>
        <p:spPr>
          <a:xfrm>
            <a:off x="179513" y="3983677"/>
            <a:ext cx="1196441" cy="823302"/>
          </a:xfrm>
          <a:prstGeom prst="rect">
            <a:avLst/>
          </a:prstGeom>
          <a:noFill/>
        </p:spPr>
        <p:txBody>
          <a:bodyPr wrap="square" lIns="0" tIns="0" rIns="0" bIns="0" rtlCol="0">
            <a:spAutoFit/>
          </a:bodyPr>
          <a:lstStyle/>
          <a:p>
            <a:r>
              <a:rPr lang="ru-RU" sz="1000" b="1" dirty="0" smtClean="0">
                <a:solidFill>
                  <a:schemeClr val="tx2"/>
                </a:solidFill>
              </a:rPr>
              <a:t>2</a:t>
            </a:r>
            <a:r>
              <a:rPr lang="en-US" sz="1000" b="1" baseline="30000" dirty="0" err="1" smtClean="0">
                <a:solidFill>
                  <a:schemeClr val="tx2"/>
                </a:solidFill>
              </a:rPr>
              <a:t>nd</a:t>
            </a:r>
            <a:r>
              <a:rPr lang="en-US" sz="1000" b="1" dirty="0" smtClean="0">
                <a:solidFill>
                  <a:schemeClr val="tx2"/>
                </a:solidFill>
              </a:rPr>
              <a:t> level</a:t>
            </a:r>
            <a:endParaRPr lang="ru-RU" sz="1000" dirty="0" smtClean="0">
              <a:solidFill>
                <a:schemeClr val="tx2"/>
              </a:solidFill>
            </a:endParaRPr>
          </a:p>
          <a:p>
            <a:pPr marL="179935" lvl="1" indent="-179935">
              <a:spcBef>
                <a:spcPts val="300"/>
              </a:spcBef>
              <a:buClr>
                <a:schemeClr val="tx2"/>
              </a:buClr>
              <a:buFont typeface="Wingdings" pitchFamily="2" charset="2"/>
              <a:buChar char="§"/>
            </a:pPr>
            <a:r>
              <a:rPr lang="en-US" sz="1200" dirty="0" smtClean="0"/>
              <a:t>Russia</a:t>
            </a:r>
            <a:endParaRPr lang="ru-RU" sz="1200" dirty="0"/>
          </a:p>
          <a:p>
            <a:pPr marL="179935" lvl="1" indent="-179935">
              <a:spcBef>
                <a:spcPts val="300"/>
              </a:spcBef>
              <a:buClr>
                <a:schemeClr val="tx2"/>
              </a:buClr>
              <a:buFont typeface="Wingdings" pitchFamily="2" charset="2"/>
              <a:buChar char="§"/>
            </a:pPr>
            <a:r>
              <a:rPr lang="en-US" sz="1200" dirty="0" smtClean="0"/>
              <a:t>Ukraine</a:t>
            </a:r>
            <a:endParaRPr lang="ru-RU" sz="1200" dirty="0"/>
          </a:p>
          <a:p>
            <a:pPr marL="179935" lvl="1" indent="-179935">
              <a:spcBef>
                <a:spcPts val="300"/>
              </a:spcBef>
              <a:buClr>
                <a:schemeClr val="tx2"/>
              </a:buClr>
              <a:buFont typeface="Wingdings" pitchFamily="2" charset="2"/>
              <a:buChar char="§"/>
            </a:pPr>
            <a:r>
              <a:rPr lang="en-US" sz="1200" dirty="0" smtClean="0"/>
              <a:t>Belarus</a:t>
            </a:r>
            <a:endParaRPr lang="ru-RU" sz="1200" dirty="0"/>
          </a:p>
        </p:txBody>
      </p:sp>
      <p:sp>
        <p:nvSpPr>
          <p:cNvPr id="147" name="TextBox 146"/>
          <p:cNvSpPr txBox="1"/>
          <p:nvPr/>
        </p:nvSpPr>
        <p:spPr>
          <a:xfrm>
            <a:off x="7812362" y="3335605"/>
            <a:ext cx="1152128" cy="530915"/>
          </a:xfrm>
          <a:prstGeom prst="rect">
            <a:avLst/>
          </a:prstGeom>
          <a:noFill/>
        </p:spPr>
        <p:txBody>
          <a:bodyPr wrap="square" lIns="0" tIns="0" rIns="0" bIns="0" rtlCol="0">
            <a:spAutoFit/>
          </a:bodyPr>
          <a:lstStyle/>
          <a:p>
            <a:r>
              <a:rPr lang="en-US" sz="1000" b="1" dirty="0" smtClean="0">
                <a:solidFill>
                  <a:schemeClr val="tx2"/>
                </a:solidFill>
              </a:rPr>
              <a:t>3d level</a:t>
            </a:r>
            <a:endParaRPr lang="ru-RU" sz="1000" dirty="0" smtClean="0">
              <a:solidFill>
                <a:schemeClr val="tx2"/>
              </a:solidFill>
            </a:endParaRPr>
          </a:p>
          <a:p>
            <a:r>
              <a:rPr lang="en-US" sz="1200" dirty="0" smtClean="0"/>
              <a:t>Western regions of China</a:t>
            </a:r>
            <a:endParaRPr lang="ru-RU" sz="1200" dirty="0" smtClean="0"/>
          </a:p>
        </p:txBody>
      </p:sp>
      <p:sp>
        <p:nvSpPr>
          <p:cNvPr id="161" name="TextBox 160"/>
          <p:cNvSpPr txBox="1"/>
          <p:nvPr/>
        </p:nvSpPr>
        <p:spPr>
          <a:xfrm>
            <a:off x="2915820" y="4415725"/>
            <a:ext cx="1368152" cy="969496"/>
          </a:xfrm>
          <a:prstGeom prst="rect">
            <a:avLst/>
          </a:prstGeom>
          <a:noFill/>
        </p:spPr>
        <p:txBody>
          <a:bodyPr wrap="square" lIns="0" tIns="0" rIns="0" bIns="0" numCol="1" rtlCol="0">
            <a:spAutoFit/>
          </a:bodyPr>
          <a:lstStyle/>
          <a:p>
            <a:pPr marL="0" lvl="1">
              <a:spcBef>
                <a:spcPts val="300"/>
              </a:spcBef>
              <a:buClr>
                <a:schemeClr val="tx2"/>
              </a:buClr>
            </a:pPr>
            <a:r>
              <a:rPr lang="ru-RU" sz="1000" b="1" dirty="0" smtClean="0">
                <a:solidFill>
                  <a:schemeClr val="tx2"/>
                </a:solidFill>
              </a:rPr>
              <a:t>5</a:t>
            </a:r>
            <a:r>
              <a:rPr lang="en-US" sz="1000" b="1" baseline="30000" dirty="0" err="1" smtClean="0">
                <a:solidFill>
                  <a:schemeClr val="tx2"/>
                </a:solidFill>
              </a:rPr>
              <a:t>th</a:t>
            </a:r>
            <a:r>
              <a:rPr lang="en-US" sz="1000" b="1" dirty="0" smtClean="0">
                <a:solidFill>
                  <a:schemeClr val="tx2"/>
                </a:solidFill>
              </a:rPr>
              <a:t> level</a:t>
            </a:r>
            <a:endParaRPr lang="ru-RU" sz="1000" dirty="0" smtClean="0">
              <a:solidFill>
                <a:schemeClr val="tx2"/>
              </a:solidFill>
            </a:endParaRPr>
          </a:p>
          <a:p>
            <a:pPr marL="179935" lvl="1" indent="-179935">
              <a:spcBef>
                <a:spcPts val="300"/>
              </a:spcBef>
              <a:buClr>
                <a:schemeClr val="tx2"/>
              </a:buClr>
              <a:buFont typeface="Wingdings" pitchFamily="2" charset="2"/>
              <a:buChar char="§"/>
            </a:pPr>
            <a:r>
              <a:rPr lang="en-US" sz="1200" dirty="0" smtClean="0"/>
              <a:t>Iran</a:t>
            </a:r>
            <a:endParaRPr lang="en-US" sz="1200" dirty="0"/>
          </a:p>
          <a:p>
            <a:pPr marL="179935" lvl="1" indent="-179935">
              <a:spcBef>
                <a:spcPts val="300"/>
              </a:spcBef>
              <a:buClr>
                <a:schemeClr val="tx2"/>
              </a:buClr>
              <a:buFont typeface="Wingdings" pitchFamily="2" charset="2"/>
              <a:buChar char="§"/>
            </a:pPr>
            <a:r>
              <a:rPr lang="en-US" sz="1200" dirty="0" smtClean="0"/>
              <a:t>Azerbaijan and other Caucasian countries</a:t>
            </a:r>
          </a:p>
        </p:txBody>
      </p:sp>
      <p:sp>
        <p:nvSpPr>
          <p:cNvPr id="164" name="TextBox 163"/>
          <p:cNvSpPr txBox="1"/>
          <p:nvPr/>
        </p:nvSpPr>
        <p:spPr>
          <a:xfrm>
            <a:off x="6660234" y="4559761"/>
            <a:ext cx="1654019" cy="1300356"/>
          </a:xfrm>
          <a:prstGeom prst="rect">
            <a:avLst/>
          </a:prstGeom>
          <a:noFill/>
        </p:spPr>
        <p:txBody>
          <a:bodyPr wrap="square" lIns="0" tIns="0" rIns="0" bIns="0" rtlCol="0">
            <a:spAutoFit/>
          </a:bodyPr>
          <a:lstStyle/>
          <a:p>
            <a:pPr marL="0" lvl="1">
              <a:spcBef>
                <a:spcPts val="300"/>
              </a:spcBef>
              <a:buClr>
                <a:schemeClr val="tx2"/>
              </a:buClr>
            </a:pPr>
            <a:r>
              <a:rPr lang="en-US" sz="1000" b="1" dirty="0" smtClean="0">
                <a:solidFill>
                  <a:schemeClr val="tx2"/>
                </a:solidFill>
              </a:rPr>
              <a:t>4</a:t>
            </a:r>
            <a:r>
              <a:rPr lang="en-US" sz="1000" b="1" baseline="30000" dirty="0" smtClean="0">
                <a:solidFill>
                  <a:schemeClr val="tx2"/>
                </a:solidFill>
              </a:rPr>
              <a:t>th</a:t>
            </a:r>
            <a:r>
              <a:rPr lang="en-US" sz="1000" b="1" dirty="0" smtClean="0">
                <a:solidFill>
                  <a:schemeClr val="tx2"/>
                </a:solidFill>
              </a:rPr>
              <a:t> level</a:t>
            </a:r>
            <a:endParaRPr lang="ru-RU" sz="1000" dirty="0" smtClean="0">
              <a:solidFill>
                <a:schemeClr val="tx2"/>
              </a:solidFill>
            </a:endParaRPr>
          </a:p>
          <a:p>
            <a:pPr marL="179935" lvl="1" indent="-179935">
              <a:spcBef>
                <a:spcPts val="300"/>
              </a:spcBef>
              <a:buClr>
                <a:schemeClr val="tx2"/>
              </a:buClr>
              <a:buFont typeface="Wingdings" pitchFamily="2" charset="2"/>
              <a:buChar char="§"/>
            </a:pPr>
            <a:r>
              <a:rPr lang="en-US" sz="1200" dirty="0" smtClean="0"/>
              <a:t>China</a:t>
            </a:r>
          </a:p>
          <a:p>
            <a:pPr marL="179935" lvl="1" indent="-179935">
              <a:spcBef>
                <a:spcPts val="300"/>
              </a:spcBef>
              <a:buClr>
                <a:schemeClr val="tx2"/>
              </a:buClr>
              <a:buFont typeface="Wingdings" pitchFamily="2" charset="2"/>
              <a:buChar char="§"/>
            </a:pPr>
            <a:r>
              <a:rPr lang="en-US" sz="1200" dirty="0" smtClean="0"/>
              <a:t>Uzbekistan</a:t>
            </a:r>
            <a:endParaRPr lang="ru-RU" sz="1200" dirty="0" smtClean="0"/>
          </a:p>
          <a:p>
            <a:pPr marL="179935" lvl="1" indent="-179935">
              <a:spcBef>
                <a:spcPts val="300"/>
              </a:spcBef>
              <a:buClr>
                <a:schemeClr val="tx2"/>
              </a:buClr>
              <a:buFont typeface="Wingdings" pitchFamily="2" charset="2"/>
              <a:buChar char="§"/>
            </a:pPr>
            <a:r>
              <a:rPr lang="en-US" sz="1200" dirty="0" smtClean="0"/>
              <a:t>Tajikistan</a:t>
            </a:r>
            <a:endParaRPr lang="ru-RU" sz="1200" dirty="0"/>
          </a:p>
          <a:p>
            <a:pPr marL="179935" lvl="1" indent="-179935">
              <a:spcBef>
                <a:spcPts val="300"/>
              </a:spcBef>
              <a:buClr>
                <a:schemeClr val="tx2"/>
              </a:buClr>
              <a:buFont typeface="Wingdings" pitchFamily="2" charset="2"/>
              <a:buChar char="§"/>
            </a:pPr>
            <a:r>
              <a:rPr lang="en-US" sz="1200" dirty="0" smtClean="0"/>
              <a:t>Turkmenistan</a:t>
            </a:r>
            <a:endParaRPr lang="ru-RU" sz="1200" dirty="0" smtClean="0"/>
          </a:p>
          <a:p>
            <a:pPr marL="179935" lvl="1" indent="-179935">
              <a:spcBef>
                <a:spcPts val="300"/>
              </a:spcBef>
              <a:buClr>
                <a:schemeClr val="tx2"/>
              </a:buClr>
              <a:buFont typeface="Wingdings" pitchFamily="2" charset="2"/>
              <a:buChar char="§"/>
            </a:pPr>
            <a:r>
              <a:rPr lang="en-US" sz="1200" dirty="0" smtClean="0"/>
              <a:t>Kyrgyzstan</a:t>
            </a:r>
            <a:endParaRPr lang="ru-RU" sz="1200" dirty="0"/>
          </a:p>
        </p:txBody>
      </p:sp>
      <p:grpSp>
        <p:nvGrpSpPr>
          <p:cNvPr id="3" name="Группа 3"/>
          <p:cNvGrpSpPr/>
          <p:nvPr/>
        </p:nvGrpSpPr>
        <p:grpSpPr>
          <a:xfrm>
            <a:off x="215784" y="5867400"/>
            <a:ext cx="2412001" cy="431381"/>
            <a:chOff x="107504" y="6093591"/>
            <a:chExt cx="2412000" cy="431381"/>
          </a:xfrm>
        </p:grpSpPr>
        <p:sp>
          <p:nvSpPr>
            <p:cNvPr id="168" name="Прямоугольник 167"/>
            <p:cNvSpPr/>
            <p:nvPr/>
          </p:nvSpPr>
          <p:spPr>
            <a:xfrm>
              <a:off x="2035385" y="6237312"/>
              <a:ext cx="484119" cy="144000"/>
            </a:xfrm>
            <a:prstGeom prst="rect">
              <a:avLst/>
            </a:prstGeom>
            <a:solidFill>
              <a:schemeClr val="tx2">
                <a:lumMod val="20000"/>
                <a:lumOff val="80000"/>
              </a:schemeClr>
            </a:solidFill>
            <a:ln w="9525">
              <a:solidFill>
                <a:schemeClr val="accent2">
                  <a:lumMod val="20000"/>
                  <a:lumOff val="80000"/>
                </a:schemeClr>
              </a:solidFill>
              <a:round/>
              <a:headEnd/>
              <a:tailEnd/>
            </a:ln>
          </p:spPr>
          <p:txBody>
            <a:bodyPr/>
            <a:lstStyle/>
            <a:p>
              <a:endParaRPr lang="ru-RU" sz="1400" dirty="0" err="1">
                <a:solidFill>
                  <a:srgbClr val="000000"/>
                </a:solidFill>
                <a:latin typeface="Arial" charset="0"/>
                <a:cs typeface="Arial" charset="0"/>
              </a:endParaRPr>
            </a:p>
          </p:txBody>
        </p:sp>
        <p:sp>
          <p:nvSpPr>
            <p:cNvPr id="169" name="Прямоугольник 168"/>
            <p:cNvSpPr/>
            <p:nvPr/>
          </p:nvSpPr>
          <p:spPr>
            <a:xfrm>
              <a:off x="1551267" y="6237312"/>
              <a:ext cx="484119" cy="144000"/>
            </a:xfrm>
            <a:prstGeom prst="rect">
              <a:avLst/>
            </a:prstGeom>
            <a:solidFill>
              <a:schemeClr val="tx2">
                <a:lumMod val="40000"/>
                <a:lumOff val="60000"/>
              </a:schemeClr>
            </a:solidFill>
            <a:ln w="9525">
              <a:solidFill>
                <a:schemeClr val="accent2">
                  <a:lumMod val="20000"/>
                  <a:lumOff val="80000"/>
                </a:schemeClr>
              </a:solidFill>
              <a:round/>
              <a:headEnd/>
              <a:tailEnd/>
            </a:ln>
          </p:spPr>
          <p:txBody>
            <a:bodyPr/>
            <a:lstStyle/>
            <a:p>
              <a:endParaRPr lang="ru-RU" sz="1400" dirty="0" err="1">
                <a:solidFill>
                  <a:srgbClr val="000000"/>
                </a:solidFill>
                <a:latin typeface="Arial" charset="0"/>
                <a:cs typeface="Arial" charset="0"/>
              </a:endParaRPr>
            </a:p>
          </p:txBody>
        </p:sp>
        <p:sp>
          <p:nvSpPr>
            <p:cNvPr id="170" name="Прямоугольник 169"/>
            <p:cNvSpPr/>
            <p:nvPr/>
          </p:nvSpPr>
          <p:spPr>
            <a:xfrm>
              <a:off x="1067041" y="6237312"/>
              <a:ext cx="484119" cy="144000"/>
            </a:xfrm>
            <a:prstGeom prst="rect">
              <a:avLst/>
            </a:prstGeom>
            <a:solidFill>
              <a:schemeClr val="tx2">
                <a:lumMod val="60000"/>
                <a:lumOff val="40000"/>
              </a:schemeClr>
            </a:solidFill>
            <a:ln w="9525">
              <a:solidFill>
                <a:schemeClr val="accent2">
                  <a:lumMod val="20000"/>
                  <a:lumOff val="80000"/>
                </a:schemeClr>
              </a:solidFill>
              <a:round/>
              <a:headEnd/>
              <a:tailEnd/>
            </a:ln>
          </p:spPr>
          <p:txBody>
            <a:bodyPr/>
            <a:lstStyle/>
            <a:p>
              <a:endParaRPr lang="ru-RU" sz="1400" dirty="0" err="1">
                <a:solidFill>
                  <a:srgbClr val="000000"/>
                </a:solidFill>
                <a:latin typeface="Arial" charset="0"/>
                <a:cs typeface="Arial" charset="0"/>
              </a:endParaRPr>
            </a:p>
          </p:txBody>
        </p:sp>
        <p:sp>
          <p:nvSpPr>
            <p:cNvPr id="171" name="Прямоугольник 170"/>
            <p:cNvSpPr/>
            <p:nvPr/>
          </p:nvSpPr>
          <p:spPr>
            <a:xfrm>
              <a:off x="582922" y="6237312"/>
              <a:ext cx="484119" cy="144000"/>
            </a:xfrm>
            <a:prstGeom prst="rect">
              <a:avLst/>
            </a:prstGeom>
            <a:solidFill>
              <a:schemeClr val="tx2">
                <a:lumMod val="75000"/>
              </a:schemeClr>
            </a:solidFill>
            <a:ln w="9525">
              <a:solidFill>
                <a:schemeClr val="accent2">
                  <a:lumMod val="20000"/>
                  <a:lumOff val="80000"/>
                </a:schemeClr>
              </a:solidFill>
              <a:round/>
              <a:headEnd/>
              <a:tailEnd/>
            </a:ln>
          </p:spPr>
          <p:txBody>
            <a:bodyPr/>
            <a:lstStyle/>
            <a:p>
              <a:endParaRPr lang="ru-RU" sz="1400" dirty="0" err="1">
                <a:solidFill>
                  <a:srgbClr val="000000"/>
                </a:solidFill>
                <a:latin typeface="Arial" charset="0"/>
                <a:cs typeface="Arial" charset="0"/>
              </a:endParaRPr>
            </a:p>
          </p:txBody>
        </p:sp>
        <p:sp>
          <p:nvSpPr>
            <p:cNvPr id="172" name="Прямоугольник 171"/>
            <p:cNvSpPr/>
            <p:nvPr/>
          </p:nvSpPr>
          <p:spPr>
            <a:xfrm>
              <a:off x="107504" y="6237312"/>
              <a:ext cx="484119" cy="144000"/>
            </a:xfrm>
            <a:prstGeom prst="rect">
              <a:avLst/>
            </a:prstGeom>
            <a:solidFill>
              <a:schemeClr val="tx2">
                <a:lumMod val="50000"/>
              </a:schemeClr>
            </a:solidFill>
            <a:ln w="9525">
              <a:solidFill>
                <a:schemeClr val="accent2">
                  <a:lumMod val="20000"/>
                  <a:lumOff val="80000"/>
                </a:schemeClr>
              </a:solidFill>
              <a:round/>
              <a:headEnd/>
              <a:tailEnd/>
            </a:ln>
          </p:spPr>
          <p:txBody>
            <a:bodyPr/>
            <a:lstStyle/>
            <a:p>
              <a:endParaRPr lang="ru-RU" sz="1400" dirty="0" err="1">
                <a:solidFill>
                  <a:srgbClr val="000000"/>
                </a:solidFill>
                <a:latin typeface="Arial" charset="0"/>
                <a:cs typeface="Arial" charset="0"/>
              </a:endParaRPr>
            </a:p>
          </p:txBody>
        </p:sp>
        <p:sp>
          <p:nvSpPr>
            <p:cNvPr id="163" name="TextBox 162"/>
            <p:cNvSpPr txBox="1"/>
            <p:nvPr/>
          </p:nvSpPr>
          <p:spPr>
            <a:xfrm>
              <a:off x="107504" y="6426483"/>
              <a:ext cx="941295" cy="98489"/>
            </a:xfrm>
            <a:prstGeom prst="rect">
              <a:avLst/>
            </a:prstGeom>
            <a:noFill/>
          </p:spPr>
          <p:txBody>
            <a:bodyPr wrap="square" lIns="0" tIns="0" rIns="0" bIns="0" rtlCol="0">
              <a:spAutoFit/>
            </a:bodyPr>
            <a:lstStyle/>
            <a:p>
              <a:pPr>
                <a:lnSpc>
                  <a:spcPct val="80000"/>
                </a:lnSpc>
              </a:pPr>
              <a:r>
                <a:rPr lang="en-US" sz="800" dirty="0" smtClean="0"/>
                <a:t>High</a:t>
              </a:r>
              <a:endParaRPr lang="ru-RU" sz="800" dirty="0" smtClean="0"/>
            </a:p>
          </p:txBody>
        </p:sp>
        <p:sp>
          <p:nvSpPr>
            <p:cNvPr id="165" name="TextBox 164"/>
            <p:cNvSpPr txBox="1"/>
            <p:nvPr/>
          </p:nvSpPr>
          <p:spPr>
            <a:xfrm>
              <a:off x="1110920" y="6398391"/>
              <a:ext cx="941295" cy="98489"/>
            </a:xfrm>
            <a:prstGeom prst="rect">
              <a:avLst/>
            </a:prstGeom>
            <a:noFill/>
          </p:spPr>
          <p:txBody>
            <a:bodyPr wrap="square" lIns="0" tIns="0" rIns="0" bIns="0" rtlCol="0">
              <a:spAutoFit/>
            </a:bodyPr>
            <a:lstStyle/>
            <a:p>
              <a:pPr algn="r">
                <a:lnSpc>
                  <a:spcPct val="80000"/>
                </a:lnSpc>
              </a:pPr>
              <a:r>
                <a:rPr lang="en-US" sz="800" dirty="0" smtClean="0"/>
                <a:t>Low</a:t>
              </a:r>
              <a:endParaRPr lang="ru-RU" sz="800" dirty="0" smtClean="0"/>
            </a:p>
          </p:txBody>
        </p:sp>
        <p:sp>
          <p:nvSpPr>
            <p:cNvPr id="167" name="TextBox 166"/>
            <p:cNvSpPr txBox="1"/>
            <p:nvPr/>
          </p:nvSpPr>
          <p:spPr>
            <a:xfrm>
              <a:off x="120320" y="6093591"/>
              <a:ext cx="2091567" cy="98489"/>
            </a:xfrm>
            <a:prstGeom prst="rect">
              <a:avLst/>
            </a:prstGeom>
            <a:noFill/>
          </p:spPr>
          <p:txBody>
            <a:bodyPr wrap="square" lIns="0" tIns="0" rIns="0" bIns="0" rtlCol="0">
              <a:spAutoFit/>
            </a:bodyPr>
            <a:lstStyle/>
            <a:p>
              <a:pPr algn="ctr">
                <a:lnSpc>
                  <a:spcPct val="80000"/>
                </a:lnSpc>
              </a:pPr>
              <a:r>
                <a:rPr lang="en-US" sz="800" b="1" dirty="0" smtClean="0"/>
                <a:t>Level of integration of the macro-region</a:t>
              </a:r>
              <a:endParaRPr lang="ru-RU" sz="800" b="1" dirty="0" smtClean="0"/>
            </a:p>
          </p:txBody>
        </p:sp>
      </p:grpSp>
      <p:grpSp>
        <p:nvGrpSpPr>
          <p:cNvPr id="4" name="Группа 147"/>
          <p:cNvGrpSpPr/>
          <p:nvPr/>
        </p:nvGrpSpPr>
        <p:grpSpPr>
          <a:xfrm flipH="1">
            <a:off x="2195739" y="2564928"/>
            <a:ext cx="1711575" cy="2354857"/>
            <a:chOff x="6884620" y="1804043"/>
            <a:chExt cx="1935530" cy="3036536"/>
          </a:xfrm>
        </p:grpSpPr>
        <p:sp>
          <p:nvSpPr>
            <p:cNvPr id="149" name="Freeform 18"/>
            <p:cNvSpPr>
              <a:spLocks/>
            </p:cNvSpPr>
            <p:nvPr/>
          </p:nvSpPr>
          <p:spPr bwMode="auto">
            <a:xfrm>
              <a:off x="6884620" y="1804043"/>
              <a:ext cx="1935530" cy="3036536"/>
            </a:xfrm>
            <a:custGeom>
              <a:avLst/>
              <a:gdLst/>
              <a:ahLst/>
              <a:cxnLst>
                <a:cxn ang="0">
                  <a:pos x="177" y="435"/>
                </a:cxn>
                <a:cxn ang="0">
                  <a:pos x="506" y="1051"/>
                </a:cxn>
                <a:cxn ang="0">
                  <a:pos x="457" y="1051"/>
                </a:cxn>
                <a:cxn ang="0">
                  <a:pos x="602" y="1172"/>
                </a:cxn>
                <a:cxn ang="0">
                  <a:pos x="747" y="1051"/>
                </a:cxn>
                <a:cxn ang="0">
                  <a:pos x="698" y="1051"/>
                </a:cxn>
                <a:cxn ang="0">
                  <a:pos x="0" y="0"/>
                </a:cxn>
              </a:cxnLst>
              <a:rect l="0" t="0" r="r" b="b"/>
              <a:pathLst>
                <a:path w="747" h="1172">
                  <a:moveTo>
                    <a:pt x="177" y="435"/>
                  </a:moveTo>
                  <a:cubicBezTo>
                    <a:pt x="412" y="603"/>
                    <a:pt x="477" y="747"/>
                    <a:pt x="506" y="1051"/>
                  </a:cubicBezTo>
                  <a:cubicBezTo>
                    <a:pt x="457" y="1051"/>
                    <a:pt x="457" y="1051"/>
                    <a:pt x="457" y="1051"/>
                  </a:cubicBezTo>
                  <a:cubicBezTo>
                    <a:pt x="602" y="1172"/>
                    <a:pt x="602" y="1172"/>
                    <a:pt x="602" y="1172"/>
                  </a:cubicBezTo>
                  <a:cubicBezTo>
                    <a:pt x="747" y="1051"/>
                    <a:pt x="747" y="1051"/>
                    <a:pt x="747" y="1051"/>
                  </a:cubicBezTo>
                  <a:cubicBezTo>
                    <a:pt x="698" y="1051"/>
                    <a:pt x="698" y="1051"/>
                    <a:pt x="698" y="1051"/>
                  </a:cubicBezTo>
                  <a:cubicBezTo>
                    <a:pt x="650" y="664"/>
                    <a:pt x="386" y="215"/>
                    <a:pt x="0" y="0"/>
                  </a:cubicBezTo>
                </a:path>
              </a:pathLst>
            </a:custGeom>
            <a:noFill/>
            <a:ln w="12700" cap="flat" cmpd="sng">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19"/>
            <p:cNvSpPr>
              <a:spLocks/>
            </p:cNvSpPr>
            <p:nvPr/>
          </p:nvSpPr>
          <p:spPr bwMode="auto">
            <a:xfrm>
              <a:off x="6884620" y="1804043"/>
              <a:ext cx="1935530" cy="3036536"/>
            </a:xfrm>
            <a:custGeom>
              <a:avLst/>
              <a:gdLst/>
              <a:ahLst/>
              <a:cxnLst>
                <a:cxn ang="0">
                  <a:pos x="177" y="435"/>
                </a:cxn>
                <a:cxn ang="0">
                  <a:pos x="506" y="1051"/>
                </a:cxn>
                <a:cxn ang="0">
                  <a:pos x="457" y="1051"/>
                </a:cxn>
                <a:cxn ang="0">
                  <a:pos x="602" y="1172"/>
                </a:cxn>
                <a:cxn ang="0">
                  <a:pos x="747" y="1051"/>
                </a:cxn>
                <a:cxn ang="0">
                  <a:pos x="698" y="1051"/>
                </a:cxn>
                <a:cxn ang="0">
                  <a:pos x="0" y="0"/>
                </a:cxn>
              </a:cxnLst>
              <a:rect l="0" t="0" r="r" b="b"/>
              <a:pathLst>
                <a:path w="747" h="1172">
                  <a:moveTo>
                    <a:pt x="177" y="435"/>
                  </a:moveTo>
                  <a:cubicBezTo>
                    <a:pt x="412" y="603"/>
                    <a:pt x="477" y="747"/>
                    <a:pt x="506" y="1051"/>
                  </a:cubicBezTo>
                  <a:cubicBezTo>
                    <a:pt x="457" y="1051"/>
                    <a:pt x="457" y="1051"/>
                    <a:pt x="457" y="1051"/>
                  </a:cubicBezTo>
                  <a:cubicBezTo>
                    <a:pt x="602" y="1172"/>
                    <a:pt x="602" y="1172"/>
                    <a:pt x="602" y="1172"/>
                  </a:cubicBezTo>
                  <a:cubicBezTo>
                    <a:pt x="747" y="1051"/>
                    <a:pt x="747" y="1051"/>
                    <a:pt x="747" y="1051"/>
                  </a:cubicBezTo>
                  <a:cubicBezTo>
                    <a:pt x="698" y="1051"/>
                    <a:pt x="698" y="1051"/>
                    <a:pt x="698" y="1051"/>
                  </a:cubicBezTo>
                  <a:cubicBezTo>
                    <a:pt x="650" y="664"/>
                    <a:pt x="386" y="215"/>
                    <a:pt x="0" y="0"/>
                  </a:cubicBezTo>
                </a:path>
              </a:pathLst>
            </a:custGeom>
            <a:gradFill flip="none" rotWithShape="1">
              <a:gsLst>
                <a:gs pos="0">
                  <a:srgbClr val="7FAFFF">
                    <a:alpha val="0"/>
                  </a:srgbClr>
                </a:gs>
                <a:gs pos="100000">
                  <a:srgbClr val="2A79FF">
                    <a:alpha val="51000"/>
                  </a:srgbClr>
                </a:gs>
              </a:gsLst>
              <a:lin ang="0" scaled="1"/>
              <a:tileRect/>
            </a:gradFill>
            <a:ln w="12700" cap="flat" cmpd="sng">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7" name="Группа 136"/>
          <p:cNvGrpSpPr/>
          <p:nvPr/>
        </p:nvGrpSpPr>
        <p:grpSpPr>
          <a:xfrm rot="18702577">
            <a:off x="5366841" y="1340046"/>
            <a:ext cx="1733764" cy="2847421"/>
            <a:chOff x="6884620" y="1804043"/>
            <a:chExt cx="1935530" cy="3036536"/>
          </a:xfrm>
        </p:grpSpPr>
        <p:sp>
          <p:nvSpPr>
            <p:cNvPr id="138" name="Freeform 18"/>
            <p:cNvSpPr>
              <a:spLocks/>
            </p:cNvSpPr>
            <p:nvPr/>
          </p:nvSpPr>
          <p:spPr bwMode="auto">
            <a:xfrm>
              <a:off x="6884620" y="1804043"/>
              <a:ext cx="1935530" cy="3036536"/>
            </a:xfrm>
            <a:custGeom>
              <a:avLst/>
              <a:gdLst/>
              <a:ahLst/>
              <a:cxnLst>
                <a:cxn ang="0">
                  <a:pos x="177" y="435"/>
                </a:cxn>
                <a:cxn ang="0">
                  <a:pos x="506" y="1051"/>
                </a:cxn>
                <a:cxn ang="0">
                  <a:pos x="457" y="1051"/>
                </a:cxn>
                <a:cxn ang="0">
                  <a:pos x="602" y="1172"/>
                </a:cxn>
                <a:cxn ang="0">
                  <a:pos x="747" y="1051"/>
                </a:cxn>
                <a:cxn ang="0">
                  <a:pos x="698" y="1051"/>
                </a:cxn>
                <a:cxn ang="0">
                  <a:pos x="0" y="0"/>
                </a:cxn>
              </a:cxnLst>
              <a:rect l="0" t="0" r="r" b="b"/>
              <a:pathLst>
                <a:path w="747" h="1172">
                  <a:moveTo>
                    <a:pt x="177" y="435"/>
                  </a:moveTo>
                  <a:cubicBezTo>
                    <a:pt x="412" y="603"/>
                    <a:pt x="477" y="747"/>
                    <a:pt x="506" y="1051"/>
                  </a:cubicBezTo>
                  <a:cubicBezTo>
                    <a:pt x="457" y="1051"/>
                    <a:pt x="457" y="1051"/>
                    <a:pt x="457" y="1051"/>
                  </a:cubicBezTo>
                  <a:cubicBezTo>
                    <a:pt x="602" y="1172"/>
                    <a:pt x="602" y="1172"/>
                    <a:pt x="602" y="1172"/>
                  </a:cubicBezTo>
                  <a:cubicBezTo>
                    <a:pt x="747" y="1051"/>
                    <a:pt x="747" y="1051"/>
                    <a:pt x="747" y="1051"/>
                  </a:cubicBezTo>
                  <a:cubicBezTo>
                    <a:pt x="698" y="1051"/>
                    <a:pt x="698" y="1051"/>
                    <a:pt x="698" y="1051"/>
                  </a:cubicBezTo>
                  <a:cubicBezTo>
                    <a:pt x="650" y="664"/>
                    <a:pt x="386" y="215"/>
                    <a:pt x="0" y="0"/>
                  </a:cubicBezTo>
                </a:path>
              </a:pathLst>
            </a:custGeom>
            <a:noFill/>
            <a:ln w="12700" cap="flat" cmpd="sng">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9" name="Freeform 19"/>
            <p:cNvSpPr>
              <a:spLocks/>
            </p:cNvSpPr>
            <p:nvPr/>
          </p:nvSpPr>
          <p:spPr bwMode="auto">
            <a:xfrm>
              <a:off x="6884620" y="1804043"/>
              <a:ext cx="1935530" cy="3036536"/>
            </a:xfrm>
            <a:custGeom>
              <a:avLst/>
              <a:gdLst/>
              <a:ahLst/>
              <a:cxnLst>
                <a:cxn ang="0">
                  <a:pos x="177" y="435"/>
                </a:cxn>
                <a:cxn ang="0">
                  <a:pos x="506" y="1051"/>
                </a:cxn>
                <a:cxn ang="0">
                  <a:pos x="457" y="1051"/>
                </a:cxn>
                <a:cxn ang="0">
                  <a:pos x="602" y="1172"/>
                </a:cxn>
                <a:cxn ang="0">
                  <a:pos x="747" y="1051"/>
                </a:cxn>
                <a:cxn ang="0">
                  <a:pos x="698" y="1051"/>
                </a:cxn>
                <a:cxn ang="0">
                  <a:pos x="0" y="0"/>
                </a:cxn>
              </a:cxnLst>
              <a:rect l="0" t="0" r="r" b="b"/>
              <a:pathLst>
                <a:path w="747" h="1172">
                  <a:moveTo>
                    <a:pt x="177" y="435"/>
                  </a:moveTo>
                  <a:cubicBezTo>
                    <a:pt x="412" y="603"/>
                    <a:pt x="477" y="747"/>
                    <a:pt x="506" y="1051"/>
                  </a:cubicBezTo>
                  <a:cubicBezTo>
                    <a:pt x="457" y="1051"/>
                    <a:pt x="457" y="1051"/>
                    <a:pt x="457" y="1051"/>
                  </a:cubicBezTo>
                  <a:cubicBezTo>
                    <a:pt x="602" y="1172"/>
                    <a:pt x="602" y="1172"/>
                    <a:pt x="602" y="1172"/>
                  </a:cubicBezTo>
                  <a:cubicBezTo>
                    <a:pt x="747" y="1051"/>
                    <a:pt x="747" y="1051"/>
                    <a:pt x="747" y="1051"/>
                  </a:cubicBezTo>
                  <a:cubicBezTo>
                    <a:pt x="698" y="1051"/>
                    <a:pt x="698" y="1051"/>
                    <a:pt x="698" y="1051"/>
                  </a:cubicBezTo>
                  <a:cubicBezTo>
                    <a:pt x="650" y="664"/>
                    <a:pt x="386" y="215"/>
                    <a:pt x="0" y="0"/>
                  </a:cubicBezTo>
                </a:path>
              </a:pathLst>
            </a:custGeom>
            <a:gradFill flip="none" rotWithShape="1">
              <a:gsLst>
                <a:gs pos="0">
                  <a:srgbClr val="7FAFFF">
                    <a:alpha val="0"/>
                  </a:srgbClr>
                </a:gs>
                <a:gs pos="100000">
                  <a:srgbClr val="2A79FF">
                    <a:alpha val="51000"/>
                  </a:srgbClr>
                </a:gs>
              </a:gsLst>
              <a:lin ang="0" scaled="1"/>
              <a:tileRect/>
            </a:gradFill>
            <a:ln w="12700" cap="flat" cmpd="sng">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8" name="Группа 150"/>
          <p:cNvGrpSpPr/>
          <p:nvPr/>
        </p:nvGrpSpPr>
        <p:grpSpPr>
          <a:xfrm>
            <a:off x="4712960" y="2420889"/>
            <a:ext cx="1786643" cy="3036536"/>
            <a:chOff x="6884620" y="1804043"/>
            <a:chExt cx="1935530" cy="3036536"/>
          </a:xfrm>
        </p:grpSpPr>
        <p:sp>
          <p:nvSpPr>
            <p:cNvPr id="152" name="Freeform 18"/>
            <p:cNvSpPr>
              <a:spLocks/>
            </p:cNvSpPr>
            <p:nvPr/>
          </p:nvSpPr>
          <p:spPr bwMode="auto">
            <a:xfrm>
              <a:off x="6884620" y="1804043"/>
              <a:ext cx="1935530" cy="3036536"/>
            </a:xfrm>
            <a:custGeom>
              <a:avLst/>
              <a:gdLst/>
              <a:ahLst/>
              <a:cxnLst>
                <a:cxn ang="0">
                  <a:pos x="177" y="435"/>
                </a:cxn>
                <a:cxn ang="0">
                  <a:pos x="506" y="1051"/>
                </a:cxn>
                <a:cxn ang="0">
                  <a:pos x="457" y="1051"/>
                </a:cxn>
                <a:cxn ang="0">
                  <a:pos x="602" y="1172"/>
                </a:cxn>
                <a:cxn ang="0">
                  <a:pos x="747" y="1051"/>
                </a:cxn>
                <a:cxn ang="0">
                  <a:pos x="698" y="1051"/>
                </a:cxn>
                <a:cxn ang="0">
                  <a:pos x="0" y="0"/>
                </a:cxn>
              </a:cxnLst>
              <a:rect l="0" t="0" r="r" b="b"/>
              <a:pathLst>
                <a:path w="747" h="1172">
                  <a:moveTo>
                    <a:pt x="177" y="435"/>
                  </a:moveTo>
                  <a:cubicBezTo>
                    <a:pt x="412" y="603"/>
                    <a:pt x="477" y="747"/>
                    <a:pt x="506" y="1051"/>
                  </a:cubicBezTo>
                  <a:cubicBezTo>
                    <a:pt x="457" y="1051"/>
                    <a:pt x="457" y="1051"/>
                    <a:pt x="457" y="1051"/>
                  </a:cubicBezTo>
                  <a:cubicBezTo>
                    <a:pt x="602" y="1172"/>
                    <a:pt x="602" y="1172"/>
                    <a:pt x="602" y="1172"/>
                  </a:cubicBezTo>
                  <a:cubicBezTo>
                    <a:pt x="747" y="1051"/>
                    <a:pt x="747" y="1051"/>
                    <a:pt x="747" y="1051"/>
                  </a:cubicBezTo>
                  <a:cubicBezTo>
                    <a:pt x="698" y="1051"/>
                    <a:pt x="698" y="1051"/>
                    <a:pt x="698" y="1051"/>
                  </a:cubicBezTo>
                  <a:cubicBezTo>
                    <a:pt x="650" y="664"/>
                    <a:pt x="386" y="215"/>
                    <a:pt x="0" y="0"/>
                  </a:cubicBezTo>
                </a:path>
              </a:pathLst>
            </a:custGeom>
            <a:noFill/>
            <a:ln w="12700" cap="flat" cmpd="sng">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3" name="Freeform 19"/>
            <p:cNvSpPr>
              <a:spLocks/>
            </p:cNvSpPr>
            <p:nvPr/>
          </p:nvSpPr>
          <p:spPr bwMode="auto">
            <a:xfrm>
              <a:off x="6884620" y="1804043"/>
              <a:ext cx="1935530" cy="3036536"/>
            </a:xfrm>
            <a:custGeom>
              <a:avLst/>
              <a:gdLst/>
              <a:ahLst/>
              <a:cxnLst>
                <a:cxn ang="0">
                  <a:pos x="177" y="435"/>
                </a:cxn>
                <a:cxn ang="0">
                  <a:pos x="506" y="1051"/>
                </a:cxn>
                <a:cxn ang="0">
                  <a:pos x="457" y="1051"/>
                </a:cxn>
                <a:cxn ang="0">
                  <a:pos x="602" y="1172"/>
                </a:cxn>
                <a:cxn ang="0">
                  <a:pos x="747" y="1051"/>
                </a:cxn>
                <a:cxn ang="0">
                  <a:pos x="698" y="1051"/>
                </a:cxn>
                <a:cxn ang="0">
                  <a:pos x="0" y="0"/>
                </a:cxn>
              </a:cxnLst>
              <a:rect l="0" t="0" r="r" b="b"/>
              <a:pathLst>
                <a:path w="747" h="1172">
                  <a:moveTo>
                    <a:pt x="177" y="435"/>
                  </a:moveTo>
                  <a:cubicBezTo>
                    <a:pt x="412" y="603"/>
                    <a:pt x="477" y="747"/>
                    <a:pt x="506" y="1051"/>
                  </a:cubicBezTo>
                  <a:cubicBezTo>
                    <a:pt x="457" y="1051"/>
                    <a:pt x="457" y="1051"/>
                    <a:pt x="457" y="1051"/>
                  </a:cubicBezTo>
                  <a:cubicBezTo>
                    <a:pt x="602" y="1172"/>
                    <a:pt x="602" y="1172"/>
                    <a:pt x="602" y="1172"/>
                  </a:cubicBezTo>
                  <a:cubicBezTo>
                    <a:pt x="747" y="1051"/>
                    <a:pt x="747" y="1051"/>
                    <a:pt x="747" y="1051"/>
                  </a:cubicBezTo>
                  <a:cubicBezTo>
                    <a:pt x="698" y="1051"/>
                    <a:pt x="698" y="1051"/>
                    <a:pt x="698" y="1051"/>
                  </a:cubicBezTo>
                  <a:cubicBezTo>
                    <a:pt x="650" y="664"/>
                    <a:pt x="386" y="215"/>
                    <a:pt x="0" y="0"/>
                  </a:cubicBezTo>
                </a:path>
              </a:pathLst>
            </a:custGeom>
            <a:gradFill flip="none" rotWithShape="1">
              <a:gsLst>
                <a:gs pos="0">
                  <a:srgbClr val="7FAFFF">
                    <a:alpha val="0"/>
                  </a:srgbClr>
                </a:gs>
                <a:gs pos="100000">
                  <a:srgbClr val="2A79FF">
                    <a:alpha val="51000"/>
                  </a:srgbClr>
                </a:gs>
              </a:gsLst>
              <a:lin ang="0" scaled="1"/>
              <a:tileRect/>
            </a:gradFill>
            <a:ln w="12700" cap="flat" cmpd="sng">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9" name="Группа 153"/>
          <p:cNvGrpSpPr/>
          <p:nvPr/>
        </p:nvGrpSpPr>
        <p:grpSpPr>
          <a:xfrm rot="1751137" flipH="1">
            <a:off x="1764243" y="1857415"/>
            <a:ext cx="1595255" cy="3036536"/>
            <a:chOff x="6884620" y="1804043"/>
            <a:chExt cx="1935530" cy="3036536"/>
          </a:xfrm>
        </p:grpSpPr>
        <p:sp>
          <p:nvSpPr>
            <p:cNvPr id="155" name="Freeform 18"/>
            <p:cNvSpPr>
              <a:spLocks/>
            </p:cNvSpPr>
            <p:nvPr/>
          </p:nvSpPr>
          <p:spPr bwMode="auto">
            <a:xfrm>
              <a:off x="6884620" y="1804043"/>
              <a:ext cx="1935530" cy="3036536"/>
            </a:xfrm>
            <a:custGeom>
              <a:avLst/>
              <a:gdLst/>
              <a:ahLst/>
              <a:cxnLst>
                <a:cxn ang="0">
                  <a:pos x="177" y="435"/>
                </a:cxn>
                <a:cxn ang="0">
                  <a:pos x="506" y="1051"/>
                </a:cxn>
                <a:cxn ang="0">
                  <a:pos x="457" y="1051"/>
                </a:cxn>
                <a:cxn ang="0">
                  <a:pos x="602" y="1172"/>
                </a:cxn>
                <a:cxn ang="0">
                  <a:pos x="747" y="1051"/>
                </a:cxn>
                <a:cxn ang="0">
                  <a:pos x="698" y="1051"/>
                </a:cxn>
                <a:cxn ang="0">
                  <a:pos x="0" y="0"/>
                </a:cxn>
              </a:cxnLst>
              <a:rect l="0" t="0" r="r" b="b"/>
              <a:pathLst>
                <a:path w="747" h="1172">
                  <a:moveTo>
                    <a:pt x="177" y="435"/>
                  </a:moveTo>
                  <a:cubicBezTo>
                    <a:pt x="412" y="603"/>
                    <a:pt x="477" y="747"/>
                    <a:pt x="506" y="1051"/>
                  </a:cubicBezTo>
                  <a:cubicBezTo>
                    <a:pt x="457" y="1051"/>
                    <a:pt x="457" y="1051"/>
                    <a:pt x="457" y="1051"/>
                  </a:cubicBezTo>
                  <a:cubicBezTo>
                    <a:pt x="602" y="1172"/>
                    <a:pt x="602" y="1172"/>
                    <a:pt x="602" y="1172"/>
                  </a:cubicBezTo>
                  <a:cubicBezTo>
                    <a:pt x="747" y="1051"/>
                    <a:pt x="747" y="1051"/>
                    <a:pt x="747" y="1051"/>
                  </a:cubicBezTo>
                  <a:cubicBezTo>
                    <a:pt x="698" y="1051"/>
                    <a:pt x="698" y="1051"/>
                    <a:pt x="698" y="1051"/>
                  </a:cubicBezTo>
                  <a:cubicBezTo>
                    <a:pt x="650" y="664"/>
                    <a:pt x="386" y="215"/>
                    <a:pt x="0" y="0"/>
                  </a:cubicBezTo>
                </a:path>
              </a:pathLst>
            </a:custGeom>
            <a:noFill/>
            <a:ln w="12700" cap="flat" cmpd="sng">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7" name="Freeform 19"/>
            <p:cNvSpPr>
              <a:spLocks/>
            </p:cNvSpPr>
            <p:nvPr/>
          </p:nvSpPr>
          <p:spPr bwMode="auto">
            <a:xfrm>
              <a:off x="6884620" y="1804043"/>
              <a:ext cx="1935530" cy="3036536"/>
            </a:xfrm>
            <a:custGeom>
              <a:avLst/>
              <a:gdLst/>
              <a:ahLst/>
              <a:cxnLst>
                <a:cxn ang="0">
                  <a:pos x="177" y="435"/>
                </a:cxn>
                <a:cxn ang="0">
                  <a:pos x="506" y="1051"/>
                </a:cxn>
                <a:cxn ang="0">
                  <a:pos x="457" y="1051"/>
                </a:cxn>
                <a:cxn ang="0">
                  <a:pos x="602" y="1172"/>
                </a:cxn>
                <a:cxn ang="0">
                  <a:pos x="747" y="1051"/>
                </a:cxn>
                <a:cxn ang="0">
                  <a:pos x="698" y="1051"/>
                </a:cxn>
                <a:cxn ang="0">
                  <a:pos x="0" y="0"/>
                </a:cxn>
              </a:cxnLst>
              <a:rect l="0" t="0" r="r" b="b"/>
              <a:pathLst>
                <a:path w="747" h="1172">
                  <a:moveTo>
                    <a:pt x="177" y="435"/>
                  </a:moveTo>
                  <a:cubicBezTo>
                    <a:pt x="412" y="603"/>
                    <a:pt x="477" y="747"/>
                    <a:pt x="506" y="1051"/>
                  </a:cubicBezTo>
                  <a:cubicBezTo>
                    <a:pt x="457" y="1051"/>
                    <a:pt x="457" y="1051"/>
                    <a:pt x="457" y="1051"/>
                  </a:cubicBezTo>
                  <a:cubicBezTo>
                    <a:pt x="602" y="1172"/>
                    <a:pt x="602" y="1172"/>
                    <a:pt x="602" y="1172"/>
                  </a:cubicBezTo>
                  <a:cubicBezTo>
                    <a:pt x="747" y="1051"/>
                    <a:pt x="747" y="1051"/>
                    <a:pt x="747" y="1051"/>
                  </a:cubicBezTo>
                  <a:cubicBezTo>
                    <a:pt x="698" y="1051"/>
                    <a:pt x="698" y="1051"/>
                    <a:pt x="698" y="1051"/>
                  </a:cubicBezTo>
                  <a:cubicBezTo>
                    <a:pt x="650" y="664"/>
                    <a:pt x="386" y="215"/>
                    <a:pt x="0" y="0"/>
                  </a:cubicBezTo>
                </a:path>
              </a:pathLst>
            </a:custGeom>
            <a:gradFill flip="none" rotWithShape="1">
              <a:gsLst>
                <a:gs pos="0">
                  <a:srgbClr val="7FAFFF">
                    <a:alpha val="0"/>
                  </a:srgbClr>
                </a:gs>
                <a:gs pos="100000">
                  <a:srgbClr val="2A79FF">
                    <a:alpha val="51000"/>
                  </a:srgbClr>
                </a:gs>
              </a:gsLst>
              <a:lin ang="0" scaled="1"/>
              <a:tileRect/>
            </a:gradFill>
            <a:ln w="12700" cap="flat" cmpd="sng">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0" name="Группа 157"/>
          <p:cNvGrpSpPr/>
          <p:nvPr/>
        </p:nvGrpSpPr>
        <p:grpSpPr>
          <a:xfrm rot="3858806" flipH="1">
            <a:off x="1793764" y="944037"/>
            <a:ext cx="1728192" cy="2802956"/>
            <a:chOff x="6884620" y="1804043"/>
            <a:chExt cx="1935530" cy="3036536"/>
          </a:xfrm>
        </p:grpSpPr>
        <p:sp>
          <p:nvSpPr>
            <p:cNvPr id="159" name="Freeform 18"/>
            <p:cNvSpPr>
              <a:spLocks/>
            </p:cNvSpPr>
            <p:nvPr/>
          </p:nvSpPr>
          <p:spPr bwMode="auto">
            <a:xfrm>
              <a:off x="6884620" y="1804043"/>
              <a:ext cx="1935530" cy="3036536"/>
            </a:xfrm>
            <a:custGeom>
              <a:avLst/>
              <a:gdLst/>
              <a:ahLst/>
              <a:cxnLst>
                <a:cxn ang="0">
                  <a:pos x="177" y="435"/>
                </a:cxn>
                <a:cxn ang="0">
                  <a:pos x="506" y="1051"/>
                </a:cxn>
                <a:cxn ang="0">
                  <a:pos x="457" y="1051"/>
                </a:cxn>
                <a:cxn ang="0">
                  <a:pos x="602" y="1172"/>
                </a:cxn>
                <a:cxn ang="0">
                  <a:pos x="747" y="1051"/>
                </a:cxn>
                <a:cxn ang="0">
                  <a:pos x="698" y="1051"/>
                </a:cxn>
                <a:cxn ang="0">
                  <a:pos x="0" y="0"/>
                </a:cxn>
              </a:cxnLst>
              <a:rect l="0" t="0" r="r" b="b"/>
              <a:pathLst>
                <a:path w="747" h="1172">
                  <a:moveTo>
                    <a:pt x="177" y="435"/>
                  </a:moveTo>
                  <a:cubicBezTo>
                    <a:pt x="412" y="603"/>
                    <a:pt x="477" y="747"/>
                    <a:pt x="506" y="1051"/>
                  </a:cubicBezTo>
                  <a:cubicBezTo>
                    <a:pt x="457" y="1051"/>
                    <a:pt x="457" y="1051"/>
                    <a:pt x="457" y="1051"/>
                  </a:cubicBezTo>
                  <a:cubicBezTo>
                    <a:pt x="602" y="1172"/>
                    <a:pt x="602" y="1172"/>
                    <a:pt x="602" y="1172"/>
                  </a:cubicBezTo>
                  <a:cubicBezTo>
                    <a:pt x="747" y="1051"/>
                    <a:pt x="747" y="1051"/>
                    <a:pt x="747" y="1051"/>
                  </a:cubicBezTo>
                  <a:cubicBezTo>
                    <a:pt x="698" y="1051"/>
                    <a:pt x="698" y="1051"/>
                    <a:pt x="698" y="1051"/>
                  </a:cubicBezTo>
                  <a:cubicBezTo>
                    <a:pt x="650" y="664"/>
                    <a:pt x="386" y="215"/>
                    <a:pt x="0" y="0"/>
                  </a:cubicBezTo>
                </a:path>
              </a:pathLst>
            </a:custGeom>
            <a:noFill/>
            <a:ln w="12700" cap="flat" cmpd="sng">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2" name="Freeform 19"/>
            <p:cNvSpPr>
              <a:spLocks/>
            </p:cNvSpPr>
            <p:nvPr/>
          </p:nvSpPr>
          <p:spPr bwMode="auto">
            <a:xfrm>
              <a:off x="6884620" y="1804043"/>
              <a:ext cx="1935530" cy="3036536"/>
            </a:xfrm>
            <a:custGeom>
              <a:avLst/>
              <a:gdLst/>
              <a:ahLst/>
              <a:cxnLst>
                <a:cxn ang="0">
                  <a:pos x="177" y="435"/>
                </a:cxn>
                <a:cxn ang="0">
                  <a:pos x="506" y="1051"/>
                </a:cxn>
                <a:cxn ang="0">
                  <a:pos x="457" y="1051"/>
                </a:cxn>
                <a:cxn ang="0">
                  <a:pos x="602" y="1172"/>
                </a:cxn>
                <a:cxn ang="0">
                  <a:pos x="747" y="1051"/>
                </a:cxn>
                <a:cxn ang="0">
                  <a:pos x="698" y="1051"/>
                </a:cxn>
                <a:cxn ang="0">
                  <a:pos x="0" y="0"/>
                </a:cxn>
              </a:cxnLst>
              <a:rect l="0" t="0" r="r" b="b"/>
              <a:pathLst>
                <a:path w="747" h="1172">
                  <a:moveTo>
                    <a:pt x="177" y="435"/>
                  </a:moveTo>
                  <a:cubicBezTo>
                    <a:pt x="412" y="603"/>
                    <a:pt x="477" y="747"/>
                    <a:pt x="506" y="1051"/>
                  </a:cubicBezTo>
                  <a:cubicBezTo>
                    <a:pt x="457" y="1051"/>
                    <a:pt x="457" y="1051"/>
                    <a:pt x="457" y="1051"/>
                  </a:cubicBezTo>
                  <a:cubicBezTo>
                    <a:pt x="602" y="1172"/>
                    <a:pt x="602" y="1172"/>
                    <a:pt x="602" y="1172"/>
                  </a:cubicBezTo>
                  <a:cubicBezTo>
                    <a:pt x="747" y="1051"/>
                    <a:pt x="747" y="1051"/>
                    <a:pt x="747" y="1051"/>
                  </a:cubicBezTo>
                  <a:cubicBezTo>
                    <a:pt x="698" y="1051"/>
                    <a:pt x="698" y="1051"/>
                    <a:pt x="698" y="1051"/>
                  </a:cubicBezTo>
                  <a:cubicBezTo>
                    <a:pt x="650" y="664"/>
                    <a:pt x="386" y="215"/>
                    <a:pt x="0" y="0"/>
                  </a:cubicBezTo>
                </a:path>
              </a:pathLst>
            </a:custGeom>
            <a:gradFill flip="none" rotWithShape="1">
              <a:gsLst>
                <a:gs pos="0">
                  <a:srgbClr val="7FAFFF">
                    <a:alpha val="0"/>
                  </a:srgbClr>
                </a:gs>
                <a:gs pos="100000">
                  <a:srgbClr val="2A79FF">
                    <a:alpha val="51000"/>
                  </a:srgbClr>
                </a:gs>
              </a:gsLst>
              <a:lin ang="0" scaled="1"/>
              <a:tileRect/>
            </a:gradFill>
            <a:ln w="12700" cap="flat" cmpd="sng">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 name="Группа 2"/>
          <p:cNvGrpSpPr/>
          <p:nvPr/>
        </p:nvGrpSpPr>
        <p:grpSpPr>
          <a:xfrm>
            <a:off x="3176166" y="2276876"/>
            <a:ext cx="2309755" cy="1418741"/>
            <a:chOff x="3176163" y="2946331"/>
            <a:chExt cx="2309754" cy="1418741"/>
          </a:xfrm>
        </p:grpSpPr>
        <p:sp>
          <p:nvSpPr>
            <p:cNvPr id="173" name="Oval 40"/>
            <p:cNvSpPr>
              <a:spLocks noChangeAspect="1" noChangeArrowheads="1"/>
            </p:cNvSpPr>
            <p:nvPr>
              <p:custDataLst>
                <p:tags r:id="rId1"/>
              </p:custDataLst>
            </p:nvPr>
          </p:nvSpPr>
          <p:spPr bwMode="auto">
            <a:xfrm>
              <a:off x="4040259" y="2946331"/>
              <a:ext cx="265845" cy="288000"/>
            </a:xfrm>
            <a:prstGeom prst="ellipse">
              <a:avLst/>
            </a:prstGeom>
            <a:solidFill>
              <a:srgbClr val="FFC000"/>
            </a:solidFill>
            <a:ln w="28575">
              <a:solidFill>
                <a:schemeClr val="bg1"/>
              </a:solidFill>
              <a:round/>
              <a:headEnd/>
              <a:tailEnd/>
            </a:ln>
            <a:effectLst/>
          </p:spPr>
          <p:txBody>
            <a:bodyPr wrap="none" anchor="ctr"/>
            <a:lstStyle/>
            <a:p>
              <a:pPr algn="ctr"/>
              <a:r>
                <a:rPr lang="en-GB" sz="1200" b="1" dirty="0">
                  <a:solidFill>
                    <a:schemeClr val="bg2">
                      <a:lumMod val="75000"/>
                    </a:schemeClr>
                  </a:solidFill>
                  <a:cs typeface="Arial" charset="0"/>
                </a:rPr>
                <a:t>1</a:t>
              </a:r>
            </a:p>
          </p:txBody>
        </p:sp>
        <p:sp>
          <p:nvSpPr>
            <p:cNvPr id="174" name="Oval 40"/>
            <p:cNvSpPr>
              <a:spLocks noChangeAspect="1" noChangeArrowheads="1"/>
            </p:cNvSpPr>
            <p:nvPr>
              <p:custDataLst>
                <p:tags r:id="rId2"/>
              </p:custDataLst>
            </p:nvPr>
          </p:nvSpPr>
          <p:spPr bwMode="auto">
            <a:xfrm>
              <a:off x="3176163" y="3018339"/>
              <a:ext cx="265845" cy="288000"/>
            </a:xfrm>
            <a:prstGeom prst="ellipse">
              <a:avLst/>
            </a:prstGeom>
            <a:solidFill>
              <a:srgbClr val="FFC000"/>
            </a:solidFill>
            <a:ln w="28575">
              <a:solidFill>
                <a:schemeClr val="bg1"/>
              </a:solidFill>
              <a:round/>
              <a:headEnd/>
              <a:tailEnd/>
            </a:ln>
            <a:effectLst/>
          </p:spPr>
          <p:txBody>
            <a:bodyPr wrap="none" anchor="ctr"/>
            <a:lstStyle/>
            <a:p>
              <a:pPr algn="ctr"/>
              <a:r>
                <a:rPr lang="ru-RU" sz="1200" b="1" dirty="0">
                  <a:solidFill>
                    <a:schemeClr val="bg2">
                      <a:lumMod val="75000"/>
                    </a:schemeClr>
                  </a:solidFill>
                  <a:cs typeface="Arial" charset="0"/>
                </a:rPr>
                <a:t>2</a:t>
              </a:r>
              <a:endParaRPr lang="en-GB" sz="1200" b="1" dirty="0">
                <a:solidFill>
                  <a:schemeClr val="bg2">
                    <a:lumMod val="75000"/>
                  </a:schemeClr>
                </a:solidFill>
                <a:cs typeface="Arial" charset="0"/>
              </a:endParaRPr>
            </a:p>
          </p:txBody>
        </p:sp>
        <p:sp>
          <p:nvSpPr>
            <p:cNvPr id="175" name="Oval 40"/>
            <p:cNvSpPr>
              <a:spLocks noChangeAspect="1" noChangeArrowheads="1"/>
            </p:cNvSpPr>
            <p:nvPr>
              <p:custDataLst>
                <p:tags r:id="rId3"/>
              </p:custDataLst>
            </p:nvPr>
          </p:nvSpPr>
          <p:spPr bwMode="auto">
            <a:xfrm>
              <a:off x="4788024" y="4077072"/>
              <a:ext cx="265845" cy="288000"/>
            </a:xfrm>
            <a:prstGeom prst="ellipse">
              <a:avLst/>
            </a:prstGeom>
            <a:solidFill>
              <a:srgbClr val="FFC000"/>
            </a:solidFill>
            <a:ln w="28575">
              <a:solidFill>
                <a:schemeClr val="bg1"/>
              </a:solidFill>
              <a:round/>
              <a:headEnd/>
              <a:tailEnd/>
            </a:ln>
            <a:effectLst/>
          </p:spPr>
          <p:txBody>
            <a:bodyPr wrap="none" anchor="ctr"/>
            <a:lstStyle/>
            <a:p>
              <a:pPr algn="ctr"/>
              <a:r>
                <a:rPr lang="en-US" sz="1200" b="1" dirty="0">
                  <a:solidFill>
                    <a:schemeClr val="bg2">
                      <a:lumMod val="75000"/>
                    </a:schemeClr>
                  </a:solidFill>
                  <a:cs typeface="Arial" charset="0"/>
                </a:rPr>
                <a:t>4</a:t>
              </a:r>
              <a:endParaRPr lang="en-GB" sz="1200" b="1" dirty="0">
                <a:solidFill>
                  <a:schemeClr val="bg2">
                    <a:lumMod val="75000"/>
                  </a:schemeClr>
                </a:solidFill>
                <a:cs typeface="Arial" charset="0"/>
              </a:endParaRPr>
            </a:p>
          </p:txBody>
        </p:sp>
        <p:sp>
          <p:nvSpPr>
            <p:cNvPr id="176" name="Oval 40"/>
            <p:cNvSpPr>
              <a:spLocks noChangeAspect="1" noChangeArrowheads="1"/>
            </p:cNvSpPr>
            <p:nvPr>
              <p:custDataLst>
                <p:tags r:id="rId4"/>
              </p:custDataLst>
            </p:nvPr>
          </p:nvSpPr>
          <p:spPr bwMode="auto">
            <a:xfrm>
              <a:off x="5220072" y="3501008"/>
              <a:ext cx="265845" cy="288000"/>
            </a:xfrm>
            <a:prstGeom prst="ellipse">
              <a:avLst/>
            </a:prstGeom>
            <a:solidFill>
              <a:srgbClr val="FFC000"/>
            </a:solidFill>
            <a:ln w="28575">
              <a:solidFill>
                <a:schemeClr val="bg1"/>
              </a:solidFill>
              <a:round/>
              <a:headEnd/>
              <a:tailEnd/>
            </a:ln>
            <a:effectLst/>
          </p:spPr>
          <p:txBody>
            <a:bodyPr wrap="none" anchor="ctr"/>
            <a:lstStyle/>
            <a:p>
              <a:pPr algn="ctr"/>
              <a:r>
                <a:rPr lang="en-US" sz="1200" b="1" dirty="0">
                  <a:solidFill>
                    <a:schemeClr val="bg2">
                      <a:lumMod val="75000"/>
                    </a:schemeClr>
                  </a:solidFill>
                  <a:cs typeface="Arial" charset="0"/>
                </a:rPr>
                <a:t>3</a:t>
              </a:r>
              <a:endParaRPr lang="en-GB" sz="1200" b="1" dirty="0">
                <a:solidFill>
                  <a:schemeClr val="bg2">
                    <a:lumMod val="75000"/>
                  </a:schemeClr>
                </a:solidFill>
                <a:cs typeface="Arial" charset="0"/>
              </a:endParaRPr>
            </a:p>
          </p:txBody>
        </p:sp>
        <p:sp>
          <p:nvSpPr>
            <p:cNvPr id="177" name="Oval 40"/>
            <p:cNvSpPr>
              <a:spLocks noChangeAspect="1" noChangeArrowheads="1"/>
            </p:cNvSpPr>
            <p:nvPr>
              <p:custDataLst>
                <p:tags r:id="rId5"/>
              </p:custDataLst>
            </p:nvPr>
          </p:nvSpPr>
          <p:spPr bwMode="auto">
            <a:xfrm>
              <a:off x="3918862" y="3899162"/>
              <a:ext cx="265845" cy="288000"/>
            </a:xfrm>
            <a:prstGeom prst="ellipse">
              <a:avLst/>
            </a:prstGeom>
            <a:solidFill>
              <a:srgbClr val="FFC000"/>
            </a:solidFill>
            <a:ln w="28575">
              <a:solidFill>
                <a:schemeClr val="bg1"/>
              </a:solidFill>
              <a:round/>
              <a:headEnd/>
              <a:tailEnd/>
            </a:ln>
            <a:effectLst/>
          </p:spPr>
          <p:txBody>
            <a:bodyPr wrap="none" anchor="ctr"/>
            <a:lstStyle/>
            <a:p>
              <a:pPr algn="ctr"/>
              <a:r>
                <a:rPr lang="ru-RU" sz="1200" b="1" dirty="0">
                  <a:solidFill>
                    <a:schemeClr val="bg2">
                      <a:lumMod val="75000"/>
                    </a:schemeClr>
                  </a:solidFill>
                  <a:cs typeface="Arial" charset="0"/>
                </a:rPr>
                <a:t>5</a:t>
              </a:r>
              <a:endParaRPr lang="en-GB" sz="1200" b="1" dirty="0">
                <a:solidFill>
                  <a:schemeClr val="bg2">
                    <a:lumMod val="75000"/>
                  </a:schemeClr>
                </a:solidFill>
                <a:cs typeface="Arial" charset="0"/>
              </a:endParaRPr>
            </a:p>
          </p:txBody>
        </p:sp>
      </p:grpSp>
    </p:spTree>
    <p:extLst>
      <p:ext uri="{BB962C8B-B14F-4D97-AF65-F5344CB8AC3E}">
        <p14:creationId xmlns:p14="http://schemas.microsoft.com/office/powerpoint/2010/main" val="455859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38516" y="2926685"/>
            <a:ext cx="5929828" cy="646331"/>
          </a:xfrm>
          <a:prstGeom prst="rect">
            <a:avLst/>
          </a:prstGeom>
        </p:spPr>
        <p:txBody>
          <a:bodyPr wrap="none">
            <a:spAutoFit/>
          </a:bodyPr>
          <a:lstStyle/>
          <a:p>
            <a:r>
              <a:rPr lang="en-US" sz="3600" dirty="0"/>
              <a:t>Thank you for your </a:t>
            </a:r>
            <a:r>
              <a:rPr lang="en-US" sz="3600" dirty="0" smtClean="0"/>
              <a:t>attention</a:t>
            </a:r>
            <a:endParaRPr lang="ru-RU" sz="3600" dirty="0"/>
          </a:p>
        </p:txBody>
      </p:sp>
    </p:spTree>
    <p:extLst>
      <p:ext uri="{BB962C8B-B14F-4D97-AF65-F5344CB8AC3E}">
        <p14:creationId xmlns:p14="http://schemas.microsoft.com/office/powerpoint/2010/main" val="38703260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MdEri.vUU2M2CdaVfUqp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SWT.rGVUhku2.qNF7l8aQ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ptlSNBlh3g0SOqhAzzPxM_A"/>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pIXUNi3Ad5UCYD6dumh_gk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pUAnDqwCGp0iGMI.sCOuI.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pWQhAwRj.CU2APLBqBJB.z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pIhefYFKFs06LULcQKLtoVw"/>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p3zWdPi7nPkG_2BMiwhgou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tnRG.LZL0O8mS.QIk1q5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p1DEsNaoyh0eGzB3K4mCNeg"/>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psdppZZJJH0GnzHoORJHSEg"/>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pqw4VF138sUavOfy_5NAcu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pTh85Xb30C0iwmbUgNn9NVw"/>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p4PPd1oaFeUmOI_boy.V_TA"/>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psA.xTZtY80.cT2_4JfUR0A"/>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pug8oUC3z8kyTU_3HBsvBOQ"/>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p4MmVJzMNXkC_dbaE6rDrFw"/>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EqI0DUEXf0qg410ZNxJARg"/>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p3g3H5gHIukqbNWC4SaM8SQ"/>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p6zcCjTDfJk24EENavqP3lQ"/>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pUYlUzqsdQkq1wegI.1Yb1w"/>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ptaPsTqVnaU.B7VJfzpkC7g"/>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pTAxvkN3GgEaCW.QH.peEEg"/>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pPD37J13.h0KBryzHrxDl8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puMdEri.vUU2M2CdaVfUqpQ"/>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p_yJlulEai0.ZYBF9dVupM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a3PlV2fYok2mdALtkthjMQ"/>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pUGrJF2bMv0W0eznx20it4w"/>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pV1zFCttlkkWgkIsFUXmHRw"/>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plDCPLliDsES4yyxg7JmNrw"/>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pSWT.rGVUhku2.qNF7l8aQw"/>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pXtnRG.LZL0O8mS.QIk1q5w"/>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pEqI0DUEXf0qg410ZNxJARg"/>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pa3PlV2fYok2mdALtkthjMQ"/>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pW.NG30eMzEiwnaii7Yg7Ew"/>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pPKlLUCLA2E.gxYqN.3UA7w"/>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pJJwFgD3cBkiuJ2PeKwn82g"/>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pc453OwGjA0yJUYcSDksGl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pny2XeLA8FEi6yR7pEc5foQ"/>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prlgPzKyzBEqkbQsrV0fWXg"/>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pIG6yrSkmrUGJvhPCg811i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W.NG30eMzEiwnaii7Yg7Ew"/>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pB75x.0e9_0m.7ut37GYCtg"/>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pFmqtciYdDUavBFPk_5R1.w"/>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pUHsaVWVcMk2PbYSo1BRBUg"/>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pfdaRdcKMy0KBhyXQ5gVwUw"/>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p48seYPAQ6EirHFkRo1nEHQ"/>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pYe_h7uCMt0uL13QlmH05Jw"/>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pcMWPuInGwUm2.ApUJ0cq.g"/>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pRNM18NjnZkey3ORY3L6TI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PKlLUCLA2E.gxYqN.3UA7w"/>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pvbw1AuVKAkmIKedr3eZtog"/>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p.hRf2SJSfk2PrDvPsOElsg"/>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pfDQfXLYFfkuLq.dFWlezJQ"/>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ptlSNBlh3g0SOqhAzzPxM_A"/>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pIXUNi3Ad5UCYD6dumh_gkA"/>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pUAnDqwCGp0iGMI.sCOuI.Q"/>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pWQhAwRj.CU2APLBqBJB.zA"/>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pIhefYFKFs06LULcQKLtoVw"/>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p3zWdPi7nPkG_2BMiwhgouQ"/>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_yJlulEai0.ZYBF9dVupM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JJwFgD3cBkiuJ2PeKwn82g"/>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p1DEsNaoyh0eGzB3K4mCNeg"/>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c453OwGjA0yJUYcSDksGlA"/>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psdppZZJJH0GnzHoORJHSEg"/>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pqw4VF138sUavOfy_5NAcuQ"/>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pTh85Xb30C0iwmbUgNn9NVw"/>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p4PPd1oaFeUmOI_boy.V_TA"/>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psA.xTZtY80.cT2_4JfUR0A"/>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pug8oUC3z8kyTU_3HBsvBOQ"/>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p4MmVJzMNXkC_dbaE6rDrF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p3g3H5gHIukqbNWC4SaM8SQ"/>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p6zcCjTDfJk24EENavqP3lQ"/>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pUYlUzqsdQkq1wegI.1Yb1w"/>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ptaPsTqVnaU.B7VJfzpkC7g"/>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pTAxvkN3GgEaCW.QH.peEEg"/>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pPD37J13.h0KBryzHrxDl8A"/>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ny2XeLA8FEi6yR7pEc5foQ"/>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puMdEri.vUU2M2CdaVfUqpQ"/>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p_yJlulEai0.ZYBF9dVupMQ"/>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pUGrJF2bMv0W0eznx20it4w"/>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pV1zFCttlkkWgkIsFUXmHRw"/>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lgPzKyzBEqkbQsrV0fWXg"/>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plDCPLliDsES4yyxg7JmNrw"/>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pSWT.rGVUhku2.qNF7l8aQw"/>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pXtnRG.LZL0O8mS.QIk1q5w"/>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pEqI0DUEXf0qg410ZNxJARg"/>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pa3PlV2fYok2mdALtkthjM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IG6yrSkmrUGJvhPCg811iQ"/>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pW.NG30eMzEiwnaii7Yg7Ew"/>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pPKlLUCLA2E.gxYqN.3UA7w"/>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pJJwFgD3cBkiuJ2PeKwn82g"/>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pc453OwGjA0yJUYcSDksGlA"/>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pny2XeLA8FEi6yR7pEc5foQ"/>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prlgPzKyzBEqkbQsrV0fWX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B75x.0e9_0m.7ut37GYCtg"/>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pIG6yrSkmrUGJvhPCg811iQ"/>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pB75x.0e9_0m.7ut37GYCtg"/>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pFmqtciYdDUavBFPk_5R1.w"/>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pUHsaVWVcMk2PbYSo1BRBUg"/>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pfdaRdcKMy0KBhyXQ5gVwUw"/>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p48seYPAQ6EirHFkRo1nEHQ"/>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pYe_h7uCMt0uL13QlmH05Jw"/>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pcMWPuInGwUm2.ApUJ0cq.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FmqtciYdDUavBFPk_5R1.w"/>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pRNM18NjnZkey3ORY3L6TIw"/>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pvbw1AuVKAkmIKedr3eZtog"/>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p.hRf2SJSfk2PrDvPsOElsg"/>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pfDQfXLYFfkuLq.dFWlezJQ"/>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ptlSNBlh3g0SOqhAzzPxM_A"/>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pIXUNi3Ad5UCYD6dumh_gkA"/>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pUAnDqwCGp0iGMI.sCOuI.Q"/>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pWQhAwRj.CU2APLBqBJB.zA"/>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pIhefYFKFs06LULcQKLtoV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UHsaVWVcMk2PbYSo1BRBUg"/>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p3zWdPi7nPkG_2BMiwhgouQ"/>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194.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195.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196.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197.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198.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1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GrJF2bMv0W0eznx20it4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fdaRdcKMy0KBhyXQ5gVwUw"/>
</p:tagLst>
</file>

<file path=ppt/tags/tag1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1.xml><?xml version="1.0" encoding="utf-8"?>
<p:tagLst xmlns:a="http://schemas.openxmlformats.org/drawingml/2006/main" xmlns:r="http://schemas.openxmlformats.org/officeDocument/2006/relationships" xmlns:p="http://schemas.openxmlformats.org/presentationml/2006/main">
  <p:tag name="THINKCELLSHAPEDONOTDELETE" val="phLuNIfucqUmUYTmM9gpnng"/>
</p:tagLst>
</file>

<file path=ppt/tags/tag1202.xml><?xml version="1.0" encoding="utf-8"?>
<p:tagLst xmlns:a="http://schemas.openxmlformats.org/drawingml/2006/main" xmlns:r="http://schemas.openxmlformats.org/officeDocument/2006/relationships" xmlns:p="http://schemas.openxmlformats.org/presentationml/2006/main">
  <p:tag name="THINKCELLSHAPEDONOTDELETE" val="phLuNIfucqUmUYTmM9gpnng"/>
</p:tagLst>
</file>

<file path=ppt/tags/tag1203.xml><?xml version="1.0" encoding="utf-8"?>
<p:tagLst xmlns:a="http://schemas.openxmlformats.org/drawingml/2006/main" xmlns:r="http://schemas.openxmlformats.org/officeDocument/2006/relationships" xmlns:p="http://schemas.openxmlformats.org/presentationml/2006/main">
  <p:tag name="THINKCELLSHAPEDONOTDELETE" val="phLuNIfucqUmUYTmM9gpnng"/>
</p:tagLst>
</file>

<file path=ppt/tags/tag1204.xml><?xml version="1.0" encoding="utf-8"?>
<p:tagLst xmlns:a="http://schemas.openxmlformats.org/drawingml/2006/main" xmlns:r="http://schemas.openxmlformats.org/officeDocument/2006/relationships" xmlns:p="http://schemas.openxmlformats.org/presentationml/2006/main">
  <p:tag name="THINKCELLSHAPEDONOTDELETE" val="phLuNIfucqUmUYTmM9gpnng"/>
</p:tagLst>
</file>

<file path=ppt/tags/tag1205.xml><?xml version="1.0" encoding="utf-8"?>
<p:tagLst xmlns:a="http://schemas.openxmlformats.org/drawingml/2006/main" xmlns:r="http://schemas.openxmlformats.org/officeDocument/2006/relationships" xmlns:p="http://schemas.openxmlformats.org/presentationml/2006/main">
  <p:tag name="THINKCELLSHAPEDONOTDELETE" val="phLuNIfucqUmUYTmM9gpnn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48seYPAQ6EirHFkRo1nEH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Ye_h7uCMt0uL13QlmH05J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cMWPuInGwUm2.ApUJ0cq.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NM18NjnZkey3ORY3L6TI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vbw1AuVKAkmIKedr3eZto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hRf2SJSfk2PrDvPsOEls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fDQfXLYFfkuLq.dFWlezJ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V1zFCttlkkWgkIsFUXmHR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tlSNBlh3g0SOqhAzzPxM_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IXUNi3Ad5UCYD6dumh_gk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UAnDqwCGp0iGMI.sCOuI.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WQhAwRj.CU2APLBqBJB.z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IhefYFKFs06LULcQKLtoV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3zWdPi7nPkG_2BMiwhgou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AAB7KCABEUes03hCrOtbD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qA4f.eiJCUeYi0upXiDKB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SPRzSfTPA0GXWJcBYEMh1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f8zqnwni7kSoXDzGOiwa8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UuCr5N76TkqKAyv8lXsnV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H394it3KXEW9FvLEyR9I9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75qWe2yj8UKKnysiBUPWy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wb8UAqkntkmAAPJrO2Slr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uMdEri.vUU2M2CdaVfUqp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_yJlulEai0.ZYBF9dVupM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UGrJF2bMv0W0eznx20it4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V1zFCttlkkWgkIsFUXmHR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lDCPLliDsES4yyxg7JmN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SWT.rGVUhku2.qNF7l8aQ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XtnRG.LZL0O8mS.QIk1q5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EqI0DUEXf0qg410ZNxJAR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a3PlV2fYok2mdALtkthjM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W.NG30eMzEiwnaii7Yg7E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PKlLUCLA2E.gxYqN.3UA7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JJwFgD3cBkiuJ2PeKwn82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c453OwGjA0yJUYcSDksGl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ny2XeLA8FEi6yR7pEc5fo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rlgPzKyzBEqkbQsrV0fWX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IG6yrSkmrUGJvhPCg811i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B75x.0e9_0m.7ut37GYCt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FmqtciYdDUavBFPk_5R1.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UHsaVWVcMk2PbYSo1BRBU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fdaRdcKMy0KBhyXQ5gVwU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48seYPAQ6EirHFkRo1nEH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Ye_h7uCMt0uL13QlmH05J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cMWPuInGwUm2.ApUJ0c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RNM18NjnZkey3ORY3L6TI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vbw1AuVKAkmIKedr3eZto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hRf2SJSfk2PrDvPsOEls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fDQfXLYFfkuLq.dFWlezJ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tlSNBlh3g0SOqhAzzPxM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IXUNi3Ad5UCYD6dumh_gk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UAnDqwCGp0iGMI.sCOuI.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WQhAwRj.CU2APLBqBJB.z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IhefYFKFs06LULcQKLto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3zWdPi7nPkG_2BMiwhgou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6zcCjTDfJk24EENavqP3l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UYlUzqsdQkq1wegI.1Yb1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taPsTqVnaU.B7VJfzpkC7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AAB7KCABEUes03hCrOtb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qA4f.eiJCUeYi0upXiDKB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SPRzSfTPA0GXWJcBYEMh1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f8zqnwni7kSoXDzGOiwa8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UuCr5N76TkqKAyv8lXsnV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H394it3KXEW9FvLEyR9I9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75qWe2yj8UKKnysiBUPWy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wb8UAqkntkmAAPJrO2Slr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uMdEri.vUU2M2CdaVfUqp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_yJlulEai0.ZYBF9dVupM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Yv5yxeeaG029siDBeIIbr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UGrJF2bMv0W0eznx20it4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V1zFCttlkkWgkIsFUXmHR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JitKwRpb0Um0iLJSJ5tqy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ugAXGCw6uU67fC1FLsYc_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HmfLhWfM5E2YYUohKrPT9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sdppZZJJH0GnzHoORJHSE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4MmVJzMNXkC_dbaE6rDrF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JitKwRpb0Um0iLJSJ5tqy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XtnRG.LZL0O8mS.QIk1q5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KWhOtK4zVketF1kIVu87o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c453OwGjA0yJUYcSDksGl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IG6yrSkmrUGJvhPCg811i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6nFm3SFw6EWQhxTXtNSbo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B75x.0e9_0m.7ut37GYCt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RNM18NjnZkey3ORY3L6TI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xfPdeOnpIEG6EzLblshrW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vbw1AuVKAkmIKedr3eZto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7JHGnMo02E6SmqTqfZMh8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hz111.EmMUKApLaiGZ0pq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u9h6nHMvukSmNIIJyofx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g3H5gHIukqbNWC4SaM8S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OMNZVvLJm06I8DD7HlUcQ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icJMe_qbkkeeikhhy30XI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2syQQpDHfUuaJyW2_woPE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2z33vLux0CzhhZjjJ.go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YtraSsaaMkGpMaW3D8jSU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uMdEri.vUU2M2CdaVfUqp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_yJlulEai0.ZYBF9dVupM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UGrJF2bMv0W0eznx20it4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V1zFCttlkkWgkIsFUXmHR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DCPLliDsES4yyxg7JmNr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lDCPLliDsES4yyxg7JmNr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SWT.rGVUhku2.qNF7l8aQ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XtnRG.LZL0O8mS.QIk1q5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EqI0DUEXf0qg410ZNxJAR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a3PlV2fYok2mdALtkthjM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W.NG30eMzEiwnaii7Yg7E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PKlLUCLA2E.gxYqN.3UA7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JJwFgD3cBkiuJ2PeKwn82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c453OwGjA0yJUYcSDksGl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ny2XeLA8FEi6yR7pEc5fo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rlgPzKyzBEqkbQsrV0fWX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IG6yrSkmrUGJvhPCg811i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B75x.0e9_0m.7ut37GYCt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WT.rGVUhku2.qNF7l8aQ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FmqtciYdDUavBFPk_5R1.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UHsaVWVcMk2PbYSo1BRBU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fdaRdcKMy0KBhyXQ5gVwU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48seYPAQ6EirHFkRo1nEH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Ye_h7uCMt0uL13QlmH05J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cMWPuInGwUm2.ApUJ0cq.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RNM18NjnZkey3ORY3L6TI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vbw1AuVKAkmIKedr3eZto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XtnRG.LZL0O8mS.QIk1q5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hRf2SJSfk2PrDvPsOEls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fDQfXLYFfkuLq.dFWlezJ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tlSNBlh3g0SOqhAzzPxM_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IXUNi3Ad5UCYD6dumh_gk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UAnDqwCGp0iGMI.sCOuI.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WQhAwRj.CU2APLBqBJB.z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IhefYFKFs06LULcQKLtoV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3zWdPi7nPkG_2BMiwhgou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7JHGnMo02E6SmqTqfZMh8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hz111.EmMUKApLaiGZ0pq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u9h6nHMvukSmNIIJyofx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EqI0DUEXf0qg410ZNxJAR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OMNZVvLJm06I8DD7HlUcQ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icJMe_qbkkeeikhhy30XI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2syQQpDHfUuaJyW2_woPE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Z2z33vLux0CzhhZjjJ.go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YtraSsaaMkGpMaW3D8jSU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uMdEri.vUU2M2CdaVfUqp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_yJlulEai0.ZYBF9dVupM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UGrJF2bMv0W0eznx20it4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a3PlV2fYok2mdALtkthjM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V1zFCttlkkWgkIsFUXmHR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6zcCjTDfJk24EENavqP3l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lDCPLliDsES4yyxg7JmNr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SWT.rGVUhku2.qNF7l8aQ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XtnRG.LZL0O8mS.QIk1q5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EqI0DUEXf0qg410ZNxJAR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a3PlV2fYok2mdALtkthjM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W.NG30eMzEiwnaii7Yg7E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PKlLUCLA2E.gxYqN.3UA7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JJwFgD3cBkiuJ2PeKwn82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c453OwGjA0yJUYcSDksGl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ny2XeLA8FEi6yR7pEc5fo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rlgPzKyzBEqkbQsrV0fWX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IG6yrSkmrUGJvhPCg811i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B75x.0e9_0m.7ut37GYCt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W.NG30eMzEiwnaii7Yg7E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FmqtciYdDUavBFPk_5R1.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UHsaVWVcMk2PbYSo1BRBU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fdaRdcKMy0KBhyXQ5gVwU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48seYPAQ6EirHFkRo1nEH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Ye_h7uCMt0uL13QlmH05J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cMWPuInGwUm2.ApUJ0cq.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RNM18NjnZkey3ORY3L6TI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vbw1AuVKAkmIKedr3eZto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PKlLUCLA2E.gxYqN.3UA7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hRf2SJSfk2PrDvPsOEls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fDQfXLYFfkuLq.dFWlezJ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tlSNBlh3g0SOqhAzzPxM_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IXUNi3Ad5UCYD6dumh_gk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UAnDqwCGp0iGMI.sCOuI.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WQhAwRj.CU2APLBqBJB.z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IhefYFKFs06LULcQKLtoV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3zWdPi7nPkG_2BMiwhgou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JJwFgD3cBkiuJ2PeKwn82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7JHGnMo02E6SmqTqfZMh8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hz111.EmMUKApLaiGZ0pq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u9h6nHMvukSmNIIJyofxd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c453OwGjA0yJUYcSDksGl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OMNZVvLJm06I8DD7HlUcQ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icJMe_qbkkeeikhhy30XI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2syQQpDHfUuaJyW2_woPE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Z2z33vLux0CzhhZjjJ.go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YtraSsaaMkGpMaW3D8jSU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uMdEri.vUU2M2CdaVfUqp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_yJlulEai0.ZYBF9dVupM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UGrJF2bMv0W0eznx20it4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V1zFCttlkkWgkIsFUXmHR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ny2XeLA8FEi6yR7pEc5fo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lgPzKyzBEqkbQsrV0fWX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lDCPLliDsES4yyxg7JmNr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SWT.rGVUhku2.qNF7l8aQ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XtnRG.LZL0O8mS.QIk1q5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EqI0DUEXf0qg410ZNxJAR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a3PlV2fYok2mdALtkthjM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YlUzqsdQkq1wegI.1Yb1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W.NG30eMzEiwnaii7Yg7E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PKlLUCLA2E.gxYqN.3UA7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JJwFgD3cBkiuJ2PeKwn82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c453OwGjA0yJUYcSDksGl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ny2XeLA8FEi6yR7pEc5fo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rlgPzKyzBEqkbQsrV0fWX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IG6yrSkmrUGJvhPCg811i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B75x.0e9_0m.7ut37GYCt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G6yrSkmrUGJvhPCg811i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FmqtciYdDUavBFPk_5R1.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UHsaVWVcMk2PbYSo1BRBU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fdaRdcKMy0KBhyXQ5gVwU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48seYPAQ6EirHFkRo1nEH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Ye_h7uCMt0uL13QlmH05J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cMWPuInGwUm2.ApUJ0cq.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RNM18NjnZkey3ORY3L6TI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vbw1AuVKAkmIKedr3eZto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B75x.0e9_0m.7ut37GYCt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hRf2SJSfk2PrDvPsOEls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fDQfXLYFfkuLq.dFWlezJ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tlSNBlh3g0SOqhAzzPxM_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IXUNi3Ad5UCYD6dumh_gk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UAnDqwCGp0iGMI.sCOuI.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WQhAwRj.CU2APLBqBJB.z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IhefYFKFs06LULcQKLtoV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3zWdPi7nPkG_2BMiwhgou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mqtciYdDUavBFPk_5R1.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7JHGnMo02E6SmqTqfZMh8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hz111.EmMUKApLaiGZ0pq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u9h6nHMvukSmNIIJyofxd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UHsaVWVcMk2PbYSo1BRBU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OMNZVvLJm06I8DD7HlUcQ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icJMe_qbkkeeikhhy30XI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2syQQpDHfUuaJyW2_woPE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Z2z33vLux0CzhhZjjJ.go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YtraSsaaMkGpMaW3D8jSU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uMdEri.vUU2M2CdaVfUqp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_yJlulEai0.ZYBF9dVupM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UGrJF2bMv0W0eznx20it4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daRdcKMy0KBhyXQ5gVwU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V1zFCttlkkWgkIsFUXmHR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48seYPAQ6EirHFkRo1nEH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lDCPLliDsES4yyxg7JmNr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SWT.rGVUhku2.qNF7l8aQ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XtnRG.LZL0O8mS.QIk1q5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EqI0DUEXf0qg410ZNxJAR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a3PlV2fYok2mdALtkthjM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Ye_h7uCMt0uL13QlmH05J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W.NG30eMzEiwnaii7Yg7E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PKlLUCLA2E.gxYqN.3UA7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JJwFgD3cBkiuJ2PeKwn82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c453OwGjA0yJUYcSDksGl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ny2XeLA8FEi6yR7pEc5fo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rlgPzKyzBEqkbQsrV0fWX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IG6yrSkmrUGJvhPCg811i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B75x.0e9_0m.7ut37GYCt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cMWPuInGwUm2.ApUJ0cq.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FmqtciYdDUavBFPk_5R1.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UHsaVWVcMk2PbYSo1BRBU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fdaRdcKMy0KBhyXQ5gVwU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48seYPAQ6EirHFkRo1nEH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Ye_h7uCMt0uL13QlmH05Jw"/>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cMWPuInGwUm2.ApUJ0cq.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RNM18NjnZkey3ORY3L6TI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vbw1AuVKAkmIKedr3eZto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aPsTqVnaU.B7VJfzpkC7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hRf2SJSfk2PrDvPsOEls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fDQfXLYFfkuLq.dFWlezJ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tlSNBlh3g0SOqhAzzPxM_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IXUNi3Ad5UCYD6dumh_gk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UAnDqwCGp0iGMI.sCOuI.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WQhAwRj.CU2APLBqBJB.z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IhefYFKFs06LULcQKLtoV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3zWdPi7nPkG_2BMiwhgou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NM18NjnZkey3ORY3L6TI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7JHGnMo02E6SmqTqfZMh8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hz111.EmMUKApLaiGZ0pq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u9h6nHMvukSmNIIJyofxd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vbw1AuVKAkmIKedr3eZto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OMNZVvLJm06I8DD7HlUcQ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icJMe_qbkkeeikhhy30XI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2syQQpDHfUuaJyW2_woPE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Z2z33vLux0CzhhZjjJ.go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YtraSsaaMkGpMaW3D8jSU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uMdEri.vUU2M2CdaVfUqp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_yJlulEai0.ZYBF9dVupM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UGrJF2bMv0W0eznx20it4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hRf2SJSfk2PrDvPsOEls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V1zFCttlkkWgkIsFUXmHR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DQfXLYFfkuLq.dFWlezJ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lSNBlh3g0SOqhAzzPxM_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lDCPLliDsES4yyxg7JmNr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SWT.rGVUhku2.qNF7l8aQ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XtnRG.LZL0O8mS.QIk1q5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EqI0DUEXf0qg410ZNxJAR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a3PlV2fYok2mdALtkthjM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IXUNi3Ad5UCYD6dumh_gk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W.NG30eMzEiwnaii7Yg7E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PKlLUCLA2E.gxYqN.3UA7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JJwFgD3cBkiuJ2PeKwn82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c453OwGjA0yJUYcSDksGl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ny2XeLA8FEi6yR7pEc5fo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rlgPzKyzBEqkbQsrV0fWX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IG6yrSkmrUGJvhPCg811i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B75x.0e9_0m.7ut37GYCt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UAnDqwCGp0iGMI.sCOuI.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FmqtciYdDUavBFPk_5R1.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UHsaVWVcMk2PbYSo1BRBU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fdaRdcKMy0KBhyXQ5gVwU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48seYPAQ6EirHFkRo1nEH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Ye_h7uCMt0uL13QlmH05J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cMWPuInGwUm2.ApUJ0cq.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RNM18NjnZkey3ORY3L6TI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vbw1AuVKAkmIKedr3eZto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WQhAwRj.CU2APLBqBJB.z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hRf2SJSfk2PrDvPsOEls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fDQfXLYFfkuLq.dFWlezJ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tlSNBlh3g0SOqhAzzPxM_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IXUNi3Ad5UCYD6dumh_gk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UAnDqwCGp0iGMI.sCOuI.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WQhAwRj.CU2APLBqBJB.z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IhefYFKFs06LULcQKLtoV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3zWdPi7nPkG_2BMiwhgou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hefYFKFs06LULcQKLtoV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7JHGnMo02E6SmqTqfZMh8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hz111.EmMUKApLaiGZ0pq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u9h6nHMvukSmNIIJyofxd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AxvkN3GgEaCW.QH.peEE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3zWdPi7nPkG_2BMiwhgou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OMNZVvLJm06I8DD7HlUcQQ"/>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icJMe_qbkkeeikhhy30XI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2syQQpDHfUuaJyW2_woPE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Z2z33vLux0CzhhZjjJ.go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YtraSsaaMkGpMaW3D8jSU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uMdEri.vUU2M2CdaVfUqp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_yJlulEai0.ZYBF9dVupM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UGrJF2bMv0W0eznx20it4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V1zFCttlkkWgkIsFUXmHR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lDCPLliDsES4yyxg7JmNr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SWT.rGVUhku2.qNF7l8aQ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XtnRG.LZL0O8mS.QIk1q5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EqI0DUEXf0qg410ZNxJAR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a3PlV2fYok2mdALtkthjM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W.NG30eMzEiwnaii7Yg7Ew"/>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PKlLUCLA2E.gxYqN.3UA7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JJwFgD3cBkiuJ2PeKwn82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c453OwGjA0yJUYcSDksGl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ny2XeLA8FEi6yR7pEc5fo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rlgPzKyzBEqkbQsrV0fWX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IG6yrSkmrUGJvhPCg811i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B75x.0e9_0m.7ut37GYCt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FmqtciYdDUavBFPk_5R1.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UHsaVWVcMk2PbYSo1BRBU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fdaRdcKMy0KBhyXQ5gVwUw"/>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48seYPAQ6EirHFkRo1nEH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Ye_h7uCMt0uL13QlmH05J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cMWPuInGwUm2.ApUJ0cq.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RNM18NjnZkey3ORY3L6TI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vbw1AuVKAkmIKedr3eZto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hRf2SJSfk2PrDvPsOEls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fDQfXLYFfkuLq.dFWlezJ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ptlSNBlh3g0SOqhAzzPxM_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pIXUNi3Ad5UCYD6dumh_gk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pUAnDqwCGp0iGMI.sCOuI.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pWQhAwRj.CU2APLBqBJB.zA"/>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pIhefYFKFs06LULcQKLtoV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p3zWdPi7nPkG_2BMiwhgou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p7JHGnMo02E6SmqTqfZMh8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phz111.EmMUKApLaiGZ0pq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pu9h6nHMvukSmNIIJyofx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pOMNZVvLJm06I8DD7HlUcQ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picJMe_qbkkeeikhhy30XI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p2syQQpDHfUuaJyW2_woPE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pZ2z33vLux0CzhhZjjJ.go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pYtraSsaaMkGpMaW3D8jSU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puMdEri.vUU2M2CdaVfUqp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p_yJlulEai0.ZYBF9dVupM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pUGrJF2bMv0W0eznx20it4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pV1zFCttlkkWgkIsFUXmHRw"/>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D37J13.h0KBryzHrxDl8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plDCPLliDsES4yyxg7JmNr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pSWT.rGVUhku2.qNF7l8aQ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pXtnRG.LZL0O8mS.QIk1q5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pEqI0DUEXf0qg410ZNxJAR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pa3PlV2fYok2mdALtkthjM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uMdEri.vUU2M2CdaVfUqp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pW.NG30eMzEiwnaii7Yg7E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pPKlLUCLA2E.gxYqN.3UA7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pJJwFgD3cBkiuJ2PeKwn82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pc453OwGjA0yJUYcSDksGl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pny2XeLA8FEi6yR7pEc5fo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prlgPzKyzBEqkbQsrV0fWXg"/>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pIG6yrSkmrUGJvhPCg811i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pB75x.0e9_0m.7ut37GYCt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_yJlulEai0.ZYBF9dVupMQ"/>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pFmqtciYdDUavBFPk_5R1.w"/>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pUHsaVWVcMk2PbYSo1BRBUg"/>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pfdaRdcKMy0KBhyXQ5gVwU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p48seYPAQ6EirHFkRo1nEHQ"/>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pYe_h7uCMt0uL13QlmH05J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pcMWPuInGwUm2.ApUJ0cq.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pRNM18NjnZkey3ORY3L6TI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pvbw1AuVKAkmIKedr3eZto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UGrJF2bMv0W0eznx20it4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p.hRf2SJSfk2PrDvPsOElsg"/>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pfDQfXLYFfkuLq.dFWlezJQ"/>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ptlSNBlh3g0SOqhAzzPxM_A"/>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pIXUNi3Ad5UCYD6dumh_gk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pUAnDqwCGp0iGMI.sCOuI.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pWQhAwRj.CU2APLBqBJB.z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pIhefYFKFs06LULcQKLtoVw"/>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p3zWdPi7nPkG_2BMiwhgou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1zFCttlkkWgkIsFUXmHR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p7JHGnMo02E6SmqTqfZMh8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phz111.EmMUKApLaiGZ0pq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pu9h6nHMvukSmNIIJyofxd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pOMNZVvLJm06I8DD7HlUcQQ"/>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picJMe_qbkkeeikhhy30XIQ"/>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p2syQQpDHfUuaJyW2_woPEg"/>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pZ2z33vLux0CzhhZjjJ.gow"/>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pYtraSsaaMkGpMaW3D8jSUg"/>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puMdEri.vUU2M2CdaVfUqpQ"/>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p_yJlulEai0.ZYBF9dVupMQ"/>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pUGrJF2bMv0W0eznx20it4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pV1zFCttlkkWgkIsFUXmHRw"/>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plDCPLliDsES4yyxg7JmNrw"/>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pSWT.rGVUhku2.qNF7l8aQw"/>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pXtnRG.LZL0O8mS.QIk1q5w"/>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pEqI0DUEXf0qg410ZNxJARg"/>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pa3PlV2fYok2mdALtkthjM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pW.NG30eMzEiwnaii7Yg7E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pPKlLUCLA2E.gxYqN.3UA7w"/>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pJJwFgD3cBkiuJ2PeKwn82g"/>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pc453OwGjA0yJUYcSDksGl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pny2XeLA8FEi6yR7pEc5foQ"/>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prlgPzKyzBEqkbQsrV0fWXg"/>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pIG6yrSkmrUGJvhPCg811iQ"/>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pB75x.0e9_0m.7ut37GYCt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pFmqtciYdDUavBFPk_5R1.w"/>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pUHsaVWVcMk2PbYSo1BRBUg"/>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pfdaRdcKMy0KBhyXQ5gVwUw"/>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p48seYPAQ6EirHFkRo1nEH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pYe_h7uCMt0uL13QlmH05Jw"/>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pcMWPuInGwUm2.ApUJ0cq.g"/>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pRNM18NjnZkey3ORY3L6TIw"/>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pvbw1AuVKAkmIKedr3eZto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p.hRf2SJSfk2PrDvPsOElsg"/>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pfDQfXLYFfkuLq.dFWlezJQ"/>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ptlSNBlh3g0SOqhAzzPxM_A"/>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pIXUNi3Ad5UCYD6dumh_gkA"/>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pUAnDqwCGp0iGMI.sCOuI.Q"/>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pWQhAwRj.CU2APLBqBJB.z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pIhefYFKFs06LULcQKLtoVw"/>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p3zWdPi7nPkG_2BMiwhgou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p7PfsrCFKTUmtHTi3uMo8Qw"/>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p3g3H5gHIukqbNWC4SaM8SQ"/>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p6zcCjTDfJk24EENavqP3l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pUYlUzqsdQkq1wegI.1Yb1w"/>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ptaPsTqVnaU.B7VJfzpkC7g"/>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pTAxvkN3GgEaCW.QH.peEEg"/>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pPD37J13.h0KBryzHrxDl8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puMdEri.vUU2M2CdaVfUqpQ"/>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p_yJlulEai0.ZYBF9dVupMQ"/>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pUGrJF2bMv0W0eznx20it4w"/>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pV1zFCttlkkWgkIsFUXmHRw"/>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pjmADQtKJO0ChEOfjj9r_lw"/>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pAhaz.QxIeU.hhbFsEfZx7w"/>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prAqouCGfDEeoBFvz0zYaUw"/>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pcKFqIjyiJUSfA9Ku9TaMT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plDCPLliDsES4yyxg7JmNrw"/>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pSWT.rGVUhku2.qNF7l8aQw"/>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pXtnRG.LZL0O8mS.QIk1q5w"/>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pEqI0DUEXf0qg410ZNxJARg"/>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pa3PlV2fYok2mdALtkthjMQ"/>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p8mGh0mSw6EKue4Pz_ephO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p1oeLnljpiUuPrRNLwEo95w"/>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pW.NG30eMzEiwnaii7Yg7Ew"/>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pPKlLUCLA2E.gxYqN.3UA7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lDCPLliDsES4yyxg7JmNrw"/>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pJJwFgD3cBkiuJ2PeKwn82g"/>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pc453OwGjA0yJUYcSDksGlA"/>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piS6WmsICdU.LEcLrVw9lVw"/>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pny2XeLA8FEi6yR7pEc5foQ"/>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prlgPzKyzBEqkbQsrV0fWXg"/>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pIG6yrSkmrUGJvhPCg811i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pB75x.0e9_0m.7ut37GYCtg"/>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pFmqtciYdDUavBFPk_5R1.w"/>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pUHsaVWVcMk2PbYSo1BRBU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RDsGkcN0aEWMvZSfvSlAPw"/>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pfdaRdcKMy0KBhyXQ5gVwUw"/>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phxwPuOWcEE62GZN34u_LHw"/>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p48seYPAQ6EirHFkRo1nEHQ"/>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pYe_h7uCMt0uL13QlmH05Jw"/>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pcMWPuInGwUm2.ApUJ0cq.g"/>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pRNM18NjnZkey3ORY3L6TIw"/>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pvbw1AuVKAkmIKedr3eZto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p.hRf2SJSfk2PrDvPsOElsg"/>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pfDQfXLYFfkuLq.dFWlezJQ"/>
</p:tagLst>
</file>

<file path=ppt/theme/theme1.xml><?xml version="1.0" encoding="utf-8"?>
<a:theme xmlns:a="http://schemas.openxmlformats.org/drawingml/2006/main" name="Тема1">
  <a:themeElements>
    <a:clrScheme name="Другая 5">
      <a:dk1>
        <a:srgbClr val="000000"/>
      </a:dk1>
      <a:lt1>
        <a:srgbClr val="FFFFFF"/>
      </a:lt1>
      <a:dk2>
        <a:srgbClr val="376092"/>
      </a:dk2>
      <a:lt2>
        <a:srgbClr val="5F6062"/>
      </a:lt2>
      <a:accent1>
        <a:srgbClr val="DDDDDD"/>
      </a:accent1>
      <a:accent2>
        <a:srgbClr val="C0C0C0"/>
      </a:accent2>
      <a:accent3>
        <a:srgbClr val="969696"/>
      </a:accent3>
      <a:accent4>
        <a:srgbClr val="777777"/>
      </a:accent4>
      <a:accent5>
        <a:srgbClr val="5F5F5F"/>
      </a:accent5>
      <a:accent6>
        <a:srgbClr val="333333"/>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none"/>
        </a:ln>
      </a:spPr>
      <a:bodyPr/>
      <a:lstStyle/>
    </a:lnDef>
    <a:txDef>
      <a:spPr>
        <a:noFill/>
      </a:spPr>
      <a:bodyPr wrap="none" lIns="0" tIns="0" rIns="0" bIns="0" rtlCol="0">
        <a:spAutoFit/>
      </a:bodyPr>
      <a:lstStyle>
        <a:defPPr algn="ctr">
          <a:defRPr sz="1200" dirty="0" smtClean="0"/>
        </a:defPPr>
      </a:lstStyle>
    </a:txDef>
  </a:objectDefaults>
  <a:extraClrSchemeLst/>
</a:theme>
</file>

<file path=ppt/theme/theme10.xml><?xml version="1.0" encoding="utf-8"?>
<a:theme xmlns:a="http://schemas.openxmlformats.org/drawingml/2006/main" name="7_Strategy Partners">
  <a:themeElements>
    <a:clrScheme name="Другая 5">
      <a:dk1>
        <a:srgbClr val="000000"/>
      </a:dk1>
      <a:lt1>
        <a:srgbClr val="FFFFFF"/>
      </a:lt1>
      <a:dk2>
        <a:srgbClr val="376092"/>
      </a:dk2>
      <a:lt2>
        <a:srgbClr val="5F6062"/>
      </a:lt2>
      <a:accent1>
        <a:srgbClr val="DDDDDD"/>
      </a:accent1>
      <a:accent2>
        <a:srgbClr val="C0C0C0"/>
      </a:accent2>
      <a:accent3>
        <a:srgbClr val="969696"/>
      </a:accent3>
      <a:accent4>
        <a:srgbClr val="777777"/>
      </a:accent4>
      <a:accent5>
        <a:srgbClr val="5F5F5F"/>
      </a:accent5>
      <a:accent6>
        <a:srgbClr val="333333"/>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arrow"/>
        </a:ln>
      </a:spPr>
      <a:bodyPr/>
      <a:lstStyle/>
    </a:lnDef>
    <a:txDef>
      <a:spPr>
        <a:noFill/>
      </a:spPr>
      <a:bodyPr wrap="none" lIns="0" tIns="0" rIns="0" bIns="0" rtlCol="0">
        <a:spAutoFit/>
      </a:bodyPr>
      <a:lstStyle>
        <a:defPPr algn="ctr">
          <a:defRPr sz="1200" dirty="0" smtClean="0"/>
        </a:defPPr>
      </a:lstStyle>
    </a:txDef>
  </a:objectDefaults>
  <a:extraClrSchemeLst/>
</a:theme>
</file>

<file path=ppt/theme/theme11.xml><?xml version="1.0" encoding="utf-8"?>
<a:theme xmlns:a="http://schemas.openxmlformats.org/drawingml/2006/main" name="8_Strategy Partners">
  <a:themeElements>
    <a:clrScheme name="Другая 5">
      <a:dk1>
        <a:srgbClr val="000000"/>
      </a:dk1>
      <a:lt1>
        <a:srgbClr val="FFFFFF"/>
      </a:lt1>
      <a:dk2>
        <a:srgbClr val="376092"/>
      </a:dk2>
      <a:lt2>
        <a:srgbClr val="5F6062"/>
      </a:lt2>
      <a:accent1>
        <a:srgbClr val="DDDDDD"/>
      </a:accent1>
      <a:accent2>
        <a:srgbClr val="C0C0C0"/>
      </a:accent2>
      <a:accent3>
        <a:srgbClr val="969696"/>
      </a:accent3>
      <a:accent4>
        <a:srgbClr val="777777"/>
      </a:accent4>
      <a:accent5>
        <a:srgbClr val="5F5F5F"/>
      </a:accent5>
      <a:accent6>
        <a:srgbClr val="333333"/>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arrow"/>
        </a:ln>
      </a:spPr>
      <a:bodyPr/>
      <a:lstStyle/>
    </a:lnDef>
    <a:txDef>
      <a:spPr>
        <a:noFill/>
      </a:spPr>
      <a:bodyPr wrap="none" lIns="0" tIns="0" rIns="0" bIns="0" rtlCol="0">
        <a:spAutoFit/>
      </a:bodyPr>
      <a:lstStyle>
        <a:defPPr algn="ctr">
          <a:defRPr sz="1200" dirty="0" smtClean="0"/>
        </a:defPPr>
      </a:lstStyle>
    </a:txDef>
  </a:objectDefaults>
  <a:extraClrSchemeLst/>
</a:theme>
</file>

<file path=ppt/theme/theme12.xml><?xml version="1.0" encoding="utf-8"?>
<a:theme xmlns:a="http://schemas.openxmlformats.org/drawingml/2006/main" name="9_Strategy Partners">
  <a:themeElements>
    <a:clrScheme name="Другая 5">
      <a:dk1>
        <a:srgbClr val="000000"/>
      </a:dk1>
      <a:lt1>
        <a:srgbClr val="FFFFFF"/>
      </a:lt1>
      <a:dk2>
        <a:srgbClr val="376092"/>
      </a:dk2>
      <a:lt2>
        <a:srgbClr val="5F6062"/>
      </a:lt2>
      <a:accent1>
        <a:srgbClr val="DDDDDD"/>
      </a:accent1>
      <a:accent2>
        <a:srgbClr val="C0C0C0"/>
      </a:accent2>
      <a:accent3>
        <a:srgbClr val="969696"/>
      </a:accent3>
      <a:accent4>
        <a:srgbClr val="777777"/>
      </a:accent4>
      <a:accent5>
        <a:srgbClr val="5F5F5F"/>
      </a:accent5>
      <a:accent6>
        <a:srgbClr val="333333"/>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arrow"/>
        </a:ln>
      </a:spPr>
      <a:bodyPr/>
      <a:lstStyle/>
    </a:lnDef>
    <a:txDef>
      <a:spPr>
        <a:noFill/>
      </a:spPr>
      <a:bodyPr wrap="none" lIns="0" tIns="0" rIns="0" bIns="0" rtlCol="0">
        <a:spAutoFit/>
      </a:bodyPr>
      <a:lstStyle>
        <a:defPPr algn="ctr">
          <a:defRPr sz="1200" dirty="0" smtClean="0"/>
        </a:defPPr>
      </a:lstStyle>
    </a:txDef>
  </a:objectDefaults>
  <a:extraClrSchemeLst/>
</a:theme>
</file>

<file path=ppt/theme/theme13.xml><?xml version="1.0" encoding="utf-8"?>
<a:theme xmlns:a="http://schemas.openxmlformats.org/drawingml/2006/main" name="10_Strategy Partners">
  <a:themeElements>
    <a:clrScheme name="Другая 5">
      <a:dk1>
        <a:srgbClr val="000000"/>
      </a:dk1>
      <a:lt1>
        <a:srgbClr val="FFFFFF"/>
      </a:lt1>
      <a:dk2>
        <a:srgbClr val="376092"/>
      </a:dk2>
      <a:lt2>
        <a:srgbClr val="5F6062"/>
      </a:lt2>
      <a:accent1>
        <a:srgbClr val="DDDDDD"/>
      </a:accent1>
      <a:accent2>
        <a:srgbClr val="C0C0C0"/>
      </a:accent2>
      <a:accent3>
        <a:srgbClr val="969696"/>
      </a:accent3>
      <a:accent4>
        <a:srgbClr val="777777"/>
      </a:accent4>
      <a:accent5>
        <a:srgbClr val="5F5F5F"/>
      </a:accent5>
      <a:accent6>
        <a:srgbClr val="333333"/>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none"/>
        </a:ln>
      </a:spPr>
      <a:bodyPr/>
      <a:lstStyle/>
    </a:lnDef>
    <a:txDef>
      <a:spPr>
        <a:noFill/>
      </a:spPr>
      <a:bodyPr wrap="none" lIns="0" tIns="0" rIns="0" bIns="0" rtlCol="0">
        <a:spAutoFit/>
      </a:bodyPr>
      <a:lstStyle>
        <a:defPPr algn="ctr">
          <a:defRPr sz="1200" dirty="0" smtClean="0"/>
        </a:defPPr>
      </a:lstStyle>
    </a:txDef>
  </a:objectDefaults>
  <a:extraClrSchemeLst/>
</a:theme>
</file>

<file path=ppt/theme/theme14.xml><?xml version="1.0" encoding="utf-8"?>
<a:theme xmlns:a="http://schemas.openxmlformats.org/drawingml/2006/main" name="11_Strategy Partners">
  <a:themeElements>
    <a:clrScheme name="Другая 5">
      <a:dk1>
        <a:srgbClr val="000000"/>
      </a:dk1>
      <a:lt1>
        <a:srgbClr val="FFFFFF"/>
      </a:lt1>
      <a:dk2>
        <a:srgbClr val="376092"/>
      </a:dk2>
      <a:lt2>
        <a:srgbClr val="5F6062"/>
      </a:lt2>
      <a:accent1>
        <a:srgbClr val="DDDDDD"/>
      </a:accent1>
      <a:accent2>
        <a:srgbClr val="C0C0C0"/>
      </a:accent2>
      <a:accent3>
        <a:srgbClr val="969696"/>
      </a:accent3>
      <a:accent4>
        <a:srgbClr val="777777"/>
      </a:accent4>
      <a:accent5>
        <a:srgbClr val="5F5F5F"/>
      </a:accent5>
      <a:accent6>
        <a:srgbClr val="333333"/>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none"/>
        </a:ln>
      </a:spPr>
      <a:bodyPr/>
      <a:lstStyle/>
    </a:lnDef>
    <a:txDef>
      <a:spPr>
        <a:noFill/>
      </a:spPr>
      <a:bodyPr wrap="none" lIns="0" tIns="0" rIns="0" bIns="0" rtlCol="0">
        <a:spAutoFit/>
      </a:bodyPr>
      <a:lstStyle>
        <a:defPPr algn="ctr">
          <a:defRPr sz="1200" dirty="0" smtClean="0"/>
        </a:defPPr>
      </a:lstStyle>
    </a:txDef>
  </a:objectDefaults>
  <a:extraClrSchemeLst/>
</a:theme>
</file>

<file path=ppt/theme/theme1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Strategy Partners">
  <a:themeElements>
    <a:clrScheme name="Другая 5">
      <a:dk1>
        <a:srgbClr val="000000"/>
      </a:dk1>
      <a:lt1>
        <a:srgbClr val="FFFFFF"/>
      </a:lt1>
      <a:dk2>
        <a:srgbClr val="376092"/>
      </a:dk2>
      <a:lt2>
        <a:srgbClr val="5F6062"/>
      </a:lt2>
      <a:accent1>
        <a:srgbClr val="DDDDDD"/>
      </a:accent1>
      <a:accent2>
        <a:srgbClr val="C0C0C0"/>
      </a:accent2>
      <a:accent3>
        <a:srgbClr val="969696"/>
      </a:accent3>
      <a:accent4>
        <a:srgbClr val="777777"/>
      </a:accent4>
      <a:accent5>
        <a:srgbClr val="5F5F5F"/>
      </a:accent5>
      <a:accent6>
        <a:srgbClr val="333333"/>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none"/>
        </a:ln>
      </a:spPr>
      <a:bodyPr/>
      <a:lstStyle/>
    </a:lnDef>
    <a:txDef>
      <a:spPr>
        <a:noFill/>
      </a:spPr>
      <a:bodyPr wrap="none" lIns="0" tIns="0" rIns="0" bIns="0" rtlCol="0">
        <a:spAutoFit/>
      </a:bodyPr>
      <a:lstStyle>
        <a:defPPr algn="ctr">
          <a:defRPr sz="1200" dirty="0" smtClean="0"/>
        </a:defPPr>
      </a:lstStyle>
    </a:txDef>
  </a:objectDefaults>
  <a:extraClrSchemeLst/>
</a:theme>
</file>

<file path=ppt/theme/theme1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G_KIR">
  <a:themeElements>
    <a:clrScheme name="Другая 5">
      <a:dk1>
        <a:srgbClr val="000000"/>
      </a:dk1>
      <a:lt1>
        <a:srgbClr val="FFFFFF"/>
      </a:lt1>
      <a:dk2>
        <a:srgbClr val="376092"/>
      </a:dk2>
      <a:lt2>
        <a:srgbClr val="5F6062"/>
      </a:lt2>
      <a:accent1>
        <a:srgbClr val="DDDDDD"/>
      </a:accent1>
      <a:accent2>
        <a:srgbClr val="C0C0C0"/>
      </a:accent2>
      <a:accent3>
        <a:srgbClr val="969696"/>
      </a:accent3>
      <a:accent4>
        <a:srgbClr val="777777"/>
      </a:accent4>
      <a:accent5>
        <a:srgbClr val="5F5F5F"/>
      </a:accent5>
      <a:accent6>
        <a:srgbClr val="333333"/>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19050">
          <a:solidFill>
            <a:schemeClr val="bg1"/>
          </a:solidFill>
          <a:miter lim="800000"/>
          <a:headEnd type="none" w="med" len="med"/>
          <a:tailEnd type="none"/>
        </a:ln>
      </a:spPr>
      <a:bodyPr/>
      <a:lstStyle/>
    </a:lnDef>
    <a:txDef>
      <a:spPr>
        <a:noFill/>
      </a:spPr>
      <a:bodyPr wrap="none" lIns="0" tIns="0" rIns="0" bIns="0" rtlCol="0">
        <a:spAutoFit/>
      </a:bodyPr>
      <a:lstStyle>
        <a:defPPr algn="ctr">
          <a:defRPr sz="1200" dirty="0" smtClean="0"/>
        </a:defPPr>
      </a:lstStyle>
    </a:txDef>
  </a:objectDefaults>
  <a:extraClrSchemeLst/>
</a:theme>
</file>

<file path=ppt/theme/theme3.xml><?xml version="1.0" encoding="utf-8"?>
<a:theme xmlns:a="http://schemas.openxmlformats.org/drawingml/2006/main" name="1_SPG_KIR">
  <a:themeElements>
    <a:clrScheme name="Другая 5">
      <a:dk1>
        <a:srgbClr val="000000"/>
      </a:dk1>
      <a:lt1>
        <a:srgbClr val="FFFFFF"/>
      </a:lt1>
      <a:dk2>
        <a:srgbClr val="376092"/>
      </a:dk2>
      <a:lt2>
        <a:srgbClr val="5F6062"/>
      </a:lt2>
      <a:accent1>
        <a:srgbClr val="DDDDDD"/>
      </a:accent1>
      <a:accent2>
        <a:srgbClr val="C0C0C0"/>
      </a:accent2>
      <a:accent3>
        <a:srgbClr val="969696"/>
      </a:accent3>
      <a:accent4>
        <a:srgbClr val="777777"/>
      </a:accent4>
      <a:accent5>
        <a:srgbClr val="5F5F5F"/>
      </a:accent5>
      <a:accent6>
        <a:srgbClr val="333333"/>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19050">
          <a:solidFill>
            <a:schemeClr val="bg1"/>
          </a:solidFill>
          <a:miter lim="800000"/>
          <a:headEnd type="none" w="med" len="med"/>
          <a:tailEnd type="none"/>
        </a:ln>
      </a:spPr>
      <a:bodyPr/>
      <a:lstStyle/>
    </a:lnDef>
    <a:txDef>
      <a:spPr>
        <a:noFill/>
      </a:spPr>
      <a:bodyPr wrap="none" lIns="0" tIns="0" rIns="0" bIns="0" rtlCol="0">
        <a:spAutoFit/>
      </a:bodyPr>
      <a:lstStyle>
        <a:defPPr algn="ctr">
          <a:defRPr sz="1200" dirty="0" smtClean="0"/>
        </a:defPPr>
      </a:lstStyle>
    </a:txDef>
  </a:objectDefaults>
  <a:extraClrSchemeLst/>
</a:theme>
</file>

<file path=ppt/theme/theme4.xml><?xml version="1.0" encoding="utf-8"?>
<a:theme xmlns:a="http://schemas.openxmlformats.org/drawingml/2006/main" name="Strategy Partners">
  <a:themeElements>
    <a:clrScheme name="Strategy Partners">
      <a:dk1>
        <a:srgbClr val="000000"/>
      </a:dk1>
      <a:lt1>
        <a:srgbClr val="FFFFFF"/>
      </a:lt1>
      <a:dk2>
        <a:srgbClr val="7A1600"/>
      </a:dk2>
      <a:lt2>
        <a:srgbClr val="5F6062"/>
      </a:lt2>
      <a:accent1>
        <a:srgbClr val="DDDDDD"/>
      </a:accent1>
      <a:accent2>
        <a:srgbClr val="C0C0C0"/>
      </a:accent2>
      <a:accent3>
        <a:srgbClr val="969696"/>
      </a:accent3>
      <a:accent4>
        <a:srgbClr val="777777"/>
      </a:accent4>
      <a:accent5>
        <a:srgbClr val="5F5F5F"/>
      </a:accent5>
      <a:accent6>
        <a:srgbClr val="333333"/>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arrow"/>
        </a:ln>
      </a:spPr>
      <a:bodyPr/>
      <a:lstStyle/>
    </a:lnDef>
    <a:txDef>
      <a:spPr>
        <a:noFill/>
      </a:spPr>
      <a:bodyPr wrap="none" lIns="0" tIns="0" rIns="0" bIns="0" rtlCol="0">
        <a:spAutoFit/>
      </a:bodyPr>
      <a:lstStyle>
        <a:defPPr algn="ctr">
          <a:defRPr sz="1200" dirty="0" smtClean="0"/>
        </a:defPPr>
      </a:lstStyle>
    </a:txDef>
  </a:objectDefaults>
  <a:extraClrSchemeLst/>
</a:theme>
</file>

<file path=ppt/theme/theme5.xml><?xml version="1.0" encoding="utf-8"?>
<a:theme xmlns:a="http://schemas.openxmlformats.org/drawingml/2006/main" name="1_Strategy Partners">
  <a:themeElements>
    <a:clrScheme name="Другая 5">
      <a:dk1>
        <a:srgbClr val="000000"/>
      </a:dk1>
      <a:lt1>
        <a:srgbClr val="FFFFFF"/>
      </a:lt1>
      <a:dk2>
        <a:srgbClr val="376092"/>
      </a:dk2>
      <a:lt2>
        <a:srgbClr val="5F6062"/>
      </a:lt2>
      <a:accent1>
        <a:srgbClr val="DDDDDD"/>
      </a:accent1>
      <a:accent2>
        <a:srgbClr val="C0C0C0"/>
      </a:accent2>
      <a:accent3>
        <a:srgbClr val="969696"/>
      </a:accent3>
      <a:accent4>
        <a:srgbClr val="777777"/>
      </a:accent4>
      <a:accent5>
        <a:srgbClr val="5F5F5F"/>
      </a:accent5>
      <a:accent6>
        <a:srgbClr val="333333"/>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arrow"/>
        </a:ln>
      </a:spPr>
      <a:bodyPr/>
      <a:lstStyle/>
    </a:lnDef>
    <a:txDef>
      <a:spPr>
        <a:noFill/>
      </a:spPr>
      <a:bodyPr wrap="none" lIns="0" tIns="0" rIns="0" bIns="0" rtlCol="0">
        <a:spAutoFit/>
      </a:bodyPr>
      <a:lstStyle>
        <a:defPPr algn="ctr">
          <a:defRPr sz="1200" dirty="0" smtClean="0"/>
        </a:defPPr>
      </a:lstStyle>
    </a:txDef>
  </a:objectDefaults>
  <a:extraClrSchemeLst/>
</a:theme>
</file>

<file path=ppt/theme/theme6.xml><?xml version="1.0" encoding="utf-8"?>
<a:theme xmlns:a="http://schemas.openxmlformats.org/drawingml/2006/main" name="3_Strategy Partners">
  <a:themeElements>
    <a:clrScheme name="Другая 5">
      <a:dk1>
        <a:srgbClr val="000000"/>
      </a:dk1>
      <a:lt1>
        <a:srgbClr val="FFFFFF"/>
      </a:lt1>
      <a:dk2>
        <a:srgbClr val="376092"/>
      </a:dk2>
      <a:lt2>
        <a:srgbClr val="5F6062"/>
      </a:lt2>
      <a:accent1>
        <a:srgbClr val="DDDDDD"/>
      </a:accent1>
      <a:accent2>
        <a:srgbClr val="C0C0C0"/>
      </a:accent2>
      <a:accent3>
        <a:srgbClr val="969696"/>
      </a:accent3>
      <a:accent4>
        <a:srgbClr val="777777"/>
      </a:accent4>
      <a:accent5>
        <a:srgbClr val="5F5F5F"/>
      </a:accent5>
      <a:accent6>
        <a:srgbClr val="333333"/>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arrow"/>
        </a:ln>
      </a:spPr>
      <a:bodyPr/>
      <a:lstStyle/>
    </a:lnDef>
    <a:txDef>
      <a:spPr>
        <a:noFill/>
      </a:spPr>
      <a:bodyPr wrap="none" lIns="0" tIns="0" rIns="0" bIns="0" rtlCol="0">
        <a:spAutoFit/>
      </a:bodyPr>
      <a:lstStyle>
        <a:defPPr algn="ctr">
          <a:defRPr sz="1200" dirty="0" smtClean="0"/>
        </a:defPPr>
      </a:lstStyle>
    </a:txDef>
  </a:objectDefaults>
  <a:extraClrSchemeLst/>
</a:theme>
</file>

<file path=ppt/theme/theme7.xml><?xml version="1.0" encoding="utf-8"?>
<a:theme xmlns:a="http://schemas.openxmlformats.org/drawingml/2006/main" name="4_Strategy Partners">
  <a:themeElements>
    <a:clrScheme name="Другая 5">
      <a:dk1>
        <a:srgbClr val="000000"/>
      </a:dk1>
      <a:lt1>
        <a:srgbClr val="FFFFFF"/>
      </a:lt1>
      <a:dk2>
        <a:srgbClr val="376092"/>
      </a:dk2>
      <a:lt2>
        <a:srgbClr val="5F6062"/>
      </a:lt2>
      <a:accent1>
        <a:srgbClr val="DDDDDD"/>
      </a:accent1>
      <a:accent2>
        <a:srgbClr val="C0C0C0"/>
      </a:accent2>
      <a:accent3>
        <a:srgbClr val="969696"/>
      </a:accent3>
      <a:accent4>
        <a:srgbClr val="777777"/>
      </a:accent4>
      <a:accent5>
        <a:srgbClr val="5F5F5F"/>
      </a:accent5>
      <a:accent6>
        <a:srgbClr val="333333"/>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arrow"/>
        </a:ln>
      </a:spPr>
      <a:bodyPr/>
      <a:lstStyle/>
    </a:lnDef>
    <a:txDef>
      <a:spPr>
        <a:noFill/>
      </a:spPr>
      <a:bodyPr wrap="none" lIns="0" tIns="0" rIns="0" bIns="0" rtlCol="0">
        <a:spAutoFit/>
      </a:bodyPr>
      <a:lstStyle>
        <a:defPPr algn="ctr">
          <a:defRPr sz="1200" dirty="0" smtClean="0"/>
        </a:defPPr>
      </a:lstStyle>
    </a:txDef>
  </a:objectDefaults>
  <a:extraClrSchemeLst/>
</a:theme>
</file>

<file path=ppt/theme/theme8.xml><?xml version="1.0" encoding="utf-8"?>
<a:theme xmlns:a="http://schemas.openxmlformats.org/drawingml/2006/main" name="5_Strategy Partners">
  <a:themeElements>
    <a:clrScheme name="Другая 5">
      <a:dk1>
        <a:srgbClr val="000000"/>
      </a:dk1>
      <a:lt1>
        <a:srgbClr val="FFFFFF"/>
      </a:lt1>
      <a:dk2>
        <a:srgbClr val="376092"/>
      </a:dk2>
      <a:lt2>
        <a:srgbClr val="5F6062"/>
      </a:lt2>
      <a:accent1>
        <a:srgbClr val="DDDDDD"/>
      </a:accent1>
      <a:accent2>
        <a:srgbClr val="C0C0C0"/>
      </a:accent2>
      <a:accent3>
        <a:srgbClr val="969696"/>
      </a:accent3>
      <a:accent4>
        <a:srgbClr val="777777"/>
      </a:accent4>
      <a:accent5>
        <a:srgbClr val="5F5F5F"/>
      </a:accent5>
      <a:accent6>
        <a:srgbClr val="333333"/>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arrow"/>
        </a:ln>
      </a:spPr>
      <a:bodyPr/>
      <a:lstStyle/>
    </a:lnDef>
    <a:txDef>
      <a:spPr>
        <a:noFill/>
      </a:spPr>
      <a:bodyPr wrap="none" lIns="0" tIns="0" rIns="0" bIns="0" rtlCol="0">
        <a:spAutoFit/>
      </a:bodyPr>
      <a:lstStyle>
        <a:defPPr algn="ctr">
          <a:defRPr sz="1200" dirty="0" smtClean="0"/>
        </a:defPPr>
      </a:lstStyle>
    </a:txDef>
  </a:objectDefaults>
  <a:extraClrSchemeLst/>
</a:theme>
</file>

<file path=ppt/theme/theme9.xml><?xml version="1.0" encoding="utf-8"?>
<a:theme xmlns:a="http://schemas.openxmlformats.org/drawingml/2006/main" name="6_Strategy Partners">
  <a:themeElements>
    <a:clrScheme name="Другая 5">
      <a:dk1>
        <a:srgbClr val="000000"/>
      </a:dk1>
      <a:lt1>
        <a:srgbClr val="FFFFFF"/>
      </a:lt1>
      <a:dk2>
        <a:srgbClr val="376092"/>
      </a:dk2>
      <a:lt2>
        <a:srgbClr val="5F6062"/>
      </a:lt2>
      <a:accent1>
        <a:srgbClr val="DDDDDD"/>
      </a:accent1>
      <a:accent2>
        <a:srgbClr val="C0C0C0"/>
      </a:accent2>
      <a:accent3>
        <a:srgbClr val="969696"/>
      </a:accent3>
      <a:accent4>
        <a:srgbClr val="777777"/>
      </a:accent4>
      <a:accent5>
        <a:srgbClr val="5F5F5F"/>
      </a:accent5>
      <a:accent6>
        <a:srgbClr val="333333"/>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arrow"/>
        </a:ln>
      </a:spPr>
      <a:bodyPr/>
      <a:lstStyle/>
    </a:lnDef>
    <a:txDef>
      <a:spPr>
        <a:noFill/>
      </a:spPr>
      <a:bodyPr wrap="none" lIns="0" tIns="0" rIns="0" bIns="0" rtlCol="0">
        <a:spAutoFit/>
      </a:bodyPr>
      <a:lstStyle>
        <a:defPPr algn="ctr">
          <a:defRPr sz="120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5354</TotalTime>
  <Words>1521</Words>
  <Application>Microsoft Office PowerPoint</Application>
  <PresentationFormat>Экран (4:3)</PresentationFormat>
  <Paragraphs>283</Paragraphs>
  <Slides>9</Slides>
  <Notes>7</Notes>
  <HiddenSlides>0</HiddenSlides>
  <MMClips>0</MMClips>
  <ScaleCrop>false</ScaleCrop>
  <HeadingPairs>
    <vt:vector size="6" baseType="variant">
      <vt:variant>
        <vt:lpstr>Тема</vt:lpstr>
      </vt:variant>
      <vt:variant>
        <vt:i4>16</vt:i4>
      </vt:variant>
      <vt:variant>
        <vt:lpstr>Внедренные серверы OLE</vt:lpstr>
      </vt:variant>
      <vt:variant>
        <vt:i4>1</vt:i4>
      </vt:variant>
      <vt:variant>
        <vt:lpstr>Заголовки слайдов</vt:lpstr>
      </vt:variant>
      <vt:variant>
        <vt:i4>9</vt:i4>
      </vt:variant>
    </vt:vector>
  </HeadingPairs>
  <TitlesOfParts>
    <vt:vector size="26" baseType="lpstr">
      <vt:lpstr>Тема1</vt:lpstr>
      <vt:lpstr>SPG_KIR</vt:lpstr>
      <vt:lpstr>1_SPG_KIR</vt:lpstr>
      <vt:lpstr>Strategy Partners</vt:lpstr>
      <vt:lpstr>1_Strategy Partners</vt:lpstr>
      <vt:lpstr>3_Strategy Partners</vt:lpstr>
      <vt:lpstr>4_Strategy Partners</vt:lpstr>
      <vt:lpstr>5_Strategy Partners</vt:lpstr>
      <vt:lpstr>6_Strategy Partners</vt:lpstr>
      <vt:lpstr>7_Strategy Partners</vt:lpstr>
      <vt:lpstr>8_Strategy Partners</vt:lpstr>
      <vt:lpstr>9_Strategy Partners</vt:lpstr>
      <vt:lpstr>10_Strategy Partners</vt:lpstr>
      <vt:lpstr>11_Strategy Partners</vt:lpstr>
      <vt:lpstr>Тема Office</vt:lpstr>
      <vt:lpstr>12_Strategy Partners</vt:lpstr>
      <vt:lpstr>think-cell Slide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Market of the macro-region</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Инвестиционный климат РК  и инструменты поддержки инвестиций</dc:title>
  <dc:creator>Пользователь Windows</dc:creator>
  <cp:lastModifiedBy>Admin</cp:lastModifiedBy>
  <cp:revision>256</cp:revision>
  <cp:lastPrinted>2014-09-03T05:33:33Z</cp:lastPrinted>
  <dcterms:created xsi:type="dcterms:W3CDTF">2014-09-23T15:49:36Z</dcterms:created>
  <dcterms:modified xsi:type="dcterms:W3CDTF">2014-10-25T09:04:40Z</dcterms:modified>
</cp:coreProperties>
</file>