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423" r:id="rId3"/>
    <p:sldId id="442" r:id="rId4"/>
    <p:sldId id="467" r:id="rId5"/>
    <p:sldId id="446" r:id="rId6"/>
    <p:sldId id="466" r:id="rId7"/>
    <p:sldId id="448" r:id="rId8"/>
  </p:sldIdLst>
  <p:sldSz cx="9144000" cy="6858000" type="screen4x3"/>
  <p:notesSz cx="6954838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7312" autoAdjust="0"/>
  </p:normalViewPr>
  <p:slideViewPr>
    <p:cSldViewPr>
      <p:cViewPr varScale="1">
        <p:scale>
          <a:sx n="88" d="100"/>
          <a:sy n="88" d="100"/>
        </p:scale>
        <p:origin x="17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82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9B6BD25-8297-444F-8AA3-7AC3B79D0393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D5295C0-5A7F-42F3-8EAF-C6FF24A1DB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0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62F9D2-C994-41BD-8BF2-AF942E21960D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6133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3" descr="kamolo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699793" cy="136815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3" descr="kamolo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4" y="-11564"/>
            <a:ext cx="1043604" cy="488236"/>
          </a:xfrm>
          <a:prstGeom prst="rect">
            <a:avLst/>
          </a:prstGeom>
          <a:effectLst>
            <a:innerShdw blurRad="114300">
              <a:prstClr val="black"/>
            </a:innerShdw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1DBC85-B7EB-4727-8BA4-81B65D5ECEBC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AE7415-E98D-467C-8A49-E221EE791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molot1.tj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tilavova@gmail.com" TargetMode="External"/><Relationship Id="rId4" Type="http://schemas.openxmlformats.org/officeDocument/2006/relationships/hyperlink" Target="mailto:infokamolot1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268760"/>
            <a:ext cx="6192688" cy="1787624"/>
          </a:xfrm>
        </p:spPr>
        <p:txBody>
          <a:bodyPr/>
          <a:lstStyle/>
          <a:p>
            <a:pPr algn="ctr"/>
            <a:r>
              <a:rPr lang="tg-Cyrl-TJ" sz="3200" dirty="0" smtClean="0">
                <a:solidFill>
                  <a:schemeClr val="bg1"/>
                </a:solidFill>
              </a:rPr>
              <a:t>Таҳкими иқтидор ва пешбурди содирот дар соҳаи маҳсулоти кишоварзӣ ва озуқавори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TFB\Pictures\Cabel\provod_a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3016"/>
            <a:ext cx="2016224" cy="1512168"/>
          </a:xfrm>
          <a:prstGeom prst="rect">
            <a:avLst/>
          </a:prstGeom>
          <a:noFill/>
        </p:spPr>
      </p:pic>
      <p:grpSp>
        <p:nvGrpSpPr>
          <p:cNvPr id="9" name="Subtitle 8"/>
          <p:cNvGrpSpPr>
            <a:grpSpLocks noGrp="1"/>
          </p:cNvGrpSpPr>
          <p:nvPr/>
        </p:nvGrpSpPr>
        <p:grpSpPr>
          <a:xfrm>
            <a:off x="633413" y="3573463"/>
            <a:ext cx="8042275" cy="1533525"/>
            <a:chOff x="0" y="3429000"/>
            <a:chExt cx="9144000" cy="1714500"/>
          </a:xfrm>
        </p:grpSpPr>
        <p:pic>
          <p:nvPicPr>
            <p:cNvPr id="10" name="Picture 9" descr="Рисунок1_c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429000"/>
              <a:ext cx="9144000" cy="1701800"/>
            </a:xfrm>
            <a:prstGeom prst="rect">
              <a:avLst/>
            </a:prstGeom>
            <a:noFill/>
          </p:spPr>
        </p:pic>
        <p:pic>
          <p:nvPicPr>
            <p:cNvPr id="11" name="Picture 3" descr="C:\Users\TFB\Documents\Flesh\Web-site\22000\DSCN0121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572000" y="3429000"/>
              <a:ext cx="2362200" cy="1676400"/>
            </a:xfrm>
            <a:prstGeom prst="rect">
              <a:avLst/>
            </a:prstGeom>
            <a:noFill/>
          </p:spPr>
        </p:pic>
        <p:pic>
          <p:nvPicPr>
            <p:cNvPr id="12" name="Picture 2" descr="C:\Users\TFB\Pictures\Malika\SDC12497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09800" y="3429000"/>
              <a:ext cx="2362200" cy="1714500"/>
            </a:xfrm>
            <a:prstGeom prst="rect">
              <a:avLst/>
            </a:prstGeom>
            <a:noFill/>
          </p:spPr>
        </p:pic>
      </p:grpSp>
      <p:sp>
        <p:nvSpPr>
          <p:cNvPr id="8" name="TextBox 7"/>
          <p:cNvSpPr txBox="1"/>
          <p:nvPr/>
        </p:nvSpPr>
        <p:spPr>
          <a:xfrm>
            <a:off x="3059832" y="60212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g-Cyrl-TJ" dirty="0" smtClean="0">
                <a:solidFill>
                  <a:schemeClr val="bg1"/>
                </a:solidFill>
              </a:rPr>
              <a:t>Тилавова Фарзона Бозоровна, н.и.и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99176" cy="93610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600" dirty="0" smtClean="0">
                <a:latin typeface="Arial" pitchFamily="34" charset="0"/>
                <a:cs typeface="Arial" pitchFamily="34" charset="0"/>
              </a:rPr>
              <a:t>Хусусиятҳои ҷумҳурии тоҷикистон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127504" cy="4248472"/>
          </a:xfrm>
        </p:spPr>
        <p:txBody>
          <a:bodyPr>
            <a:noAutofit/>
          </a:bodyPr>
          <a:lstStyle/>
          <a:p>
            <a:r>
              <a:rPr lang="tg-Cyrl-TJ" sz="3600" dirty="0" smtClean="0">
                <a:latin typeface="Arial" pitchFamily="34" charset="0"/>
                <a:cs typeface="Arial" pitchFamily="34" charset="0"/>
              </a:rPr>
              <a:t>Республикаи аграрӣ</a:t>
            </a:r>
          </a:p>
          <a:p>
            <a:r>
              <a:rPr lang="tg-Cyrl-TJ" sz="3600" dirty="0" smtClean="0">
                <a:latin typeface="Arial" pitchFamily="34" charset="0"/>
                <a:cs typeface="Arial" pitchFamily="34" charset="0"/>
              </a:rPr>
              <a:t>Чор фасли сол</a:t>
            </a:r>
          </a:p>
          <a:p>
            <a:r>
              <a:rPr lang="tg-Cyrl-TJ" sz="3600" dirty="0" smtClean="0">
                <a:latin typeface="Arial" pitchFamily="34" charset="0"/>
                <a:cs typeface="Arial" pitchFamily="34" charset="0"/>
              </a:rPr>
              <a:t>Меваҳои ширин ва сабзавоти болаззат</a:t>
            </a:r>
          </a:p>
          <a:p>
            <a:r>
              <a:rPr lang="tg-Cyrl-TJ" sz="3600" dirty="0" smtClean="0">
                <a:latin typeface="Arial" pitchFamily="34" charset="0"/>
                <a:cs typeface="Arial" pitchFamily="34" charset="0"/>
              </a:rPr>
              <a:t>Анъанаҳои боғдорӣ ва коркарди замин</a:t>
            </a:r>
          </a:p>
          <a:p>
            <a:pPr>
              <a:buNone/>
            </a:pPr>
            <a:r>
              <a:rPr lang="en-US" sz="1900" dirty="0">
                <a:latin typeface="Arial" pitchFamily="34" charset="0"/>
                <a:cs typeface="Arial" pitchFamily="34" charset="0"/>
              </a:rPr>
              <a:t/>
            </a:r>
            <a:br>
              <a:rPr lang="en-US" sz="1900" dirty="0">
                <a:latin typeface="Arial" pitchFamily="34" charset="0"/>
                <a:cs typeface="Arial" pitchFamily="34" charset="0"/>
              </a:rPr>
            </a:br>
            <a:endParaRPr lang="en-US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Факту рақамҳои содироти барои солхои 2009-2011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702403"/>
              </p:ext>
            </p:extLst>
          </p:nvPr>
        </p:nvGraphicFramePr>
        <p:xfrm>
          <a:off x="457200" y="1125538"/>
          <a:ext cx="7643193" cy="5255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731"/>
                <a:gridCol w="2547731"/>
                <a:gridCol w="2547731"/>
              </a:tblGrid>
              <a:tr h="1584281">
                <a:tc>
                  <a:txBody>
                    <a:bodyPr/>
                    <a:lstStyle/>
                    <a:p>
                      <a:r>
                        <a:rPr lang="ru-RU" dirty="0" smtClean="0"/>
                        <a:t>Номгуи махсулот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Доллари ИМА,</a:t>
                      </a:r>
                      <a:r>
                        <a:rPr lang="ru-RU" baseline="0" dirty="0" smtClean="0"/>
                        <a:t> хазор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Вазн, тонна</a:t>
                      </a:r>
                      <a:endParaRPr lang="en-US" dirty="0"/>
                    </a:p>
                  </a:txBody>
                  <a:tcPr/>
                </a:tc>
              </a:tr>
              <a:tr h="917877">
                <a:tc>
                  <a:txBody>
                    <a:bodyPr/>
                    <a:lstStyle/>
                    <a:p>
                      <a:r>
                        <a:rPr lang="ru-RU" dirty="0" smtClean="0"/>
                        <a:t>Сабзавот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109753</a:t>
                      </a:r>
                      <a:endParaRPr lang="en-US" dirty="0"/>
                    </a:p>
                  </a:txBody>
                  <a:tcPr/>
                </a:tc>
              </a:tr>
              <a:tr h="917877">
                <a:tc>
                  <a:txBody>
                    <a:bodyPr/>
                    <a:lstStyle/>
                    <a:p>
                      <a:r>
                        <a:rPr lang="ru-RU" dirty="0" smtClean="0"/>
                        <a:t>Мева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33663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93659</a:t>
                      </a:r>
                      <a:endParaRPr lang="en-US" dirty="0"/>
                    </a:p>
                  </a:txBody>
                  <a:tcPr/>
                </a:tc>
              </a:tr>
              <a:tr h="917877">
                <a:tc>
                  <a:txBody>
                    <a:bodyPr/>
                    <a:lstStyle/>
                    <a:p>
                      <a:r>
                        <a:rPr lang="ru-RU" dirty="0" smtClean="0"/>
                        <a:t>Махсулоти</a:t>
                      </a:r>
                      <a:r>
                        <a:rPr lang="ru-RU" baseline="0" dirty="0" smtClean="0"/>
                        <a:t> равган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7247</a:t>
                      </a:r>
                      <a:endParaRPr lang="en-US" dirty="0"/>
                    </a:p>
                  </a:txBody>
                  <a:tcPr/>
                </a:tc>
              </a:tr>
              <a:tr h="917877">
                <a:tc>
                  <a:txBody>
                    <a:bodyPr/>
                    <a:lstStyle/>
                    <a:p>
                      <a:r>
                        <a:rPr lang="ru-RU" dirty="0" smtClean="0"/>
                        <a:t>Хушкмева, чормагз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Факту рақамҳои содироти барои солхои 2009-2011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302112"/>
              </p:ext>
            </p:extLst>
          </p:nvPr>
        </p:nvGraphicFramePr>
        <p:xfrm>
          <a:off x="457200" y="1125538"/>
          <a:ext cx="7643193" cy="5255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731"/>
                <a:gridCol w="2547731"/>
                <a:gridCol w="2547731"/>
              </a:tblGrid>
              <a:tr h="1584281">
                <a:tc>
                  <a:txBody>
                    <a:bodyPr/>
                    <a:lstStyle/>
                    <a:p>
                      <a:r>
                        <a:rPr lang="ru-RU" dirty="0" smtClean="0"/>
                        <a:t>Номгуи махсулот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Доллари ИМА,</a:t>
                      </a:r>
                      <a:r>
                        <a:rPr lang="ru-RU" baseline="0" dirty="0" smtClean="0"/>
                        <a:t> хазор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Вазн, тонна</a:t>
                      </a:r>
                      <a:endParaRPr lang="en-US" dirty="0"/>
                    </a:p>
                  </a:txBody>
                  <a:tcPr/>
                </a:tc>
              </a:tr>
              <a:tr h="917877">
                <a:tc>
                  <a:txBody>
                    <a:bodyPr/>
                    <a:lstStyle/>
                    <a:p>
                      <a:r>
                        <a:rPr lang="ru-RU" dirty="0" smtClean="0"/>
                        <a:t>Чорво ва махсулоти гушти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203</a:t>
                      </a:r>
                      <a:endParaRPr lang="en-US" dirty="0"/>
                    </a:p>
                  </a:txBody>
                  <a:tcPr/>
                </a:tc>
              </a:tr>
              <a:tr h="917877">
                <a:tc>
                  <a:txBody>
                    <a:bodyPr/>
                    <a:lstStyle/>
                    <a:p>
                      <a:r>
                        <a:rPr lang="ru-RU" dirty="0" smtClean="0"/>
                        <a:t>Асали</a:t>
                      </a:r>
                      <a:r>
                        <a:rPr lang="ru-RU" baseline="0" dirty="0" smtClean="0"/>
                        <a:t> тоза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</a:t>
                      </a:r>
                      <a:endParaRPr lang="en-US" dirty="0"/>
                    </a:p>
                  </a:txBody>
                  <a:tcPr/>
                </a:tc>
              </a:tr>
              <a:tr h="917877">
                <a:tc>
                  <a:txBody>
                    <a:bodyPr/>
                    <a:lstStyle/>
                    <a:p>
                      <a:r>
                        <a:rPr lang="ru-RU" dirty="0" smtClean="0"/>
                        <a:t>Шарбат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12538</a:t>
                      </a:r>
                      <a:endParaRPr lang="en-US" dirty="0"/>
                    </a:p>
                  </a:txBody>
                  <a:tcPr/>
                </a:tc>
              </a:tr>
              <a:tr h="917877">
                <a:tc>
                  <a:txBody>
                    <a:bodyPr/>
                    <a:lstStyle/>
                    <a:p>
                      <a:r>
                        <a:rPr lang="ru-RU" dirty="0" smtClean="0"/>
                        <a:t>Нушокихои</a:t>
                      </a:r>
                      <a:r>
                        <a:rPr lang="ru-RU" baseline="0" dirty="0" smtClean="0"/>
                        <a:t> ташнашикан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33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69127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Мутахассисони маҳаллӣ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44824"/>
            <a:ext cx="8316416" cy="461091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200" dirty="0" smtClean="0"/>
              <a:t>    Мушовирони ширкати Агробизнес Консалтинг Интернейшнл</a:t>
            </a:r>
          </a:p>
          <a:p>
            <a:r>
              <a:rPr lang="ru-RU" sz="4200" dirty="0" smtClean="0"/>
              <a:t>Аудиторони низоми идоракунни сифат ва идоракунии бехатарии хуроквории ширкати Камолот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7239000" cy="692696"/>
          </a:xfrm>
        </p:spPr>
        <p:txBody>
          <a:bodyPr anchor="ctr">
            <a:normAutofit/>
          </a:bodyPr>
          <a:lstStyle/>
          <a:p>
            <a:pPr algn="ctr"/>
            <a:r>
              <a:rPr lang="ru-RU" sz="3400" dirty="0" smtClean="0"/>
              <a:t>Самтҳои беҳбудӣ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92696"/>
            <a:ext cx="9001156" cy="6012904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Хок</a:t>
            </a:r>
            <a:endParaRPr lang="ru-RU" sz="2400" dirty="0" smtClean="0"/>
          </a:p>
          <a:p>
            <a:r>
              <a:rPr lang="ru-RU" sz="2400" i="1" dirty="0" smtClean="0"/>
              <a:t>Тухмӣ/маводҳои кӯчат</a:t>
            </a:r>
            <a:endParaRPr lang="ru-RU" sz="2400" dirty="0" smtClean="0"/>
          </a:p>
          <a:p>
            <a:r>
              <a:rPr lang="ru-RU" sz="2400" i="1" dirty="0" smtClean="0"/>
              <a:t>Низоми нуриандозӣ</a:t>
            </a:r>
            <a:endParaRPr lang="ru-RU" sz="2400" dirty="0" smtClean="0"/>
          </a:p>
          <a:p>
            <a:r>
              <a:rPr lang="ru-RU" sz="2400" i="1" dirty="0" smtClean="0"/>
              <a:t>Обёрӣ</a:t>
            </a:r>
            <a:endParaRPr lang="ru-RU" sz="2400" dirty="0" smtClean="0"/>
          </a:p>
          <a:p>
            <a:r>
              <a:rPr lang="ru-RU" sz="2400" i="1" dirty="0" smtClean="0"/>
              <a:t>Ғунучини ҳосил</a:t>
            </a:r>
            <a:endParaRPr lang="ru-RU" sz="2400" dirty="0" smtClean="0"/>
          </a:p>
          <a:p>
            <a:r>
              <a:rPr lang="ru-RU" sz="2400" i="1" dirty="0" smtClean="0"/>
              <a:t>Нигоҳдории маҳсулот</a:t>
            </a:r>
            <a:endParaRPr lang="ru-RU" sz="2400" dirty="0" smtClean="0"/>
          </a:p>
          <a:p>
            <a:r>
              <a:rPr lang="ru-RU" sz="2400" i="1" dirty="0" smtClean="0"/>
              <a:t>Ихтисоси кормандон</a:t>
            </a:r>
            <a:endParaRPr lang="ru-RU" sz="2400" dirty="0" smtClean="0"/>
          </a:p>
          <a:p>
            <a:r>
              <a:rPr lang="ru-RU" sz="2400" i="1" dirty="0" smtClean="0"/>
              <a:t>Техникаи бехатарӣ ва гигиенаи меҳнат</a:t>
            </a:r>
            <a:endParaRPr lang="ru-RU" sz="2400" dirty="0" smtClean="0"/>
          </a:p>
          <a:p>
            <a:r>
              <a:rPr lang="ru-RU" sz="2400" i="1" dirty="0" smtClean="0"/>
              <a:t>Ҳолати техникаи кишоварзи</a:t>
            </a:r>
          </a:p>
          <a:p>
            <a:r>
              <a:rPr lang="ru-RU" sz="2400" i="1" dirty="0" smtClean="0"/>
              <a:t>Технологияи коркарди маҳсулоти кишоварзй ва саноати хӯрокворӣ</a:t>
            </a:r>
          </a:p>
          <a:p>
            <a:r>
              <a:rPr lang="ru-RU" sz="2400" i="1" dirty="0" smtClean="0"/>
              <a:t>Тамғагузорӣ</a:t>
            </a:r>
          </a:p>
          <a:p>
            <a:r>
              <a:rPr lang="ru-RU" sz="2400" i="1" dirty="0" smtClean="0"/>
              <a:t>Банду басти маҳсулот</a:t>
            </a:r>
          </a:p>
          <a:p>
            <a:r>
              <a:rPr lang="ru-RU" sz="2400" i="1" dirty="0" smtClean="0"/>
              <a:t>Ҳифзи муҳити зист</a:t>
            </a:r>
            <a:endParaRPr lang="ru-RU" sz="2400" dirty="0" smtClean="0"/>
          </a:p>
          <a:p>
            <a:pPr>
              <a:spcAft>
                <a:spcPct val="45000"/>
              </a:spcAft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Documents and Settings\Администратор\Рабочий стол\food.ph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908720"/>
            <a:ext cx="2165249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2627784" y="1412776"/>
            <a:ext cx="5976664" cy="4555960"/>
          </a:xfrm>
          <a:prstGeom prst="round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ТАШАККУР</a:t>
            </a: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!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76872"/>
            <a:ext cx="2627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www.kamolot1.tj</a:t>
            </a:r>
            <a:endParaRPr lang="en-US" sz="1600" dirty="0" smtClean="0"/>
          </a:p>
          <a:p>
            <a:r>
              <a:rPr lang="en-US" sz="1600" dirty="0" smtClean="0">
                <a:hlinkClick r:id="rId4"/>
              </a:rPr>
              <a:t>infokamolot1@gmail.com</a:t>
            </a:r>
            <a:r>
              <a:rPr lang="en-US" sz="1600" dirty="0" smtClean="0"/>
              <a:t>; </a:t>
            </a:r>
            <a:r>
              <a:rPr lang="en-US" sz="1600" dirty="0" smtClean="0">
                <a:hlinkClick r:id="rId5"/>
              </a:rPr>
              <a:t>ftilavova@gmail.com</a:t>
            </a:r>
            <a:endParaRPr lang="en-US" sz="1600" dirty="0" smtClean="0"/>
          </a:p>
          <a:p>
            <a:r>
              <a:rPr lang="en-US" sz="1600" dirty="0" smtClean="0"/>
              <a:t>Tel.: 907 98 24 74</a:t>
            </a:r>
            <a:endParaRPr lang="en-US" sz="1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1170</TotalTime>
  <Words>165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2</vt:lpstr>
      <vt:lpstr>Изящная</vt:lpstr>
      <vt:lpstr>Таҳкими иқтидор ва пешбурди содирот дар соҳаи маҳсулоти кишоварзӣ ва озуқавори  </vt:lpstr>
      <vt:lpstr>Хусусиятҳои ҷумҳурии тоҷикистон</vt:lpstr>
      <vt:lpstr>Факту рақамҳои содироти барои солхои 2009-2011</vt:lpstr>
      <vt:lpstr>Факту рақамҳои содироти барои солхои 2009-2011</vt:lpstr>
      <vt:lpstr>  Мутахассисони маҳаллӣ </vt:lpstr>
      <vt:lpstr>Самтҳои беҳбудӣ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Камолот 1</dc:title>
  <dc:creator>Негмат</dc:creator>
  <cp:lastModifiedBy>Gholamhossein Darzi</cp:lastModifiedBy>
  <cp:revision>108</cp:revision>
  <cp:lastPrinted>2014-11-02T07:39:14Z</cp:lastPrinted>
  <dcterms:created xsi:type="dcterms:W3CDTF">2012-02-22T13:05:26Z</dcterms:created>
  <dcterms:modified xsi:type="dcterms:W3CDTF">2014-11-02T07:47:40Z</dcterms:modified>
</cp:coreProperties>
</file>