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0" r:id="rId4"/>
    <p:sldId id="258" r:id="rId5"/>
    <p:sldId id="259" r:id="rId6"/>
    <p:sldId id="262" r:id="rId7"/>
    <p:sldId id="261" r:id="rId8"/>
    <p:sldId id="263" r:id="rId9"/>
    <p:sldId id="265" r:id="rId10"/>
    <p:sldId id="266" r:id="rId11"/>
    <p:sldId id="264" r:id="rId12"/>
    <p:sldId id="269" r:id="rId13"/>
    <p:sldId id="267" r:id="rId14"/>
    <p:sldId id="271" r:id="rId15"/>
    <p:sldId id="268" r:id="rId16"/>
    <p:sldId id="260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4DB9D-9A60-431C-8AC5-E2769A5D671A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8223A-6658-4021-958C-69B115312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0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75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73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73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73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73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73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73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7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7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73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73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73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73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73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73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223A-6658-4021-958C-69B11531230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7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B1E-AB08-41D8-8165-1713D06EBC0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C69A-FCC1-4FE5-BF6E-0D19D4E18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24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B1E-AB08-41D8-8165-1713D06EBC0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C69A-FCC1-4FE5-BF6E-0D19D4E18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3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B1E-AB08-41D8-8165-1713D06EBC0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C69A-FCC1-4FE5-BF6E-0D19D4E18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57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B1E-AB08-41D8-8165-1713D06EBC0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C69A-FCC1-4FE5-BF6E-0D19D4E18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2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B1E-AB08-41D8-8165-1713D06EBC0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C69A-FCC1-4FE5-BF6E-0D19D4E18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4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B1E-AB08-41D8-8165-1713D06EBC0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C69A-FCC1-4FE5-BF6E-0D19D4E18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9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B1E-AB08-41D8-8165-1713D06EBC0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C69A-FCC1-4FE5-BF6E-0D19D4E18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6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B1E-AB08-41D8-8165-1713D06EBC0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C69A-FCC1-4FE5-BF6E-0D19D4E18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4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B1E-AB08-41D8-8165-1713D06EBC0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C69A-FCC1-4FE5-BF6E-0D19D4E18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72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B1E-AB08-41D8-8165-1713D06EBC0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C69A-FCC1-4FE5-BF6E-0D19D4E18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4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B1E-AB08-41D8-8165-1713D06EBC0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C69A-FCC1-4FE5-BF6E-0D19D4E18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95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57B1E-AB08-41D8-8165-1713D06EBC0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5C69A-FCC1-4FE5-BF6E-0D19D4E18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13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11.png"/><Relationship Id="rId15" Type="http://schemas.openxmlformats.org/officeDocument/2006/relationships/image" Target="../media/image36.jpeg"/><Relationship Id="rId10" Type="http://schemas.openxmlformats.org/officeDocument/2006/relationships/image" Target="../media/image31.png"/><Relationship Id="rId19" Type="http://schemas.openxmlformats.org/officeDocument/2006/relationships/image" Target="../media/image40.jpeg"/><Relationship Id="rId4" Type="http://schemas.openxmlformats.org/officeDocument/2006/relationships/image" Target="../media/image5.pn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.pn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5.png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fezsughd.tj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696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548680"/>
            <a:ext cx="6372200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930150" y="648555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bg1"/>
                </a:solidFill>
              </a:rPr>
              <a:t>SUGHD</a:t>
            </a:r>
            <a:r>
              <a:rPr lang="en-US" b="1" dirty="0">
                <a:solidFill>
                  <a:schemeClr val="bg1"/>
                </a:solidFill>
              </a:rPr>
              <a:t> FREE </a:t>
            </a:r>
            <a:r>
              <a:rPr lang="en-US" b="1" dirty="0" smtClean="0">
                <a:solidFill>
                  <a:schemeClr val="bg1"/>
                </a:solidFill>
              </a:rPr>
              <a:t>ECONOMIC ZONE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INDUSTRIAL AND INNOVATIVE TYPE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738" y="548679"/>
            <a:ext cx="141406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30" y="596020"/>
            <a:ext cx="1558078" cy="98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691925"/>
            <a:ext cx="9144000" cy="6166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-27384"/>
            <a:ext cx="9144000" cy="7913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03648" y="189113"/>
            <a:ext cx="7647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TAX PREFERENCES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395"/>
            <a:ext cx="1022230" cy="646530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-27384"/>
            <a:ext cx="1201742" cy="791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5" y="27298"/>
            <a:ext cx="850531" cy="5379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263416" y="4869160"/>
            <a:ext cx="4746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From </a:t>
            </a:r>
            <a:r>
              <a:rPr lang="en-US" sz="1600" i="1" dirty="0"/>
              <a:t>10 </a:t>
            </a:r>
            <a:r>
              <a:rPr lang="en-US" sz="1600" i="1" dirty="0" smtClean="0"/>
              <a:t>taxes that are stipulated </a:t>
            </a:r>
            <a:r>
              <a:rPr lang="en-US" sz="1600" i="1" dirty="0"/>
              <a:t>by the Tax Code of the Republic of Tajikistan, the subjects of FEZ pay only </a:t>
            </a:r>
            <a:r>
              <a:rPr lang="en-US" sz="1600" i="1" dirty="0" smtClean="0"/>
              <a:t>2 of them: </a:t>
            </a:r>
            <a:endParaRPr lang="en-US" sz="1600" i="1" dirty="0"/>
          </a:p>
          <a:p>
            <a:endParaRPr lang="en-US" sz="1600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i="1" dirty="0" smtClean="0"/>
              <a:t>Social security tax (25</a:t>
            </a:r>
            <a:r>
              <a:rPr lang="en-US" sz="1600" i="1" dirty="0"/>
              <a:t>% of </a:t>
            </a:r>
            <a:r>
              <a:rPr lang="en-US" sz="1600" i="1" dirty="0" smtClean="0"/>
              <a:t>payroll) </a:t>
            </a:r>
            <a:endParaRPr lang="en-US" sz="1600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i="1" dirty="0" smtClean="0"/>
              <a:t>Income </a:t>
            </a:r>
            <a:r>
              <a:rPr lang="en-US" sz="1600" i="1" dirty="0"/>
              <a:t>tax </a:t>
            </a:r>
            <a:r>
              <a:rPr lang="en-US" sz="1600" i="1" dirty="0" smtClean="0"/>
              <a:t>(8 </a:t>
            </a:r>
            <a:r>
              <a:rPr lang="en-US" sz="1600" i="1" dirty="0"/>
              <a:t>to 13% of the employees' </a:t>
            </a:r>
            <a:r>
              <a:rPr lang="en-US" sz="1600" i="1" dirty="0" smtClean="0"/>
              <a:t>salaries)</a:t>
            </a:r>
            <a:r>
              <a:rPr lang="ru-RU" sz="1600" i="1" dirty="0" smtClean="0"/>
              <a:t> </a:t>
            </a:r>
            <a:endParaRPr lang="ru-RU" sz="1600" i="1" dirty="0"/>
          </a:p>
        </p:txBody>
      </p:sp>
      <p:grpSp>
        <p:nvGrpSpPr>
          <p:cNvPr id="4097" name="Группа 4096"/>
          <p:cNvGrpSpPr/>
          <p:nvPr/>
        </p:nvGrpSpPr>
        <p:grpSpPr>
          <a:xfrm>
            <a:off x="216996" y="1195236"/>
            <a:ext cx="4062424" cy="1402261"/>
            <a:chOff x="216996" y="874611"/>
            <a:chExt cx="4062424" cy="1402261"/>
          </a:xfrm>
        </p:grpSpPr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216996" y="908825"/>
              <a:ext cx="1228008" cy="1225071"/>
            </a:xfrm>
            <a:custGeom>
              <a:avLst/>
              <a:gdLst>
                <a:gd name="T0" fmla="*/ 868 w 1254"/>
                <a:gd name="T1" fmla="*/ 299 h 1252"/>
                <a:gd name="T2" fmla="*/ 930 w 1254"/>
                <a:gd name="T3" fmla="*/ 391 h 1252"/>
                <a:gd name="T4" fmla="*/ 944 w 1254"/>
                <a:gd name="T5" fmla="*/ 488 h 1252"/>
                <a:gd name="T6" fmla="*/ 803 w 1254"/>
                <a:gd name="T7" fmla="*/ 461 h 1252"/>
                <a:gd name="T8" fmla="*/ 748 w 1254"/>
                <a:gd name="T9" fmla="*/ 367 h 1252"/>
                <a:gd name="T10" fmla="*/ 652 w 1254"/>
                <a:gd name="T11" fmla="*/ 338 h 1252"/>
                <a:gd name="T12" fmla="*/ 621 w 1254"/>
                <a:gd name="T13" fmla="*/ 340 h 1252"/>
                <a:gd name="T14" fmla="*/ 572 w 1254"/>
                <a:gd name="T15" fmla="*/ 358 h 1252"/>
                <a:gd name="T16" fmla="*/ 522 w 1254"/>
                <a:gd name="T17" fmla="*/ 407 h 1252"/>
                <a:gd name="T18" fmla="*/ 487 w 1254"/>
                <a:gd name="T19" fmla="*/ 523 h 1252"/>
                <a:gd name="T20" fmla="*/ 479 w 1254"/>
                <a:gd name="T21" fmla="*/ 616 h 1252"/>
                <a:gd name="T22" fmla="*/ 479 w 1254"/>
                <a:gd name="T23" fmla="*/ 650 h 1252"/>
                <a:gd name="T24" fmla="*/ 496 w 1254"/>
                <a:gd name="T25" fmla="*/ 761 h 1252"/>
                <a:gd name="T26" fmla="*/ 515 w 1254"/>
                <a:gd name="T27" fmla="*/ 817 h 1252"/>
                <a:gd name="T28" fmla="*/ 566 w 1254"/>
                <a:gd name="T29" fmla="*/ 879 h 1252"/>
                <a:gd name="T30" fmla="*/ 643 w 1254"/>
                <a:gd name="T31" fmla="*/ 904 h 1252"/>
                <a:gd name="T32" fmla="*/ 725 w 1254"/>
                <a:gd name="T33" fmla="*/ 876 h 1252"/>
                <a:gd name="T34" fmla="*/ 781 w 1254"/>
                <a:gd name="T35" fmla="*/ 779 h 1252"/>
                <a:gd name="T36" fmla="*/ 947 w 1254"/>
                <a:gd name="T37" fmla="*/ 779 h 1252"/>
                <a:gd name="T38" fmla="*/ 874 w 1254"/>
                <a:gd name="T39" fmla="*/ 936 h 1252"/>
                <a:gd name="T40" fmla="*/ 794 w 1254"/>
                <a:gd name="T41" fmla="*/ 985 h 1252"/>
                <a:gd name="T42" fmla="*/ 730 w 1254"/>
                <a:gd name="T43" fmla="*/ 1003 h 1252"/>
                <a:gd name="T44" fmla="*/ 665 w 1254"/>
                <a:gd name="T45" fmla="*/ 1010 h 1252"/>
                <a:gd name="T46" fmla="*/ 595 w 1254"/>
                <a:gd name="T47" fmla="*/ 1009 h 1252"/>
                <a:gd name="T48" fmla="*/ 525 w 1254"/>
                <a:gd name="T49" fmla="*/ 995 h 1252"/>
                <a:gd name="T50" fmla="*/ 407 w 1254"/>
                <a:gd name="T51" fmla="*/ 924 h 1252"/>
                <a:gd name="T52" fmla="*/ 354 w 1254"/>
                <a:gd name="T53" fmla="*/ 842 h 1252"/>
                <a:gd name="T54" fmla="*/ 330 w 1254"/>
                <a:gd name="T55" fmla="*/ 766 h 1252"/>
                <a:gd name="T56" fmla="*/ 315 w 1254"/>
                <a:gd name="T57" fmla="*/ 653 h 1252"/>
                <a:gd name="T58" fmla="*/ 315 w 1254"/>
                <a:gd name="T59" fmla="*/ 619 h 1252"/>
                <a:gd name="T60" fmla="*/ 326 w 1254"/>
                <a:gd name="T61" fmla="*/ 523 h 1252"/>
                <a:gd name="T62" fmla="*/ 364 w 1254"/>
                <a:gd name="T63" fmla="*/ 401 h 1252"/>
                <a:gd name="T64" fmla="*/ 451 w 1254"/>
                <a:gd name="T65" fmla="*/ 289 h 1252"/>
                <a:gd name="T66" fmla="*/ 605 w 1254"/>
                <a:gd name="T67" fmla="*/ 230 h 1252"/>
                <a:gd name="T68" fmla="*/ 720 w 1254"/>
                <a:gd name="T69" fmla="*/ 235 h 1252"/>
                <a:gd name="T70" fmla="*/ 895 w 1254"/>
                <a:gd name="T71" fmla="*/ 60 h 1252"/>
                <a:gd name="T72" fmla="*/ 815 w 1254"/>
                <a:gd name="T73" fmla="*/ 28 h 1252"/>
                <a:gd name="T74" fmla="*/ 732 w 1254"/>
                <a:gd name="T75" fmla="*/ 8 h 1252"/>
                <a:gd name="T76" fmla="*/ 644 w 1254"/>
                <a:gd name="T77" fmla="*/ 0 h 1252"/>
                <a:gd name="T78" fmla="*/ 383 w 1254"/>
                <a:gd name="T79" fmla="*/ 49 h 1252"/>
                <a:gd name="T80" fmla="*/ 143 w 1254"/>
                <a:gd name="T81" fmla="*/ 228 h 1252"/>
                <a:gd name="T82" fmla="*/ 13 w 1254"/>
                <a:gd name="T83" fmla="*/ 500 h 1252"/>
                <a:gd name="T84" fmla="*/ 28 w 1254"/>
                <a:gd name="T85" fmla="*/ 813 h 1252"/>
                <a:gd name="T86" fmla="*/ 184 w 1254"/>
                <a:gd name="T87" fmla="*/ 1069 h 1252"/>
                <a:gd name="T88" fmla="*/ 441 w 1254"/>
                <a:gd name="T89" fmla="*/ 1224 h 1252"/>
                <a:gd name="T90" fmla="*/ 753 w 1254"/>
                <a:gd name="T91" fmla="*/ 1240 h 1252"/>
                <a:gd name="T92" fmla="*/ 1025 w 1254"/>
                <a:gd name="T93" fmla="*/ 1109 h 1252"/>
                <a:gd name="T94" fmla="*/ 1205 w 1254"/>
                <a:gd name="T95" fmla="*/ 870 h 1252"/>
                <a:gd name="T96" fmla="*/ 1252 w 1254"/>
                <a:gd name="T97" fmla="*/ 580 h 1252"/>
                <a:gd name="T98" fmla="*/ 1197 w 1254"/>
                <a:gd name="T99" fmla="*/ 364 h 1252"/>
                <a:gd name="T100" fmla="*/ 1072 w 1254"/>
                <a:gd name="T101" fmla="*/ 186 h 1252"/>
                <a:gd name="T102" fmla="*/ 895 w 1254"/>
                <a:gd name="T103" fmla="*/ 6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54" h="1252">
                  <a:moveTo>
                    <a:pt x="790" y="255"/>
                  </a:moveTo>
                  <a:lnTo>
                    <a:pt x="811" y="264"/>
                  </a:lnTo>
                  <a:lnTo>
                    <a:pt x="832" y="275"/>
                  </a:lnTo>
                  <a:lnTo>
                    <a:pt x="851" y="286"/>
                  </a:lnTo>
                  <a:lnTo>
                    <a:pt x="868" y="299"/>
                  </a:lnTo>
                  <a:lnTo>
                    <a:pt x="883" y="313"/>
                  </a:lnTo>
                  <a:lnTo>
                    <a:pt x="897" y="329"/>
                  </a:lnTo>
                  <a:lnTo>
                    <a:pt x="908" y="344"/>
                  </a:lnTo>
                  <a:lnTo>
                    <a:pt x="918" y="362"/>
                  </a:lnTo>
                  <a:lnTo>
                    <a:pt x="930" y="391"/>
                  </a:lnTo>
                  <a:lnTo>
                    <a:pt x="938" y="419"/>
                  </a:lnTo>
                  <a:lnTo>
                    <a:pt x="943" y="441"/>
                  </a:lnTo>
                  <a:lnTo>
                    <a:pt x="944" y="461"/>
                  </a:lnTo>
                  <a:lnTo>
                    <a:pt x="944" y="477"/>
                  </a:lnTo>
                  <a:lnTo>
                    <a:pt x="944" y="488"/>
                  </a:lnTo>
                  <a:lnTo>
                    <a:pt x="943" y="496"/>
                  </a:lnTo>
                  <a:lnTo>
                    <a:pt x="942" y="498"/>
                  </a:lnTo>
                  <a:lnTo>
                    <a:pt x="807" y="498"/>
                  </a:lnTo>
                  <a:lnTo>
                    <a:pt x="805" y="479"/>
                  </a:lnTo>
                  <a:lnTo>
                    <a:pt x="803" y="461"/>
                  </a:lnTo>
                  <a:lnTo>
                    <a:pt x="800" y="445"/>
                  </a:lnTo>
                  <a:lnTo>
                    <a:pt x="795" y="429"/>
                  </a:lnTo>
                  <a:lnTo>
                    <a:pt x="782" y="404"/>
                  </a:lnTo>
                  <a:lnTo>
                    <a:pt x="765" y="383"/>
                  </a:lnTo>
                  <a:lnTo>
                    <a:pt x="748" y="367"/>
                  </a:lnTo>
                  <a:lnTo>
                    <a:pt x="728" y="356"/>
                  </a:lnTo>
                  <a:lnTo>
                    <a:pt x="708" y="348"/>
                  </a:lnTo>
                  <a:lnTo>
                    <a:pt x="687" y="342"/>
                  </a:lnTo>
                  <a:lnTo>
                    <a:pt x="668" y="339"/>
                  </a:lnTo>
                  <a:lnTo>
                    <a:pt x="652" y="338"/>
                  </a:lnTo>
                  <a:lnTo>
                    <a:pt x="645" y="338"/>
                  </a:lnTo>
                  <a:lnTo>
                    <a:pt x="639" y="338"/>
                  </a:lnTo>
                  <a:lnTo>
                    <a:pt x="634" y="339"/>
                  </a:lnTo>
                  <a:lnTo>
                    <a:pt x="628" y="339"/>
                  </a:lnTo>
                  <a:lnTo>
                    <a:pt x="621" y="340"/>
                  </a:lnTo>
                  <a:lnTo>
                    <a:pt x="615" y="341"/>
                  </a:lnTo>
                  <a:lnTo>
                    <a:pt x="609" y="343"/>
                  </a:lnTo>
                  <a:lnTo>
                    <a:pt x="603" y="344"/>
                  </a:lnTo>
                  <a:lnTo>
                    <a:pt x="587" y="351"/>
                  </a:lnTo>
                  <a:lnTo>
                    <a:pt x="572" y="358"/>
                  </a:lnTo>
                  <a:lnTo>
                    <a:pt x="559" y="366"/>
                  </a:lnTo>
                  <a:lnTo>
                    <a:pt x="547" y="376"/>
                  </a:lnTo>
                  <a:lnTo>
                    <a:pt x="538" y="385"/>
                  </a:lnTo>
                  <a:lnTo>
                    <a:pt x="529" y="396"/>
                  </a:lnTo>
                  <a:lnTo>
                    <a:pt x="522" y="407"/>
                  </a:lnTo>
                  <a:lnTo>
                    <a:pt x="516" y="417"/>
                  </a:lnTo>
                  <a:lnTo>
                    <a:pt x="505" y="441"/>
                  </a:lnTo>
                  <a:lnTo>
                    <a:pt x="498" y="467"/>
                  </a:lnTo>
                  <a:lnTo>
                    <a:pt x="492" y="495"/>
                  </a:lnTo>
                  <a:lnTo>
                    <a:pt x="487" y="523"/>
                  </a:lnTo>
                  <a:lnTo>
                    <a:pt x="688" y="523"/>
                  </a:lnTo>
                  <a:lnTo>
                    <a:pt x="688" y="609"/>
                  </a:lnTo>
                  <a:lnTo>
                    <a:pt x="479" y="609"/>
                  </a:lnTo>
                  <a:lnTo>
                    <a:pt x="479" y="613"/>
                  </a:lnTo>
                  <a:lnTo>
                    <a:pt x="479" y="616"/>
                  </a:lnTo>
                  <a:lnTo>
                    <a:pt x="479" y="619"/>
                  </a:lnTo>
                  <a:lnTo>
                    <a:pt x="479" y="621"/>
                  </a:lnTo>
                  <a:lnTo>
                    <a:pt x="479" y="630"/>
                  </a:lnTo>
                  <a:lnTo>
                    <a:pt x="479" y="640"/>
                  </a:lnTo>
                  <a:lnTo>
                    <a:pt x="479" y="650"/>
                  </a:lnTo>
                  <a:lnTo>
                    <a:pt x="480" y="662"/>
                  </a:lnTo>
                  <a:lnTo>
                    <a:pt x="656" y="662"/>
                  </a:lnTo>
                  <a:lnTo>
                    <a:pt x="656" y="748"/>
                  </a:lnTo>
                  <a:lnTo>
                    <a:pt x="493" y="748"/>
                  </a:lnTo>
                  <a:lnTo>
                    <a:pt x="496" y="761"/>
                  </a:lnTo>
                  <a:lnTo>
                    <a:pt x="499" y="772"/>
                  </a:lnTo>
                  <a:lnTo>
                    <a:pt x="502" y="784"/>
                  </a:lnTo>
                  <a:lnTo>
                    <a:pt x="506" y="795"/>
                  </a:lnTo>
                  <a:lnTo>
                    <a:pt x="511" y="807"/>
                  </a:lnTo>
                  <a:lnTo>
                    <a:pt x="515" y="817"/>
                  </a:lnTo>
                  <a:lnTo>
                    <a:pt x="520" y="828"/>
                  </a:lnTo>
                  <a:lnTo>
                    <a:pt x="526" y="837"/>
                  </a:lnTo>
                  <a:lnTo>
                    <a:pt x="539" y="854"/>
                  </a:lnTo>
                  <a:lnTo>
                    <a:pt x="552" y="867"/>
                  </a:lnTo>
                  <a:lnTo>
                    <a:pt x="566" y="879"/>
                  </a:lnTo>
                  <a:lnTo>
                    <a:pt x="581" y="888"/>
                  </a:lnTo>
                  <a:lnTo>
                    <a:pt x="596" y="895"/>
                  </a:lnTo>
                  <a:lnTo>
                    <a:pt x="612" y="900"/>
                  </a:lnTo>
                  <a:lnTo>
                    <a:pt x="628" y="903"/>
                  </a:lnTo>
                  <a:lnTo>
                    <a:pt x="643" y="904"/>
                  </a:lnTo>
                  <a:lnTo>
                    <a:pt x="661" y="903"/>
                  </a:lnTo>
                  <a:lnTo>
                    <a:pt x="678" y="900"/>
                  </a:lnTo>
                  <a:lnTo>
                    <a:pt x="694" y="893"/>
                  </a:lnTo>
                  <a:lnTo>
                    <a:pt x="710" y="885"/>
                  </a:lnTo>
                  <a:lnTo>
                    <a:pt x="725" y="876"/>
                  </a:lnTo>
                  <a:lnTo>
                    <a:pt x="738" y="863"/>
                  </a:lnTo>
                  <a:lnTo>
                    <a:pt x="750" y="849"/>
                  </a:lnTo>
                  <a:lnTo>
                    <a:pt x="760" y="833"/>
                  </a:lnTo>
                  <a:lnTo>
                    <a:pt x="773" y="806"/>
                  </a:lnTo>
                  <a:lnTo>
                    <a:pt x="781" y="779"/>
                  </a:lnTo>
                  <a:lnTo>
                    <a:pt x="785" y="751"/>
                  </a:lnTo>
                  <a:lnTo>
                    <a:pt x="788" y="725"/>
                  </a:lnTo>
                  <a:lnTo>
                    <a:pt x="952" y="725"/>
                  </a:lnTo>
                  <a:lnTo>
                    <a:pt x="950" y="750"/>
                  </a:lnTo>
                  <a:lnTo>
                    <a:pt x="947" y="779"/>
                  </a:lnTo>
                  <a:lnTo>
                    <a:pt x="942" y="810"/>
                  </a:lnTo>
                  <a:lnTo>
                    <a:pt x="933" y="842"/>
                  </a:lnTo>
                  <a:lnTo>
                    <a:pt x="920" y="875"/>
                  </a:lnTo>
                  <a:lnTo>
                    <a:pt x="900" y="907"/>
                  </a:lnTo>
                  <a:lnTo>
                    <a:pt x="874" y="936"/>
                  </a:lnTo>
                  <a:lnTo>
                    <a:pt x="838" y="963"/>
                  </a:lnTo>
                  <a:lnTo>
                    <a:pt x="828" y="969"/>
                  </a:lnTo>
                  <a:lnTo>
                    <a:pt x="817" y="975"/>
                  </a:lnTo>
                  <a:lnTo>
                    <a:pt x="805" y="980"/>
                  </a:lnTo>
                  <a:lnTo>
                    <a:pt x="794" y="985"/>
                  </a:lnTo>
                  <a:lnTo>
                    <a:pt x="781" y="989"/>
                  </a:lnTo>
                  <a:lnTo>
                    <a:pt x="768" y="993"/>
                  </a:lnTo>
                  <a:lnTo>
                    <a:pt x="756" y="997"/>
                  </a:lnTo>
                  <a:lnTo>
                    <a:pt x="743" y="1000"/>
                  </a:lnTo>
                  <a:lnTo>
                    <a:pt x="730" y="1003"/>
                  </a:lnTo>
                  <a:lnTo>
                    <a:pt x="717" y="1005"/>
                  </a:lnTo>
                  <a:lnTo>
                    <a:pt x="704" y="1007"/>
                  </a:lnTo>
                  <a:lnTo>
                    <a:pt x="691" y="1008"/>
                  </a:lnTo>
                  <a:lnTo>
                    <a:pt x="678" y="1009"/>
                  </a:lnTo>
                  <a:lnTo>
                    <a:pt x="665" y="1010"/>
                  </a:lnTo>
                  <a:lnTo>
                    <a:pt x="652" y="1011"/>
                  </a:lnTo>
                  <a:lnTo>
                    <a:pt x="639" y="1011"/>
                  </a:lnTo>
                  <a:lnTo>
                    <a:pt x="624" y="1011"/>
                  </a:lnTo>
                  <a:lnTo>
                    <a:pt x="610" y="1010"/>
                  </a:lnTo>
                  <a:lnTo>
                    <a:pt x="595" y="1009"/>
                  </a:lnTo>
                  <a:lnTo>
                    <a:pt x="582" y="1007"/>
                  </a:lnTo>
                  <a:lnTo>
                    <a:pt x="567" y="1005"/>
                  </a:lnTo>
                  <a:lnTo>
                    <a:pt x="553" y="1003"/>
                  </a:lnTo>
                  <a:lnTo>
                    <a:pt x="539" y="999"/>
                  </a:lnTo>
                  <a:lnTo>
                    <a:pt x="525" y="995"/>
                  </a:lnTo>
                  <a:lnTo>
                    <a:pt x="496" y="984"/>
                  </a:lnTo>
                  <a:lnTo>
                    <a:pt x="469" y="972"/>
                  </a:lnTo>
                  <a:lnTo>
                    <a:pt x="446" y="957"/>
                  </a:lnTo>
                  <a:lnTo>
                    <a:pt x="425" y="941"/>
                  </a:lnTo>
                  <a:lnTo>
                    <a:pt x="407" y="924"/>
                  </a:lnTo>
                  <a:lnTo>
                    <a:pt x="392" y="906"/>
                  </a:lnTo>
                  <a:lnTo>
                    <a:pt x="378" y="887"/>
                  </a:lnTo>
                  <a:lnTo>
                    <a:pt x="368" y="868"/>
                  </a:lnTo>
                  <a:lnTo>
                    <a:pt x="360" y="856"/>
                  </a:lnTo>
                  <a:lnTo>
                    <a:pt x="354" y="842"/>
                  </a:lnTo>
                  <a:lnTo>
                    <a:pt x="349" y="829"/>
                  </a:lnTo>
                  <a:lnTo>
                    <a:pt x="344" y="814"/>
                  </a:lnTo>
                  <a:lnTo>
                    <a:pt x="338" y="798"/>
                  </a:lnTo>
                  <a:lnTo>
                    <a:pt x="334" y="783"/>
                  </a:lnTo>
                  <a:lnTo>
                    <a:pt x="330" y="766"/>
                  </a:lnTo>
                  <a:lnTo>
                    <a:pt x="327" y="748"/>
                  </a:lnTo>
                  <a:lnTo>
                    <a:pt x="145" y="748"/>
                  </a:lnTo>
                  <a:lnTo>
                    <a:pt x="145" y="662"/>
                  </a:lnTo>
                  <a:lnTo>
                    <a:pt x="316" y="662"/>
                  </a:lnTo>
                  <a:lnTo>
                    <a:pt x="315" y="653"/>
                  </a:lnTo>
                  <a:lnTo>
                    <a:pt x="315" y="644"/>
                  </a:lnTo>
                  <a:lnTo>
                    <a:pt x="315" y="636"/>
                  </a:lnTo>
                  <a:lnTo>
                    <a:pt x="315" y="626"/>
                  </a:lnTo>
                  <a:lnTo>
                    <a:pt x="315" y="623"/>
                  </a:lnTo>
                  <a:lnTo>
                    <a:pt x="315" y="619"/>
                  </a:lnTo>
                  <a:lnTo>
                    <a:pt x="315" y="614"/>
                  </a:lnTo>
                  <a:lnTo>
                    <a:pt x="315" y="609"/>
                  </a:lnTo>
                  <a:lnTo>
                    <a:pt x="108" y="609"/>
                  </a:lnTo>
                  <a:lnTo>
                    <a:pt x="108" y="523"/>
                  </a:lnTo>
                  <a:lnTo>
                    <a:pt x="326" y="523"/>
                  </a:lnTo>
                  <a:lnTo>
                    <a:pt x="331" y="500"/>
                  </a:lnTo>
                  <a:lnTo>
                    <a:pt x="337" y="475"/>
                  </a:lnTo>
                  <a:lnTo>
                    <a:pt x="345" y="450"/>
                  </a:lnTo>
                  <a:lnTo>
                    <a:pt x="354" y="425"/>
                  </a:lnTo>
                  <a:lnTo>
                    <a:pt x="364" y="401"/>
                  </a:lnTo>
                  <a:lnTo>
                    <a:pt x="378" y="376"/>
                  </a:lnTo>
                  <a:lnTo>
                    <a:pt x="393" y="352"/>
                  </a:lnTo>
                  <a:lnTo>
                    <a:pt x="410" y="330"/>
                  </a:lnTo>
                  <a:lnTo>
                    <a:pt x="429" y="308"/>
                  </a:lnTo>
                  <a:lnTo>
                    <a:pt x="451" y="289"/>
                  </a:lnTo>
                  <a:lnTo>
                    <a:pt x="476" y="271"/>
                  </a:lnTo>
                  <a:lnTo>
                    <a:pt x="504" y="257"/>
                  </a:lnTo>
                  <a:lnTo>
                    <a:pt x="535" y="244"/>
                  </a:lnTo>
                  <a:lnTo>
                    <a:pt x="568" y="235"/>
                  </a:lnTo>
                  <a:lnTo>
                    <a:pt x="605" y="230"/>
                  </a:lnTo>
                  <a:lnTo>
                    <a:pt x="645" y="228"/>
                  </a:lnTo>
                  <a:lnTo>
                    <a:pt x="664" y="228"/>
                  </a:lnTo>
                  <a:lnTo>
                    <a:pt x="683" y="230"/>
                  </a:lnTo>
                  <a:lnTo>
                    <a:pt x="702" y="232"/>
                  </a:lnTo>
                  <a:lnTo>
                    <a:pt x="720" y="235"/>
                  </a:lnTo>
                  <a:lnTo>
                    <a:pt x="738" y="238"/>
                  </a:lnTo>
                  <a:lnTo>
                    <a:pt x="756" y="243"/>
                  </a:lnTo>
                  <a:lnTo>
                    <a:pt x="774" y="248"/>
                  </a:lnTo>
                  <a:lnTo>
                    <a:pt x="790" y="255"/>
                  </a:lnTo>
                  <a:lnTo>
                    <a:pt x="895" y="60"/>
                  </a:lnTo>
                  <a:lnTo>
                    <a:pt x="879" y="52"/>
                  </a:lnTo>
                  <a:lnTo>
                    <a:pt x="863" y="46"/>
                  </a:lnTo>
                  <a:lnTo>
                    <a:pt x="848" y="40"/>
                  </a:lnTo>
                  <a:lnTo>
                    <a:pt x="832" y="33"/>
                  </a:lnTo>
                  <a:lnTo>
                    <a:pt x="815" y="28"/>
                  </a:lnTo>
                  <a:lnTo>
                    <a:pt x="800" y="24"/>
                  </a:lnTo>
                  <a:lnTo>
                    <a:pt x="783" y="19"/>
                  </a:lnTo>
                  <a:lnTo>
                    <a:pt x="766" y="16"/>
                  </a:lnTo>
                  <a:lnTo>
                    <a:pt x="750" y="12"/>
                  </a:lnTo>
                  <a:lnTo>
                    <a:pt x="732" y="8"/>
                  </a:lnTo>
                  <a:lnTo>
                    <a:pt x="715" y="6"/>
                  </a:lnTo>
                  <a:lnTo>
                    <a:pt x="697" y="4"/>
                  </a:lnTo>
                  <a:lnTo>
                    <a:pt x="680" y="2"/>
                  </a:lnTo>
                  <a:lnTo>
                    <a:pt x="662" y="1"/>
                  </a:lnTo>
                  <a:lnTo>
                    <a:pt x="644" y="0"/>
                  </a:lnTo>
                  <a:lnTo>
                    <a:pt x="626" y="0"/>
                  </a:lnTo>
                  <a:lnTo>
                    <a:pt x="563" y="3"/>
                  </a:lnTo>
                  <a:lnTo>
                    <a:pt x="500" y="13"/>
                  </a:lnTo>
                  <a:lnTo>
                    <a:pt x="441" y="28"/>
                  </a:lnTo>
                  <a:lnTo>
                    <a:pt x="383" y="49"/>
                  </a:lnTo>
                  <a:lnTo>
                    <a:pt x="328" y="75"/>
                  </a:lnTo>
                  <a:lnTo>
                    <a:pt x="277" y="108"/>
                  </a:lnTo>
                  <a:lnTo>
                    <a:pt x="228" y="143"/>
                  </a:lnTo>
                  <a:lnTo>
                    <a:pt x="184" y="184"/>
                  </a:lnTo>
                  <a:lnTo>
                    <a:pt x="143" y="228"/>
                  </a:lnTo>
                  <a:lnTo>
                    <a:pt x="108" y="277"/>
                  </a:lnTo>
                  <a:lnTo>
                    <a:pt x="75" y="328"/>
                  </a:lnTo>
                  <a:lnTo>
                    <a:pt x="49" y="383"/>
                  </a:lnTo>
                  <a:lnTo>
                    <a:pt x="28" y="440"/>
                  </a:lnTo>
                  <a:lnTo>
                    <a:pt x="13" y="500"/>
                  </a:lnTo>
                  <a:lnTo>
                    <a:pt x="3" y="563"/>
                  </a:lnTo>
                  <a:lnTo>
                    <a:pt x="0" y="626"/>
                  </a:lnTo>
                  <a:lnTo>
                    <a:pt x="3" y="690"/>
                  </a:lnTo>
                  <a:lnTo>
                    <a:pt x="13" y="752"/>
                  </a:lnTo>
                  <a:lnTo>
                    <a:pt x="28" y="813"/>
                  </a:lnTo>
                  <a:lnTo>
                    <a:pt x="49" y="870"/>
                  </a:lnTo>
                  <a:lnTo>
                    <a:pt x="75" y="925"/>
                  </a:lnTo>
                  <a:lnTo>
                    <a:pt x="108" y="977"/>
                  </a:lnTo>
                  <a:lnTo>
                    <a:pt x="143" y="1025"/>
                  </a:lnTo>
                  <a:lnTo>
                    <a:pt x="184" y="1069"/>
                  </a:lnTo>
                  <a:lnTo>
                    <a:pt x="228" y="1109"/>
                  </a:lnTo>
                  <a:lnTo>
                    <a:pt x="277" y="1146"/>
                  </a:lnTo>
                  <a:lnTo>
                    <a:pt x="328" y="1177"/>
                  </a:lnTo>
                  <a:lnTo>
                    <a:pt x="383" y="1203"/>
                  </a:lnTo>
                  <a:lnTo>
                    <a:pt x="441" y="1224"/>
                  </a:lnTo>
                  <a:lnTo>
                    <a:pt x="500" y="1240"/>
                  </a:lnTo>
                  <a:lnTo>
                    <a:pt x="563" y="1249"/>
                  </a:lnTo>
                  <a:lnTo>
                    <a:pt x="626" y="1252"/>
                  </a:lnTo>
                  <a:lnTo>
                    <a:pt x="690" y="1249"/>
                  </a:lnTo>
                  <a:lnTo>
                    <a:pt x="753" y="1240"/>
                  </a:lnTo>
                  <a:lnTo>
                    <a:pt x="813" y="1224"/>
                  </a:lnTo>
                  <a:lnTo>
                    <a:pt x="871" y="1203"/>
                  </a:lnTo>
                  <a:lnTo>
                    <a:pt x="926" y="1177"/>
                  </a:lnTo>
                  <a:lnTo>
                    <a:pt x="977" y="1146"/>
                  </a:lnTo>
                  <a:lnTo>
                    <a:pt x="1025" y="1109"/>
                  </a:lnTo>
                  <a:lnTo>
                    <a:pt x="1070" y="1069"/>
                  </a:lnTo>
                  <a:lnTo>
                    <a:pt x="1111" y="1025"/>
                  </a:lnTo>
                  <a:lnTo>
                    <a:pt x="1146" y="977"/>
                  </a:lnTo>
                  <a:lnTo>
                    <a:pt x="1178" y="925"/>
                  </a:lnTo>
                  <a:lnTo>
                    <a:pt x="1205" y="870"/>
                  </a:lnTo>
                  <a:lnTo>
                    <a:pt x="1226" y="813"/>
                  </a:lnTo>
                  <a:lnTo>
                    <a:pt x="1241" y="752"/>
                  </a:lnTo>
                  <a:lnTo>
                    <a:pt x="1251" y="690"/>
                  </a:lnTo>
                  <a:lnTo>
                    <a:pt x="1254" y="626"/>
                  </a:lnTo>
                  <a:lnTo>
                    <a:pt x="1252" y="580"/>
                  </a:lnTo>
                  <a:lnTo>
                    <a:pt x="1248" y="534"/>
                  </a:lnTo>
                  <a:lnTo>
                    <a:pt x="1239" y="489"/>
                  </a:lnTo>
                  <a:lnTo>
                    <a:pt x="1228" y="447"/>
                  </a:lnTo>
                  <a:lnTo>
                    <a:pt x="1213" y="405"/>
                  </a:lnTo>
                  <a:lnTo>
                    <a:pt x="1197" y="364"/>
                  </a:lnTo>
                  <a:lnTo>
                    <a:pt x="1177" y="325"/>
                  </a:lnTo>
                  <a:lnTo>
                    <a:pt x="1154" y="287"/>
                  </a:lnTo>
                  <a:lnTo>
                    <a:pt x="1129" y="252"/>
                  </a:lnTo>
                  <a:lnTo>
                    <a:pt x="1102" y="217"/>
                  </a:lnTo>
                  <a:lnTo>
                    <a:pt x="1072" y="186"/>
                  </a:lnTo>
                  <a:lnTo>
                    <a:pt x="1040" y="156"/>
                  </a:lnTo>
                  <a:lnTo>
                    <a:pt x="1007" y="128"/>
                  </a:lnTo>
                  <a:lnTo>
                    <a:pt x="971" y="102"/>
                  </a:lnTo>
                  <a:lnTo>
                    <a:pt x="933" y="79"/>
                  </a:lnTo>
                  <a:lnTo>
                    <a:pt x="895" y="60"/>
                  </a:lnTo>
                  <a:lnTo>
                    <a:pt x="790" y="25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35020" y="874611"/>
              <a:ext cx="244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INCOME TAX</a:t>
              </a:r>
              <a:endPara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11188" y="1199654"/>
              <a:ext cx="20162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chemeClr val="accent1"/>
                  </a:solidFill>
                </a:rPr>
                <a:t>15% </a:t>
              </a:r>
              <a:r>
                <a:rPr lang="en-US" b="1" dirty="0" smtClean="0">
                  <a:solidFill>
                    <a:schemeClr val="accent1"/>
                  </a:solidFill>
                </a:rPr>
                <a:t>&amp;</a:t>
              </a:r>
              <a:r>
                <a:rPr lang="ru-RU" sz="3200" b="1" dirty="0" smtClean="0">
                  <a:solidFill>
                    <a:schemeClr val="accent1"/>
                  </a:solidFill>
                </a:rPr>
                <a:t> 25%</a:t>
              </a:r>
            </a:p>
            <a:p>
              <a:r>
                <a:rPr lang="ru-RU" sz="3200" b="1" dirty="0" smtClean="0">
                  <a:solidFill>
                    <a:srgbClr val="C00000"/>
                  </a:solidFill>
                </a:rPr>
                <a:t>0%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  <p:sp>
          <p:nvSpPr>
            <p:cNvPr id="4096" name="Стрелка вверх 4095"/>
            <p:cNvSpPr/>
            <p:nvPr/>
          </p:nvSpPr>
          <p:spPr>
            <a:xfrm>
              <a:off x="979474" y="1201170"/>
              <a:ext cx="844649" cy="864987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01" name="Группа 4100"/>
          <p:cNvGrpSpPr/>
          <p:nvPr/>
        </p:nvGrpSpPr>
        <p:grpSpPr>
          <a:xfrm>
            <a:off x="4727892" y="1147735"/>
            <a:ext cx="4823019" cy="1458989"/>
            <a:chOff x="4727892" y="827110"/>
            <a:chExt cx="4823019" cy="1458989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6396571" y="827110"/>
              <a:ext cx="3154340" cy="1458989"/>
              <a:chOff x="1811188" y="874611"/>
              <a:chExt cx="3154340" cy="1458989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835020" y="874611"/>
                <a:ext cx="3130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VALUE ADDED TAX</a:t>
                </a:r>
                <a:endPara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811188" y="1010161"/>
                <a:ext cx="201622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chemeClr val="accent1"/>
                    </a:solidFill>
                  </a:rPr>
                  <a:t>5% </a:t>
                </a:r>
                <a:r>
                  <a:rPr lang="en-US" b="1" dirty="0">
                    <a:solidFill>
                      <a:schemeClr val="accent1"/>
                    </a:solidFill>
                  </a:rPr>
                  <a:t>&amp;</a:t>
                </a:r>
                <a:r>
                  <a:rPr lang="ru-RU" sz="4800" b="1" dirty="0">
                    <a:solidFill>
                      <a:schemeClr val="accent1"/>
                    </a:solidFill>
                  </a:rPr>
                  <a:t> </a:t>
                </a:r>
                <a:r>
                  <a:rPr lang="ru-RU" sz="3200" b="1" dirty="0" smtClean="0">
                    <a:solidFill>
                      <a:schemeClr val="accent1"/>
                    </a:solidFill>
                  </a:rPr>
                  <a:t>18%</a:t>
                </a:r>
              </a:p>
              <a:p>
                <a:r>
                  <a:rPr lang="ru-RU" sz="3200" b="1" dirty="0" smtClean="0">
                    <a:solidFill>
                      <a:srgbClr val="C00000"/>
                    </a:solidFill>
                  </a:rPr>
                  <a:t>0%</a:t>
                </a:r>
                <a:endParaRPr lang="ru-RU" sz="32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0" name="Freeform 11"/>
            <p:cNvSpPr>
              <a:spLocks/>
            </p:cNvSpPr>
            <p:nvPr/>
          </p:nvSpPr>
          <p:spPr bwMode="auto">
            <a:xfrm>
              <a:off x="4727892" y="944449"/>
              <a:ext cx="1239573" cy="1239573"/>
            </a:xfrm>
            <a:custGeom>
              <a:avLst/>
              <a:gdLst>
                <a:gd name="T0" fmla="*/ 595 w 1383"/>
                <a:gd name="T1" fmla="*/ 284 h 1384"/>
                <a:gd name="T2" fmla="*/ 517 w 1383"/>
                <a:gd name="T3" fmla="*/ 307 h 1384"/>
                <a:gd name="T4" fmla="*/ 443 w 1383"/>
                <a:gd name="T5" fmla="*/ 371 h 1384"/>
                <a:gd name="T6" fmla="*/ 410 w 1383"/>
                <a:gd name="T7" fmla="*/ 445 h 1384"/>
                <a:gd name="T8" fmla="*/ 406 w 1383"/>
                <a:gd name="T9" fmla="*/ 526 h 1384"/>
                <a:gd name="T10" fmla="*/ 434 w 1383"/>
                <a:gd name="T11" fmla="*/ 609 h 1384"/>
                <a:gd name="T12" fmla="*/ 490 w 1383"/>
                <a:gd name="T13" fmla="*/ 665 h 1384"/>
                <a:gd name="T14" fmla="*/ 560 w 1383"/>
                <a:gd name="T15" fmla="*/ 703 h 1384"/>
                <a:gd name="T16" fmla="*/ 644 w 1383"/>
                <a:gd name="T17" fmla="*/ 737 h 1384"/>
                <a:gd name="T18" fmla="*/ 727 w 1383"/>
                <a:gd name="T19" fmla="*/ 771 h 1384"/>
                <a:gd name="T20" fmla="*/ 772 w 1383"/>
                <a:gd name="T21" fmla="*/ 813 h 1384"/>
                <a:gd name="T22" fmla="*/ 784 w 1383"/>
                <a:gd name="T23" fmla="*/ 891 h 1384"/>
                <a:gd name="T24" fmla="*/ 735 w 1383"/>
                <a:gd name="T25" fmla="*/ 952 h 1384"/>
                <a:gd name="T26" fmla="*/ 659 w 1383"/>
                <a:gd name="T27" fmla="*/ 965 h 1384"/>
                <a:gd name="T28" fmla="*/ 594 w 1383"/>
                <a:gd name="T29" fmla="*/ 940 h 1384"/>
                <a:gd name="T30" fmla="*/ 549 w 1383"/>
                <a:gd name="T31" fmla="*/ 889 h 1384"/>
                <a:gd name="T32" fmla="*/ 528 w 1383"/>
                <a:gd name="T33" fmla="*/ 829 h 1384"/>
                <a:gd name="T34" fmla="*/ 403 w 1383"/>
                <a:gd name="T35" fmla="*/ 794 h 1384"/>
                <a:gd name="T36" fmla="*/ 531 w 1383"/>
                <a:gd name="T37" fmla="*/ 1010 h 1384"/>
                <a:gd name="T38" fmla="*/ 568 w 1383"/>
                <a:gd name="T39" fmla="*/ 1046 h 1384"/>
                <a:gd name="T40" fmla="*/ 610 w 1383"/>
                <a:gd name="T41" fmla="*/ 1194 h 1384"/>
                <a:gd name="T42" fmla="*/ 770 w 1383"/>
                <a:gd name="T43" fmla="*/ 1072 h 1384"/>
                <a:gd name="T44" fmla="*/ 844 w 1383"/>
                <a:gd name="T45" fmla="*/ 1040 h 1384"/>
                <a:gd name="T46" fmla="*/ 900 w 1383"/>
                <a:gd name="T47" fmla="*/ 980 h 1384"/>
                <a:gd name="T48" fmla="*/ 930 w 1383"/>
                <a:gd name="T49" fmla="*/ 900 h 1384"/>
                <a:gd name="T50" fmla="*/ 932 w 1383"/>
                <a:gd name="T51" fmla="*/ 822 h 1384"/>
                <a:gd name="T52" fmla="*/ 914 w 1383"/>
                <a:gd name="T53" fmla="*/ 754 h 1384"/>
                <a:gd name="T54" fmla="*/ 883 w 1383"/>
                <a:gd name="T55" fmla="*/ 706 h 1384"/>
                <a:gd name="T56" fmla="*/ 842 w 1383"/>
                <a:gd name="T57" fmla="*/ 671 h 1384"/>
                <a:gd name="T58" fmla="*/ 791 w 1383"/>
                <a:gd name="T59" fmla="*/ 642 h 1384"/>
                <a:gd name="T60" fmla="*/ 727 w 1383"/>
                <a:gd name="T61" fmla="*/ 616 h 1384"/>
                <a:gd name="T62" fmla="*/ 637 w 1383"/>
                <a:gd name="T63" fmla="*/ 579 h 1384"/>
                <a:gd name="T64" fmla="*/ 564 w 1383"/>
                <a:gd name="T65" fmla="*/ 525 h 1384"/>
                <a:gd name="T66" fmla="*/ 558 w 1383"/>
                <a:gd name="T67" fmla="*/ 456 h 1384"/>
                <a:gd name="T68" fmla="*/ 607 w 1383"/>
                <a:gd name="T69" fmla="*/ 408 h 1384"/>
                <a:gd name="T70" fmla="*/ 688 w 1383"/>
                <a:gd name="T71" fmla="*/ 404 h 1384"/>
                <a:gd name="T72" fmla="*/ 736 w 1383"/>
                <a:gd name="T73" fmla="*/ 427 h 1384"/>
                <a:gd name="T74" fmla="*/ 771 w 1383"/>
                <a:gd name="T75" fmla="*/ 467 h 1384"/>
                <a:gd name="T76" fmla="*/ 793 w 1383"/>
                <a:gd name="T77" fmla="*/ 529 h 1384"/>
                <a:gd name="T78" fmla="*/ 919 w 1383"/>
                <a:gd name="T79" fmla="*/ 298 h 1384"/>
                <a:gd name="T80" fmla="*/ 785 w 1383"/>
                <a:gd name="T81" fmla="*/ 336 h 1384"/>
                <a:gd name="T82" fmla="*/ 754 w 1383"/>
                <a:gd name="T83" fmla="*/ 309 h 1384"/>
                <a:gd name="T84" fmla="*/ 645 w 1383"/>
                <a:gd name="T85" fmla="*/ 171 h 1384"/>
                <a:gd name="T86" fmla="*/ 605 w 1383"/>
                <a:gd name="T87" fmla="*/ 6 h 1384"/>
                <a:gd name="T88" fmla="*/ 674 w 1383"/>
                <a:gd name="T89" fmla="*/ 0 h 1384"/>
                <a:gd name="T90" fmla="*/ 897 w 1383"/>
                <a:gd name="T91" fmla="*/ 31 h 1384"/>
                <a:gd name="T92" fmla="*/ 1132 w 1383"/>
                <a:gd name="T93" fmla="*/ 158 h 1384"/>
                <a:gd name="T94" fmla="*/ 1300 w 1383"/>
                <a:gd name="T95" fmla="*/ 362 h 1384"/>
                <a:gd name="T96" fmla="*/ 1380 w 1383"/>
                <a:gd name="T97" fmla="*/ 621 h 1384"/>
                <a:gd name="T98" fmla="*/ 1352 w 1383"/>
                <a:gd name="T99" fmla="*/ 898 h 1384"/>
                <a:gd name="T100" fmla="*/ 1225 w 1383"/>
                <a:gd name="T101" fmla="*/ 1132 h 1384"/>
                <a:gd name="T102" fmla="*/ 1021 w 1383"/>
                <a:gd name="T103" fmla="*/ 1300 h 1384"/>
                <a:gd name="T104" fmla="*/ 762 w 1383"/>
                <a:gd name="T105" fmla="*/ 1381 h 1384"/>
                <a:gd name="T106" fmla="*/ 486 w 1383"/>
                <a:gd name="T107" fmla="*/ 1353 h 1384"/>
                <a:gd name="T108" fmla="*/ 251 w 1383"/>
                <a:gd name="T109" fmla="*/ 1227 h 1384"/>
                <a:gd name="T110" fmla="*/ 83 w 1383"/>
                <a:gd name="T111" fmla="*/ 1023 h 1384"/>
                <a:gd name="T112" fmla="*/ 3 w 1383"/>
                <a:gd name="T113" fmla="*/ 762 h 1384"/>
                <a:gd name="T114" fmla="*/ 24 w 1383"/>
                <a:gd name="T115" fmla="*/ 511 h 1384"/>
                <a:gd name="T116" fmla="*/ 123 w 1383"/>
                <a:gd name="T117" fmla="*/ 298 h 1384"/>
                <a:gd name="T118" fmla="*/ 286 w 1383"/>
                <a:gd name="T119" fmla="*/ 132 h 1384"/>
                <a:gd name="T120" fmla="*/ 497 w 1383"/>
                <a:gd name="T121" fmla="*/ 28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83" h="1384">
                  <a:moveTo>
                    <a:pt x="645" y="171"/>
                  </a:moveTo>
                  <a:lnTo>
                    <a:pt x="610" y="171"/>
                  </a:lnTo>
                  <a:lnTo>
                    <a:pt x="610" y="282"/>
                  </a:lnTo>
                  <a:lnTo>
                    <a:pt x="595" y="284"/>
                  </a:lnTo>
                  <a:lnTo>
                    <a:pt x="576" y="287"/>
                  </a:lnTo>
                  <a:lnTo>
                    <a:pt x="558" y="292"/>
                  </a:lnTo>
                  <a:lnTo>
                    <a:pt x="538" y="299"/>
                  </a:lnTo>
                  <a:lnTo>
                    <a:pt x="517" y="307"/>
                  </a:lnTo>
                  <a:lnTo>
                    <a:pt x="497" y="320"/>
                  </a:lnTo>
                  <a:lnTo>
                    <a:pt x="476" y="335"/>
                  </a:lnTo>
                  <a:lnTo>
                    <a:pt x="456" y="354"/>
                  </a:lnTo>
                  <a:lnTo>
                    <a:pt x="443" y="371"/>
                  </a:lnTo>
                  <a:lnTo>
                    <a:pt x="432" y="390"/>
                  </a:lnTo>
                  <a:lnTo>
                    <a:pt x="423" y="408"/>
                  </a:lnTo>
                  <a:lnTo>
                    <a:pt x="416" y="427"/>
                  </a:lnTo>
                  <a:lnTo>
                    <a:pt x="410" y="445"/>
                  </a:lnTo>
                  <a:lnTo>
                    <a:pt x="407" y="464"/>
                  </a:lnTo>
                  <a:lnTo>
                    <a:pt x="406" y="482"/>
                  </a:lnTo>
                  <a:lnTo>
                    <a:pt x="404" y="500"/>
                  </a:lnTo>
                  <a:lnTo>
                    <a:pt x="406" y="526"/>
                  </a:lnTo>
                  <a:lnTo>
                    <a:pt x="409" y="550"/>
                  </a:lnTo>
                  <a:lnTo>
                    <a:pt x="416" y="572"/>
                  </a:lnTo>
                  <a:lnTo>
                    <a:pt x="424" y="592"/>
                  </a:lnTo>
                  <a:lnTo>
                    <a:pt x="434" y="609"/>
                  </a:lnTo>
                  <a:lnTo>
                    <a:pt x="446" y="625"/>
                  </a:lnTo>
                  <a:lnTo>
                    <a:pt x="459" y="640"/>
                  </a:lnTo>
                  <a:lnTo>
                    <a:pt x="474" y="654"/>
                  </a:lnTo>
                  <a:lnTo>
                    <a:pt x="490" y="665"/>
                  </a:lnTo>
                  <a:lnTo>
                    <a:pt x="506" y="677"/>
                  </a:lnTo>
                  <a:lnTo>
                    <a:pt x="523" y="686"/>
                  </a:lnTo>
                  <a:lnTo>
                    <a:pt x="542" y="695"/>
                  </a:lnTo>
                  <a:lnTo>
                    <a:pt x="560" y="703"/>
                  </a:lnTo>
                  <a:lnTo>
                    <a:pt x="579" y="711"/>
                  </a:lnTo>
                  <a:lnTo>
                    <a:pt x="597" y="718"/>
                  </a:lnTo>
                  <a:lnTo>
                    <a:pt x="615" y="725"/>
                  </a:lnTo>
                  <a:lnTo>
                    <a:pt x="644" y="737"/>
                  </a:lnTo>
                  <a:lnTo>
                    <a:pt x="670" y="746"/>
                  </a:lnTo>
                  <a:lnTo>
                    <a:pt x="691" y="755"/>
                  </a:lnTo>
                  <a:lnTo>
                    <a:pt x="711" y="763"/>
                  </a:lnTo>
                  <a:lnTo>
                    <a:pt x="727" y="771"/>
                  </a:lnTo>
                  <a:lnTo>
                    <a:pt x="741" y="779"/>
                  </a:lnTo>
                  <a:lnTo>
                    <a:pt x="753" y="789"/>
                  </a:lnTo>
                  <a:lnTo>
                    <a:pt x="762" y="798"/>
                  </a:lnTo>
                  <a:lnTo>
                    <a:pt x="772" y="813"/>
                  </a:lnTo>
                  <a:lnTo>
                    <a:pt x="779" y="830"/>
                  </a:lnTo>
                  <a:lnTo>
                    <a:pt x="785" y="849"/>
                  </a:lnTo>
                  <a:lnTo>
                    <a:pt x="786" y="867"/>
                  </a:lnTo>
                  <a:lnTo>
                    <a:pt x="784" y="891"/>
                  </a:lnTo>
                  <a:lnTo>
                    <a:pt x="777" y="911"/>
                  </a:lnTo>
                  <a:lnTo>
                    <a:pt x="765" y="928"/>
                  </a:lnTo>
                  <a:lnTo>
                    <a:pt x="751" y="942"/>
                  </a:lnTo>
                  <a:lnTo>
                    <a:pt x="735" y="952"/>
                  </a:lnTo>
                  <a:lnTo>
                    <a:pt x="717" y="960"/>
                  </a:lnTo>
                  <a:lnTo>
                    <a:pt x="697" y="965"/>
                  </a:lnTo>
                  <a:lnTo>
                    <a:pt x="678" y="966"/>
                  </a:lnTo>
                  <a:lnTo>
                    <a:pt x="659" y="965"/>
                  </a:lnTo>
                  <a:lnTo>
                    <a:pt x="642" y="961"/>
                  </a:lnTo>
                  <a:lnTo>
                    <a:pt x="625" y="956"/>
                  </a:lnTo>
                  <a:lnTo>
                    <a:pt x="608" y="949"/>
                  </a:lnTo>
                  <a:lnTo>
                    <a:pt x="594" y="940"/>
                  </a:lnTo>
                  <a:lnTo>
                    <a:pt x="580" y="929"/>
                  </a:lnTo>
                  <a:lnTo>
                    <a:pt x="568" y="917"/>
                  </a:lnTo>
                  <a:lnTo>
                    <a:pt x="558" y="904"/>
                  </a:lnTo>
                  <a:lnTo>
                    <a:pt x="549" y="889"/>
                  </a:lnTo>
                  <a:lnTo>
                    <a:pt x="542" y="874"/>
                  </a:lnTo>
                  <a:lnTo>
                    <a:pt x="536" y="859"/>
                  </a:lnTo>
                  <a:lnTo>
                    <a:pt x="531" y="844"/>
                  </a:lnTo>
                  <a:lnTo>
                    <a:pt x="528" y="829"/>
                  </a:lnTo>
                  <a:lnTo>
                    <a:pt x="526" y="816"/>
                  </a:lnTo>
                  <a:lnTo>
                    <a:pt x="523" y="804"/>
                  </a:lnTo>
                  <a:lnTo>
                    <a:pt x="522" y="794"/>
                  </a:lnTo>
                  <a:lnTo>
                    <a:pt x="403" y="794"/>
                  </a:lnTo>
                  <a:lnTo>
                    <a:pt x="403" y="1069"/>
                  </a:lnTo>
                  <a:lnTo>
                    <a:pt x="521" y="1069"/>
                  </a:lnTo>
                  <a:lnTo>
                    <a:pt x="523" y="998"/>
                  </a:lnTo>
                  <a:lnTo>
                    <a:pt x="531" y="1010"/>
                  </a:lnTo>
                  <a:lnTo>
                    <a:pt x="540" y="1019"/>
                  </a:lnTo>
                  <a:lnTo>
                    <a:pt x="549" y="1029"/>
                  </a:lnTo>
                  <a:lnTo>
                    <a:pt x="558" y="1038"/>
                  </a:lnTo>
                  <a:lnTo>
                    <a:pt x="568" y="1046"/>
                  </a:lnTo>
                  <a:lnTo>
                    <a:pt x="580" y="1053"/>
                  </a:lnTo>
                  <a:lnTo>
                    <a:pt x="594" y="1059"/>
                  </a:lnTo>
                  <a:lnTo>
                    <a:pt x="610" y="1065"/>
                  </a:lnTo>
                  <a:lnTo>
                    <a:pt x="610" y="1194"/>
                  </a:lnTo>
                  <a:lnTo>
                    <a:pt x="732" y="1194"/>
                  </a:lnTo>
                  <a:lnTo>
                    <a:pt x="732" y="1079"/>
                  </a:lnTo>
                  <a:lnTo>
                    <a:pt x="750" y="1077"/>
                  </a:lnTo>
                  <a:lnTo>
                    <a:pt x="770" y="1072"/>
                  </a:lnTo>
                  <a:lnTo>
                    <a:pt x="788" y="1066"/>
                  </a:lnTo>
                  <a:lnTo>
                    <a:pt x="808" y="1059"/>
                  </a:lnTo>
                  <a:lnTo>
                    <a:pt x="825" y="1051"/>
                  </a:lnTo>
                  <a:lnTo>
                    <a:pt x="844" y="1040"/>
                  </a:lnTo>
                  <a:lnTo>
                    <a:pt x="860" y="1027"/>
                  </a:lnTo>
                  <a:lnTo>
                    <a:pt x="876" y="1012"/>
                  </a:lnTo>
                  <a:lnTo>
                    <a:pt x="889" y="997"/>
                  </a:lnTo>
                  <a:lnTo>
                    <a:pt x="900" y="980"/>
                  </a:lnTo>
                  <a:lnTo>
                    <a:pt x="910" y="961"/>
                  </a:lnTo>
                  <a:lnTo>
                    <a:pt x="919" y="943"/>
                  </a:lnTo>
                  <a:lnTo>
                    <a:pt x="925" y="922"/>
                  </a:lnTo>
                  <a:lnTo>
                    <a:pt x="930" y="900"/>
                  </a:lnTo>
                  <a:lnTo>
                    <a:pt x="934" y="879"/>
                  </a:lnTo>
                  <a:lnTo>
                    <a:pt x="935" y="857"/>
                  </a:lnTo>
                  <a:lnTo>
                    <a:pt x="934" y="839"/>
                  </a:lnTo>
                  <a:lnTo>
                    <a:pt x="932" y="822"/>
                  </a:lnTo>
                  <a:lnTo>
                    <a:pt x="929" y="805"/>
                  </a:lnTo>
                  <a:lnTo>
                    <a:pt x="925" y="787"/>
                  </a:lnTo>
                  <a:lnTo>
                    <a:pt x="921" y="770"/>
                  </a:lnTo>
                  <a:lnTo>
                    <a:pt x="914" y="754"/>
                  </a:lnTo>
                  <a:lnTo>
                    <a:pt x="907" y="740"/>
                  </a:lnTo>
                  <a:lnTo>
                    <a:pt x="899" y="726"/>
                  </a:lnTo>
                  <a:lnTo>
                    <a:pt x="891" y="716"/>
                  </a:lnTo>
                  <a:lnTo>
                    <a:pt x="883" y="706"/>
                  </a:lnTo>
                  <a:lnTo>
                    <a:pt x="874" y="696"/>
                  </a:lnTo>
                  <a:lnTo>
                    <a:pt x="864" y="687"/>
                  </a:lnTo>
                  <a:lnTo>
                    <a:pt x="854" y="679"/>
                  </a:lnTo>
                  <a:lnTo>
                    <a:pt x="842" y="671"/>
                  </a:lnTo>
                  <a:lnTo>
                    <a:pt x="831" y="664"/>
                  </a:lnTo>
                  <a:lnTo>
                    <a:pt x="818" y="656"/>
                  </a:lnTo>
                  <a:lnTo>
                    <a:pt x="804" y="649"/>
                  </a:lnTo>
                  <a:lnTo>
                    <a:pt x="791" y="642"/>
                  </a:lnTo>
                  <a:lnTo>
                    <a:pt x="776" y="636"/>
                  </a:lnTo>
                  <a:lnTo>
                    <a:pt x="761" y="630"/>
                  </a:lnTo>
                  <a:lnTo>
                    <a:pt x="743" y="623"/>
                  </a:lnTo>
                  <a:lnTo>
                    <a:pt x="727" y="616"/>
                  </a:lnTo>
                  <a:lnTo>
                    <a:pt x="709" y="608"/>
                  </a:lnTo>
                  <a:lnTo>
                    <a:pt x="690" y="601"/>
                  </a:lnTo>
                  <a:lnTo>
                    <a:pt x="663" y="590"/>
                  </a:lnTo>
                  <a:lnTo>
                    <a:pt x="637" y="579"/>
                  </a:lnTo>
                  <a:lnTo>
                    <a:pt x="614" y="567"/>
                  </a:lnTo>
                  <a:lnTo>
                    <a:pt x="594" y="555"/>
                  </a:lnTo>
                  <a:lnTo>
                    <a:pt x="576" y="541"/>
                  </a:lnTo>
                  <a:lnTo>
                    <a:pt x="564" y="525"/>
                  </a:lnTo>
                  <a:lnTo>
                    <a:pt x="555" y="506"/>
                  </a:lnTo>
                  <a:lnTo>
                    <a:pt x="552" y="484"/>
                  </a:lnTo>
                  <a:lnTo>
                    <a:pt x="553" y="471"/>
                  </a:lnTo>
                  <a:lnTo>
                    <a:pt x="558" y="456"/>
                  </a:lnTo>
                  <a:lnTo>
                    <a:pt x="566" y="442"/>
                  </a:lnTo>
                  <a:lnTo>
                    <a:pt x="576" y="428"/>
                  </a:lnTo>
                  <a:lnTo>
                    <a:pt x="590" y="417"/>
                  </a:lnTo>
                  <a:lnTo>
                    <a:pt x="607" y="408"/>
                  </a:lnTo>
                  <a:lnTo>
                    <a:pt x="628" y="403"/>
                  </a:lnTo>
                  <a:lnTo>
                    <a:pt x="651" y="400"/>
                  </a:lnTo>
                  <a:lnTo>
                    <a:pt x="671" y="401"/>
                  </a:lnTo>
                  <a:lnTo>
                    <a:pt x="688" y="404"/>
                  </a:lnTo>
                  <a:lnTo>
                    <a:pt x="703" y="408"/>
                  </a:lnTo>
                  <a:lnTo>
                    <a:pt x="717" y="414"/>
                  </a:lnTo>
                  <a:lnTo>
                    <a:pt x="727" y="421"/>
                  </a:lnTo>
                  <a:lnTo>
                    <a:pt x="736" y="427"/>
                  </a:lnTo>
                  <a:lnTo>
                    <a:pt x="744" y="434"/>
                  </a:lnTo>
                  <a:lnTo>
                    <a:pt x="750" y="439"/>
                  </a:lnTo>
                  <a:lnTo>
                    <a:pt x="762" y="453"/>
                  </a:lnTo>
                  <a:lnTo>
                    <a:pt x="771" y="467"/>
                  </a:lnTo>
                  <a:lnTo>
                    <a:pt x="779" y="483"/>
                  </a:lnTo>
                  <a:lnTo>
                    <a:pt x="785" y="498"/>
                  </a:lnTo>
                  <a:lnTo>
                    <a:pt x="789" y="513"/>
                  </a:lnTo>
                  <a:lnTo>
                    <a:pt x="793" y="529"/>
                  </a:lnTo>
                  <a:lnTo>
                    <a:pt x="795" y="543"/>
                  </a:lnTo>
                  <a:lnTo>
                    <a:pt x="798" y="557"/>
                  </a:lnTo>
                  <a:lnTo>
                    <a:pt x="919" y="557"/>
                  </a:lnTo>
                  <a:lnTo>
                    <a:pt x="919" y="298"/>
                  </a:lnTo>
                  <a:lnTo>
                    <a:pt x="800" y="298"/>
                  </a:lnTo>
                  <a:lnTo>
                    <a:pt x="798" y="352"/>
                  </a:lnTo>
                  <a:lnTo>
                    <a:pt x="791" y="343"/>
                  </a:lnTo>
                  <a:lnTo>
                    <a:pt x="785" y="336"/>
                  </a:lnTo>
                  <a:lnTo>
                    <a:pt x="778" y="328"/>
                  </a:lnTo>
                  <a:lnTo>
                    <a:pt x="771" y="321"/>
                  </a:lnTo>
                  <a:lnTo>
                    <a:pt x="763" y="315"/>
                  </a:lnTo>
                  <a:lnTo>
                    <a:pt x="754" y="309"/>
                  </a:lnTo>
                  <a:lnTo>
                    <a:pt x="743" y="303"/>
                  </a:lnTo>
                  <a:lnTo>
                    <a:pt x="732" y="298"/>
                  </a:lnTo>
                  <a:lnTo>
                    <a:pt x="732" y="171"/>
                  </a:lnTo>
                  <a:lnTo>
                    <a:pt x="645" y="171"/>
                  </a:lnTo>
                  <a:lnTo>
                    <a:pt x="555" y="14"/>
                  </a:lnTo>
                  <a:lnTo>
                    <a:pt x="572" y="11"/>
                  </a:lnTo>
                  <a:lnTo>
                    <a:pt x="589" y="8"/>
                  </a:lnTo>
                  <a:lnTo>
                    <a:pt x="605" y="6"/>
                  </a:lnTo>
                  <a:lnTo>
                    <a:pt x="622" y="4"/>
                  </a:lnTo>
                  <a:lnTo>
                    <a:pt x="640" y="3"/>
                  </a:lnTo>
                  <a:lnTo>
                    <a:pt x="657" y="1"/>
                  </a:lnTo>
                  <a:lnTo>
                    <a:pt x="674" y="0"/>
                  </a:lnTo>
                  <a:lnTo>
                    <a:pt x="691" y="0"/>
                  </a:lnTo>
                  <a:lnTo>
                    <a:pt x="762" y="4"/>
                  </a:lnTo>
                  <a:lnTo>
                    <a:pt x="831" y="14"/>
                  </a:lnTo>
                  <a:lnTo>
                    <a:pt x="897" y="31"/>
                  </a:lnTo>
                  <a:lnTo>
                    <a:pt x="960" y="54"/>
                  </a:lnTo>
                  <a:lnTo>
                    <a:pt x="1021" y="83"/>
                  </a:lnTo>
                  <a:lnTo>
                    <a:pt x="1078" y="119"/>
                  </a:lnTo>
                  <a:lnTo>
                    <a:pt x="1132" y="158"/>
                  </a:lnTo>
                  <a:lnTo>
                    <a:pt x="1180" y="203"/>
                  </a:lnTo>
                  <a:lnTo>
                    <a:pt x="1225" y="252"/>
                  </a:lnTo>
                  <a:lnTo>
                    <a:pt x="1264" y="306"/>
                  </a:lnTo>
                  <a:lnTo>
                    <a:pt x="1300" y="362"/>
                  </a:lnTo>
                  <a:lnTo>
                    <a:pt x="1329" y="423"/>
                  </a:lnTo>
                  <a:lnTo>
                    <a:pt x="1352" y="487"/>
                  </a:lnTo>
                  <a:lnTo>
                    <a:pt x="1369" y="552"/>
                  </a:lnTo>
                  <a:lnTo>
                    <a:pt x="1380" y="621"/>
                  </a:lnTo>
                  <a:lnTo>
                    <a:pt x="1383" y="692"/>
                  </a:lnTo>
                  <a:lnTo>
                    <a:pt x="1380" y="762"/>
                  </a:lnTo>
                  <a:lnTo>
                    <a:pt x="1369" y="831"/>
                  </a:lnTo>
                  <a:lnTo>
                    <a:pt x="1352" y="898"/>
                  </a:lnTo>
                  <a:lnTo>
                    <a:pt x="1329" y="961"/>
                  </a:lnTo>
                  <a:lnTo>
                    <a:pt x="1300" y="1023"/>
                  </a:lnTo>
                  <a:lnTo>
                    <a:pt x="1264" y="1079"/>
                  </a:lnTo>
                  <a:lnTo>
                    <a:pt x="1225" y="1132"/>
                  </a:lnTo>
                  <a:lnTo>
                    <a:pt x="1180" y="1182"/>
                  </a:lnTo>
                  <a:lnTo>
                    <a:pt x="1132" y="1227"/>
                  </a:lnTo>
                  <a:lnTo>
                    <a:pt x="1078" y="1266"/>
                  </a:lnTo>
                  <a:lnTo>
                    <a:pt x="1021" y="1300"/>
                  </a:lnTo>
                  <a:lnTo>
                    <a:pt x="960" y="1330"/>
                  </a:lnTo>
                  <a:lnTo>
                    <a:pt x="897" y="1353"/>
                  </a:lnTo>
                  <a:lnTo>
                    <a:pt x="831" y="1371"/>
                  </a:lnTo>
                  <a:lnTo>
                    <a:pt x="762" y="1381"/>
                  </a:lnTo>
                  <a:lnTo>
                    <a:pt x="691" y="1384"/>
                  </a:lnTo>
                  <a:lnTo>
                    <a:pt x="621" y="1381"/>
                  </a:lnTo>
                  <a:lnTo>
                    <a:pt x="552" y="1371"/>
                  </a:lnTo>
                  <a:lnTo>
                    <a:pt x="486" y="1353"/>
                  </a:lnTo>
                  <a:lnTo>
                    <a:pt x="423" y="1330"/>
                  </a:lnTo>
                  <a:lnTo>
                    <a:pt x="362" y="1300"/>
                  </a:lnTo>
                  <a:lnTo>
                    <a:pt x="305" y="1266"/>
                  </a:lnTo>
                  <a:lnTo>
                    <a:pt x="251" y="1227"/>
                  </a:lnTo>
                  <a:lnTo>
                    <a:pt x="203" y="1182"/>
                  </a:lnTo>
                  <a:lnTo>
                    <a:pt x="158" y="1132"/>
                  </a:lnTo>
                  <a:lnTo>
                    <a:pt x="119" y="1079"/>
                  </a:lnTo>
                  <a:lnTo>
                    <a:pt x="83" y="1023"/>
                  </a:lnTo>
                  <a:lnTo>
                    <a:pt x="54" y="961"/>
                  </a:lnTo>
                  <a:lnTo>
                    <a:pt x="31" y="898"/>
                  </a:lnTo>
                  <a:lnTo>
                    <a:pt x="14" y="831"/>
                  </a:lnTo>
                  <a:lnTo>
                    <a:pt x="3" y="762"/>
                  </a:lnTo>
                  <a:lnTo>
                    <a:pt x="0" y="692"/>
                  </a:lnTo>
                  <a:lnTo>
                    <a:pt x="2" y="630"/>
                  </a:lnTo>
                  <a:lnTo>
                    <a:pt x="10" y="570"/>
                  </a:lnTo>
                  <a:lnTo>
                    <a:pt x="24" y="511"/>
                  </a:lnTo>
                  <a:lnTo>
                    <a:pt x="43" y="453"/>
                  </a:lnTo>
                  <a:lnTo>
                    <a:pt x="64" y="399"/>
                  </a:lnTo>
                  <a:lnTo>
                    <a:pt x="92" y="347"/>
                  </a:lnTo>
                  <a:lnTo>
                    <a:pt x="123" y="298"/>
                  </a:lnTo>
                  <a:lnTo>
                    <a:pt x="159" y="250"/>
                  </a:lnTo>
                  <a:lnTo>
                    <a:pt x="198" y="208"/>
                  </a:lnTo>
                  <a:lnTo>
                    <a:pt x="241" y="167"/>
                  </a:lnTo>
                  <a:lnTo>
                    <a:pt x="286" y="132"/>
                  </a:lnTo>
                  <a:lnTo>
                    <a:pt x="335" y="99"/>
                  </a:lnTo>
                  <a:lnTo>
                    <a:pt x="386" y="71"/>
                  </a:lnTo>
                  <a:lnTo>
                    <a:pt x="440" y="48"/>
                  </a:lnTo>
                  <a:lnTo>
                    <a:pt x="497" y="28"/>
                  </a:lnTo>
                  <a:lnTo>
                    <a:pt x="555" y="14"/>
                  </a:lnTo>
                  <a:lnTo>
                    <a:pt x="645" y="17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5614909" y="1748308"/>
              <a:ext cx="685718" cy="404764"/>
              <a:chOff x="5430665" y="2901137"/>
              <a:chExt cx="540407" cy="318990"/>
            </a:xfrm>
          </p:grpSpPr>
          <p:sp>
            <p:nvSpPr>
              <p:cNvPr id="18" name="Блок-схема: альтернативный процесс 17"/>
              <p:cNvSpPr/>
              <p:nvPr/>
            </p:nvSpPr>
            <p:spPr>
              <a:xfrm>
                <a:off x="5438441" y="3128482"/>
                <a:ext cx="504056" cy="91645"/>
              </a:xfrm>
              <a:prstGeom prst="flowChartAlternateProcess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лок-схема: альтернативный процесс 34"/>
              <p:cNvSpPr/>
              <p:nvPr/>
            </p:nvSpPr>
            <p:spPr>
              <a:xfrm>
                <a:off x="5467016" y="3017787"/>
                <a:ext cx="504056" cy="91645"/>
              </a:xfrm>
              <a:prstGeom prst="flowChartAlternateProcess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лок-схема: альтернативный процесс 35"/>
              <p:cNvSpPr/>
              <p:nvPr/>
            </p:nvSpPr>
            <p:spPr>
              <a:xfrm>
                <a:off x="5430665" y="2901137"/>
                <a:ext cx="504056" cy="91645"/>
              </a:xfrm>
              <a:prstGeom prst="flowChartAlternateProcess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104" name="Группа 4103"/>
          <p:cNvGrpSpPr/>
          <p:nvPr/>
        </p:nvGrpSpPr>
        <p:grpSpPr>
          <a:xfrm>
            <a:off x="35496" y="2932277"/>
            <a:ext cx="4692395" cy="1627051"/>
            <a:chOff x="35496" y="2611652"/>
            <a:chExt cx="4692395" cy="1627051"/>
          </a:xfrm>
        </p:grpSpPr>
        <p:pic>
          <p:nvPicPr>
            <p:cNvPr id="4102" name="Рисунок 410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2780928"/>
              <a:ext cx="1820921" cy="1368151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1823004" y="2611652"/>
              <a:ext cx="29048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ROAD USERS TAX</a:t>
              </a:r>
              <a:endPara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799173" y="2915264"/>
              <a:ext cx="20162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chemeClr val="accent1"/>
                  </a:solidFill>
                </a:rPr>
                <a:t>0,5% </a:t>
              </a:r>
              <a:r>
                <a:rPr lang="en-US" b="1" dirty="0">
                  <a:solidFill>
                    <a:schemeClr val="accent1"/>
                  </a:solidFill>
                </a:rPr>
                <a:t>&amp;</a:t>
              </a:r>
              <a:r>
                <a:rPr lang="ru-RU" sz="4800" b="1" dirty="0">
                  <a:solidFill>
                    <a:schemeClr val="accent1"/>
                  </a:solidFill>
                </a:rPr>
                <a:t> </a:t>
              </a:r>
              <a:r>
                <a:rPr lang="ru-RU" sz="3200" b="1" dirty="0" smtClean="0">
                  <a:solidFill>
                    <a:schemeClr val="accent1"/>
                  </a:solidFill>
                </a:rPr>
                <a:t>2%</a:t>
              </a:r>
            </a:p>
            <a:p>
              <a:r>
                <a:rPr lang="ru-RU" sz="3200" b="1" dirty="0" smtClean="0">
                  <a:solidFill>
                    <a:srgbClr val="C00000"/>
                  </a:solidFill>
                </a:rPr>
                <a:t>0%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4691508" y="2944152"/>
            <a:ext cx="4520936" cy="1609436"/>
            <a:chOff x="206955" y="2611652"/>
            <a:chExt cx="4520936" cy="1609436"/>
          </a:xfrm>
        </p:grpSpPr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955" y="2780928"/>
              <a:ext cx="1478002" cy="1368151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1823004" y="2611652"/>
              <a:ext cx="29048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SALES TAX ON COTTON AND PRIMARY ALUMINIUM</a:t>
              </a:r>
              <a:endPara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908033" y="3143870"/>
              <a:ext cx="20162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chemeClr val="accent1"/>
                  </a:solidFill>
                </a:rPr>
                <a:t>10% </a:t>
              </a:r>
              <a:r>
                <a:rPr lang="en-US" b="1" dirty="0">
                  <a:solidFill>
                    <a:schemeClr val="accent1"/>
                  </a:solidFill>
                </a:rPr>
                <a:t>&amp;</a:t>
              </a:r>
              <a:r>
                <a:rPr lang="ru-RU" sz="3200" b="1" dirty="0" smtClean="0">
                  <a:solidFill>
                    <a:schemeClr val="accent1"/>
                  </a:solidFill>
                </a:rPr>
                <a:t> 3%</a:t>
              </a:r>
            </a:p>
            <a:p>
              <a:r>
                <a:rPr lang="ru-RU" sz="3200" b="1" dirty="0" smtClean="0">
                  <a:solidFill>
                    <a:srgbClr val="C00000"/>
                  </a:solidFill>
                </a:rPr>
                <a:t>0%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07" name="Группа 4106"/>
          <p:cNvGrpSpPr/>
          <p:nvPr/>
        </p:nvGrpSpPr>
        <p:grpSpPr>
          <a:xfrm>
            <a:off x="216996" y="5481607"/>
            <a:ext cx="2939700" cy="369332"/>
            <a:chOff x="216996" y="5481607"/>
            <a:chExt cx="2939700" cy="369332"/>
          </a:xfrm>
        </p:grpSpPr>
        <p:sp>
          <p:nvSpPr>
            <p:cNvPr id="4105" name="Прямоугольник 4104"/>
            <p:cNvSpPr/>
            <p:nvPr/>
          </p:nvSpPr>
          <p:spPr>
            <a:xfrm>
              <a:off x="216996" y="5517232"/>
              <a:ext cx="250548" cy="2505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06" name="TextBox 4105"/>
            <p:cNvSpPr txBox="1"/>
            <p:nvPr/>
          </p:nvSpPr>
          <p:spPr>
            <a:xfrm>
              <a:off x="482119" y="5481607"/>
              <a:ext cx="2674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Territory of Tajikistan</a:t>
              </a:r>
              <a:endParaRPr lang="ru-RU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216996" y="6015997"/>
            <a:ext cx="3058451" cy="369332"/>
            <a:chOff x="216996" y="5481607"/>
            <a:chExt cx="3058451" cy="369332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216996" y="5517232"/>
              <a:ext cx="250548" cy="25054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82119" y="5481607"/>
              <a:ext cx="2793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Territory of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Sughd</a:t>
              </a:r>
              <a:r>
                <a:rPr lang="en-US" b="1" dirty="0" smtClean="0">
                  <a:solidFill>
                    <a:srgbClr val="C00000"/>
                  </a:solidFill>
                </a:rPr>
                <a:t> FEZ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4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27384"/>
            <a:ext cx="9144000" cy="7913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03648" y="178227"/>
            <a:ext cx="7647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GUARANTIES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395"/>
            <a:ext cx="1022230" cy="646530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-27384"/>
            <a:ext cx="1201742" cy="791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5" y="27298"/>
            <a:ext cx="850531" cy="537936"/>
          </a:xfrm>
          <a:prstGeom prst="rect">
            <a:avLst/>
          </a:prstGeom>
        </p:spPr>
      </p:pic>
      <p:sp>
        <p:nvSpPr>
          <p:cNvPr id="3" name="Lock"/>
          <p:cNvSpPr>
            <a:spLocks noEditPoints="1" noChangeArrowheads="1"/>
          </p:cNvSpPr>
          <p:nvPr/>
        </p:nvSpPr>
        <p:spPr bwMode="auto">
          <a:xfrm>
            <a:off x="2483768" y="1999265"/>
            <a:ext cx="1413017" cy="1772628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3059832" y="3124039"/>
            <a:ext cx="288032" cy="45151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-180528" y="414908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LEGAL PROTECTION 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OF </a:t>
            </a:r>
            <a:r>
              <a:rPr lang="en-US" b="1" dirty="0">
                <a:solidFill>
                  <a:srgbClr val="C00000"/>
                </a:solidFill>
              </a:rPr>
              <a:t>INVESTMENTS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51720" y="4150821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COPYRIGHT PROTECTION </a:t>
            </a:r>
            <a:r>
              <a:rPr lang="en-US" b="1" dirty="0" smtClean="0">
                <a:solidFill>
                  <a:srgbClr val="C00000"/>
                </a:solidFill>
              </a:rPr>
              <a:t>OF SUBJECTS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99992" y="414054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EQUAL TREATMENT OF FOREIGN AND DOMESTIC INVESTMENT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76256" y="4140546"/>
            <a:ext cx="2267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NON-DISCRIMINATION OF ORGANIZATIONS WITH FOREIGN INVESTMENTS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19" name="Group 10"/>
          <p:cNvGrpSpPr>
            <a:grpSpLocks noChangeAspect="1"/>
          </p:cNvGrpSpPr>
          <p:nvPr/>
        </p:nvGrpSpPr>
        <p:grpSpPr bwMode="auto">
          <a:xfrm>
            <a:off x="179388" y="1998663"/>
            <a:ext cx="1781175" cy="1787525"/>
            <a:chOff x="113" y="1259"/>
            <a:chExt cx="1122" cy="1126"/>
          </a:xfrm>
        </p:grpSpPr>
        <p:sp>
          <p:nvSpPr>
            <p:cNvPr id="20" name="AutoShape 9"/>
            <p:cNvSpPr>
              <a:spLocks noChangeAspect="1" noChangeArrowheads="1" noTextEdit="1"/>
            </p:cNvSpPr>
            <p:nvPr/>
          </p:nvSpPr>
          <p:spPr bwMode="auto">
            <a:xfrm>
              <a:off x="113" y="1259"/>
              <a:ext cx="1122" cy="1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543" y="1498"/>
              <a:ext cx="692" cy="692"/>
            </a:xfrm>
            <a:custGeom>
              <a:avLst/>
              <a:gdLst>
                <a:gd name="T0" fmla="*/ 595 w 1383"/>
                <a:gd name="T1" fmla="*/ 284 h 1384"/>
                <a:gd name="T2" fmla="*/ 517 w 1383"/>
                <a:gd name="T3" fmla="*/ 307 h 1384"/>
                <a:gd name="T4" fmla="*/ 443 w 1383"/>
                <a:gd name="T5" fmla="*/ 371 h 1384"/>
                <a:gd name="T6" fmla="*/ 410 w 1383"/>
                <a:gd name="T7" fmla="*/ 445 h 1384"/>
                <a:gd name="T8" fmla="*/ 406 w 1383"/>
                <a:gd name="T9" fmla="*/ 526 h 1384"/>
                <a:gd name="T10" fmla="*/ 434 w 1383"/>
                <a:gd name="T11" fmla="*/ 609 h 1384"/>
                <a:gd name="T12" fmla="*/ 490 w 1383"/>
                <a:gd name="T13" fmla="*/ 665 h 1384"/>
                <a:gd name="T14" fmla="*/ 560 w 1383"/>
                <a:gd name="T15" fmla="*/ 703 h 1384"/>
                <a:gd name="T16" fmla="*/ 644 w 1383"/>
                <a:gd name="T17" fmla="*/ 737 h 1384"/>
                <a:gd name="T18" fmla="*/ 727 w 1383"/>
                <a:gd name="T19" fmla="*/ 771 h 1384"/>
                <a:gd name="T20" fmla="*/ 772 w 1383"/>
                <a:gd name="T21" fmla="*/ 813 h 1384"/>
                <a:gd name="T22" fmla="*/ 784 w 1383"/>
                <a:gd name="T23" fmla="*/ 891 h 1384"/>
                <a:gd name="T24" fmla="*/ 735 w 1383"/>
                <a:gd name="T25" fmla="*/ 952 h 1384"/>
                <a:gd name="T26" fmla="*/ 659 w 1383"/>
                <a:gd name="T27" fmla="*/ 965 h 1384"/>
                <a:gd name="T28" fmla="*/ 594 w 1383"/>
                <a:gd name="T29" fmla="*/ 940 h 1384"/>
                <a:gd name="T30" fmla="*/ 549 w 1383"/>
                <a:gd name="T31" fmla="*/ 889 h 1384"/>
                <a:gd name="T32" fmla="*/ 528 w 1383"/>
                <a:gd name="T33" fmla="*/ 829 h 1384"/>
                <a:gd name="T34" fmla="*/ 403 w 1383"/>
                <a:gd name="T35" fmla="*/ 794 h 1384"/>
                <a:gd name="T36" fmla="*/ 531 w 1383"/>
                <a:gd name="T37" fmla="*/ 1010 h 1384"/>
                <a:gd name="T38" fmla="*/ 568 w 1383"/>
                <a:gd name="T39" fmla="*/ 1046 h 1384"/>
                <a:gd name="T40" fmla="*/ 610 w 1383"/>
                <a:gd name="T41" fmla="*/ 1194 h 1384"/>
                <a:gd name="T42" fmla="*/ 770 w 1383"/>
                <a:gd name="T43" fmla="*/ 1072 h 1384"/>
                <a:gd name="T44" fmla="*/ 844 w 1383"/>
                <a:gd name="T45" fmla="*/ 1040 h 1384"/>
                <a:gd name="T46" fmla="*/ 900 w 1383"/>
                <a:gd name="T47" fmla="*/ 980 h 1384"/>
                <a:gd name="T48" fmla="*/ 930 w 1383"/>
                <a:gd name="T49" fmla="*/ 900 h 1384"/>
                <a:gd name="T50" fmla="*/ 932 w 1383"/>
                <a:gd name="T51" fmla="*/ 822 h 1384"/>
                <a:gd name="T52" fmla="*/ 914 w 1383"/>
                <a:gd name="T53" fmla="*/ 754 h 1384"/>
                <a:gd name="T54" fmla="*/ 883 w 1383"/>
                <a:gd name="T55" fmla="*/ 706 h 1384"/>
                <a:gd name="T56" fmla="*/ 842 w 1383"/>
                <a:gd name="T57" fmla="*/ 671 h 1384"/>
                <a:gd name="T58" fmla="*/ 791 w 1383"/>
                <a:gd name="T59" fmla="*/ 642 h 1384"/>
                <a:gd name="T60" fmla="*/ 727 w 1383"/>
                <a:gd name="T61" fmla="*/ 616 h 1384"/>
                <a:gd name="T62" fmla="*/ 637 w 1383"/>
                <a:gd name="T63" fmla="*/ 579 h 1384"/>
                <a:gd name="T64" fmla="*/ 564 w 1383"/>
                <a:gd name="T65" fmla="*/ 525 h 1384"/>
                <a:gd name="T66" fmla="*/ 558 w 1383"/>
                <a:gd name="T67" fmla="*/ 456 h 1384"/>
                <a:gd name="T68" fmla="*/ 607 w 1383"/>
                <a:gd name="T69" fmla="*/ 408 h 1384"/>
                <a:gd name="T70" fmla="*/ 688 w 1383"/>
                <a:gd name="T71" fmla="*/ 404 h 1384"/>
                <a:gd name="T72" fmla="*/ 736 w 1383"/>
                <a:gd name="T73" fmla="*/ 427 h 1384"/>
                <a:gd name="T74" fmla="*/ 771 w 1383"/>
                <a:gd name="T75" fmla="*/ 467 h 1384"/>
                <a:gd name="T76" fmla="*/ 793 w 1383"/>
                <a:gd name="T77" fmla="*/ 529 h 1384"/>
                <a:gd name="T78" fmla="*/ 919 w 1383"/>
                <a:gd name="T79" fmla="*/ 298 h 1384"/>
                <a:gd name="T80" fmla="*/ 785 w 1383"/>
                <a:gd name="T81" fmla="*/ 336 h 1384"/>
                <a:gd name="T82" fmla="*/ 754 w 1383"/>
                <a:gd name="T83" fmla="*/ 309 h 1384"/>
                <a:gd name="T84" fmla="*/ 645 w 1383"/>
                <a:gd name="T85" fmla="*/ 171 h 1384"/>
                <a:gd name="T86" fmla="*/ 605 w 1383"/>
                <a:gd name="T87" fmla="*/ 6 h 1384"/>
                <a:gd name="T88" fmla="*/ 674 w 1383"/>
                <a:gd name="T89" fmla="*/ 0 h 1384"/>
                <a:gd name="T90" fmla="*/ 897 w 1383"/>
                <a:gd name="T91" fmla="*/ 31 h 1384"/>
                <a:gd name="T92" fmla="*/ 1132 w 1383"/>
                <a:gd name="T93" fmla="*/ 158 h 1384"/>
                <a:gd name="T94" fmla="*/ 1300 w 1383"/>
                <a:gd name="T95" fmla="*/ 362 h 1384"/>
                <a:gd name="T96" fmla="*/ 1380 w 1383"/>
                <a:gd name="T97" fmla="*/ 621 h 1384"/>
                <a:gd name="T98" fmla="*/ 1352 w 1383"/>
                <a:gd name="T99" fmla="*/ 898 h 1384"/>
                <a:gd name="T100" fmla="*/ 1225 w 1383"/>
                <a:gd name="T101" fmla="*/ 1132 h 1384"/>
                <a:gd name="T102" fmla="*/ 1021 w 1383"/>
                <a:gd name="T103" fmla="*/ 1300 h 1384"/>
                <a:gd name="T104" fmla="*/ 762 w 1383"/>
                <a:gd name="T105" fmla="*/ 1381 h 1384"/>
                <a:gd name="T106" fmla="*/ 486 w 1383"/>
                <a:gd name="T107" fmla="*/ 1353 h 1384"/>
                <a:gd name="T108" fmla="*/ 251 w 1383"/>
                <a:gd name="T109" fmla="*/ 1227 h 1384"/>
                <a:gd name="T110" fmla="*/ 83 w 1383"/>
                <a:gd name="T111" fmla="*/ 1023 h 1384"/>
                <a:gd name="T112" fmla="*/ 3 w 1383"/>
                <a:gd name="T113" fmla="*/ 762 h 1384"/>
                <a:gd name="T114" fmla="*/ 24 w 1383"/>
                <a:gd name="T115" fmla="*/ 511 h 1384"/>
                <a:gd name="T116" fmla="*/ 123 w 1383"/>
                <a:gd name="T117" fmla="*/ 298 h 1384"/>
                <a:gd name="T118" fmla="*/ 286 w 1383"/>
                <a:gd name="T119" fmla="*/ 132 h 1384"/>
                <a:gd name="T120" fmla="*/ 497 w 1383"/>
                <a:gd name="T121" fmla="*/ 28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83" h="1384">
                  <a:moveTo>
                    <a:pt x="645" y="171"/>
                  </a:moveTo>
                  <a:lnTo>
                    <a:pt x="610" y="171"/>
                  </a:lnTo>
                  <a:lnTo>
                    <a:pt x="610" y="282"/>
                  </a:lnTo>
                  <a:lnTo>
                    <a:pt x="595" y="284"/>
                  </a:lnTo>
                  <a:lnTo>
                    <a:pt x="576" y="287"/>
                  </a:lnTo>
                  <a:lnTo>
                    <a:pt x="558" y="292"/>
                  </a:lnTo>
                  <a:lnTo>
                    <a:pt x="538" y="299"/>
                  </a:lnTo>
                  <a:lnTo>
                    <a:pt x="517" y="307"/>
                  </a:lnTo>
                  <a:lnTo>
                    <a:pt x="497" y="320"/>
                  </a:lnTo>
                  <a:lnTo>
                    <a:pt x="476" y="335"/>
                  </a:lnTo>
                  <a:lnTo>
                    <a:pt x="456" y="354"/>
                  </a:lnTo>
                  <a:lnTo>
                    <a:pt x="443" y="371"/>
                  </a:lnTo>
                  <a:lnTo>
                    <a:pt x="432" y="390"/>
                  </a:lnTo>
                  <a:lnTo>
                    <a:pt x="423" y="408"/>
                  </a:lnTo>
                  <a:lnTo>
                    <a:pt x="416" y="427"/>
                  </a:lnTo>
                  <a:lnTo>
                    <a:pt x="410" y="445"/>
                  </a:lnTo>
                  <a:lnTo>
                    <a:pt x="407" y="464"/>
                  </a:lnTo>
                  <a:lnTo>
                    <a:pt x="406" y="482"/>
                  </a:lnTo>
                  <a:lnTo>
                    <a:pt x="404" y="500"/>
                  </a:lnTo>
                  <a:lnTo>
                    <a:pt x="406" y="526"/>
                  </a:lnTo>
                  <a:lnTo>
                    <a:pt x="409" y="550"/>
                  </a:lnTo>
                  <a:lnTo>
                    <a:pt x="416" y="572"/>
                  </a:lnTo>
                  <a:lnTo>
                    <a:pt x="424" y="592"/>
                  </a:lnTo>
                  <a:lnTo>
                    <a:pt x="434" y="609"/>
                  </a:lnTo>
                  <a:lnTo>
                    <a:pt x="446" y="625"/>
                  </a:lnTo>
                  <a:lnTo>
                    <a:pt x="459" y="640"/>
                  </a:lnTo>
                  <a:lnTo>
                    <a:pt x="474" y="654"/>
                  </a:lnTo>
                  <a:lnTo>
                    <a:pt x="490" y="665"/>
                  </a:lnTo>
                  <a:lnTo>
                    <a:pt x="506" y="677"/>
                  </a:lnTo>
                  <a:lnTo>
                    <a:pt x="523" y="686"/>
                  </a:lnTo>
                  <a:lnTo>
                    <a:pt x="542" y="695"/>
                  </a:lnTo>
                  <a:lnTo>
                    <a:pt x="560" y="703"/>
                  </a:lnTo>
                  <a:lnTo>
                    <a:pt x="579" y="711"/>
                  </a:lnTo>
                  <a:lnTo>
                    <a:pt x="597" y="718"/>
                  </a:lnTo>
                  <a:lnTo>
                    <a:pt x="615" y="725"/>
                  </a:lnTo>
                  <a:lnTo>
                    <a:pt x="644" y="737"/>
                  </a:lnTo>
                  <a:lnTo>
                    <a:pt x="670" y="746"/>
                  </a:lnTo>
                  <a:lnTo>
                    <a:pt x="691" y="755"/>
                  </a:lnTo>
                  <a:lnTo>
                    <a:pt x="711" y="763"/>
                  </a:lnTo>
                  <a:lnTo>
                    <a:pt x="727" y="771"/>
                  </a:lnTo>
                  <a:lnTo>
                    <a:pt x="741" y="779"/>
                  </a:lnTo>
                  <a:lnTo>
                    <a:pt x="753" y="789"/>
                  </a:lnTo>
                  <a:lnTo>
                    <a:pt x="762" y="798"/>
                  </a:lnTo>
                  <a:lnTo>
                    <a:pt x="772" y="813"/>
                  </a:lnTo>
                  <a:lnTo>
                    <a:pt x="779" y="830"/>
                  </a:lnTo>
                  <a:lnTo>
                    <a:pt x="785" y="849"/>
                  </a:lnTo>
                  <a:lnTo>
                    <a:pt x="786" y="867"/>
                  </a:lnTo>
                  <a:lnTo>
                    <a:pt x="784" y="891"/>
                  </a:lnTo>
                  <a:lnTo>
                    <a:pt x="777" y="911"/>
                  </a:lnTo>
                  <a:lnTo>
                    <a:pt x="765" y="928"/>
                  </a:lnTo>
                  <a:lnTo>
                    <a:pt x="751" y="942"/>
                  </a:lnTo>
                  <a:lnTo>
                    <a:pt x="735" y="952"/>
                  </a:lnTo>
                  <a:lnTo>
                    <a:pt x="717" y="960"/>
                  </a:lnTo>
                  <a:lnTo>
                    <a:pt x="697" y="965"/>
                  </a:lnTo>
                  <a:lnTo>
                    <a:pt x="678" y="966"/>
                  </a:lnTo>
                  <a:lnTo>
                    <a:pt x="659" y="965"/>
                  </a:lnTo>
                  <a:lnTo>
                    <a:pt x="642" y="961"/>
                  </a:lnTo>
                  <a:lnTo>
                    <a:pt x="625" y="956"/>
                  </a:lnTo>
                  <a:lnTo>
                    <a:pt x="608" y="949"/>
                  </a:lnTo>
                  <a:lnTo>
                    <a:pt x="594" y="940"/>
                  </a:lnTo>
                  <a:lnTo>
                    <a:pt x="580" y="929"/>
                  </a:lnTo>
                  <a:lnTo>
                    <a:pt x="568" y="917"/>
                  </a:lnTo>
                  <a:lnTo>
                    <a:pt x="558" y="904"/>
                  </a:lnTo>
                  <a:lnTo>
                    <a:pt x="549" y="889"/>
                  </a:lnTo>
                  <a:lnTo>
                    <a:pt x="542" y="874"/>
                  </a:lnTo>
                  <a:lnTo>
                    <a:pt x="536" y="859"/>
                  </a:lnTo>
                  <a:lnTo>
                    <a:pt x="531" y="844"/>
                  </a:lnTo>
                  <a:lnTo>
                    <a:pt x="528" y="829"/>
                  </a:lnTo>
                  <a:lnTo>
                    <a:pt x="526" y="816"/>
                  </a:lnTo>
                  <a:lnTo>
                    <a:pt x="523" y="804"/>
                  </a:lnTo>
                  <a:lnTo>
                    <a:pt x="522" y="794"/>
                  </a:lnTo>
                  <a:lnTo>
                    <a:pt x="403" y="794"/>
                  </a:lnTo>
                  <a:lnTo>
                    <a:pt x="403" y="1069"/>
                  </a:lnTo>
                  <a:lnTo>
                    <a:pt x="521" y="1069"/>
                  </a:lnTo>
                  <a:lnTo>
                    <a:pt x="523" y="998"/>
                  </a:lnTo>
                  <a:lnTo>
                    <a:pt x="531" y="1010"/>
                  </a:lnTo>
                  <a:lnTo>
                    <a:pt x="540" y="1019"/>
                  </a:lnTo>
                  <a:lnTo>
                    <a:pt x="549" y="1029"/>
                  </a:lnTo>
                  <a:lnTo>
                    <a:pt x="558" y="1038"/>
                  </a:lnTo>
                  <a:lnTo>
                    <a:pt x="568" y="1046"/>
                  </a:lnTo>
                  <a:lnTo>
                    <a:pt x="580" y="1053"/>
                  </a:lnTo>
                  <a:lnTo>
                    <a:pt x="594" y="1059"/>
                  </a:lnTo>
                  <a:lnTo>
                    <a:pt x="610" y="1065"/>
                  </a:lnTo>
                  <a:lnTo>
                    <a:pt x="610" y="1194"/>
                  </a:lnTo>
                  <a:lnTo>
                    <a:pt x="732" y="1194"/>
                  </a:lnTo>
                  <a:lnTo>
                    <a:pt x="732" y="1079"/>
                  </a:lnTo>
                  <a:lnTo>
                    <a:pt x="750" y="1077"/>
                  </a:lnTo>
                  <a:lnTo>
                    <a:pt x="770" y="1072"/>
                  </a:lnTo>
                  <a:lnTo>
                    <a:pt x="788" y="1066"/>
                  </a:lnTo>
                  <a:lnTo>
                    <a:pt x="808" y="1059"/>
                  </a:lnTo>
                  <a:lnTo>
                    <a:pt x="825" y="1051"/>
                  </a:lnTo>
                  <a:lnTo>
                    <a:pt x="844" y="1040"/>
                  </a:lnTo>
                  <a:lnTo>
                    <a:pt x="860" y="1027"/>
                  </a:lnTo>
                  <a:lnTo>
                    <a:pt x="876" y="1012"/>
                  </a:lnTo>
                  <a:lnTo>
                    <a:pt x="889" y="997"/>
                  </a:lnTo>
                  <a:lnTo>
                    <a:pt x="900" y="980"/>
                  </a:lnTo>
                  <a:lnTo>
                    <a:pt x="910" y="961"/>
                  </a:lnTo>
                  <a:lnTo>
                    <a:pt x="919" y="943"/>
                  </a:lnTo>
                  <a:lnTo>
                    <a:pt x="925" y="922"/>
                  </a:lnTo>
                  <a:lnTo>
                    <a:pt x="930" y="900"/>
                  </a:lnTo>
                  <a:lnTo>
                    <a:pt x="934" y="879"/>
                  </a:lnTo>
                  <a:lnTo>
                    <a:pt x="935" y="857"/>
                  </a:lnTo>
                  <a:lnTo>
                    <a:pt x="934" y="839"/>
                  </a:lnTo>
                  <a:lnTo>
                    <a:pt x="932" y="822"/>
                  </a:lnTo>
                  <a:lnTo>
                    <a:pt x="929" y="805"/>
                  </a:lnTo>
                  <a:lnTo>
                    <a:pt x="925" y="787"/>
                  </a:lnTo>
                  <a:lnTo>
                    <a:pt x="921" y="770"/>
                  </a:lnTo>
                  <a:lnTo>
                    <a:pt x="914" y="754"/>
                  </a:lnTo>
                  <a:lnTo>
                    <a:pt x="907" y="740"/>
                  </a:lnTo>
                  <a:lnTo>
                    <a:pt x="899" y="726"/>
                  </a:lnTo>
                  <a:lnTo>
                    <a:pt x="891" y="716"/>
                  </a:lnTo>
                  <a:lnTo>
                    <a:pt x="883" y="706"/>
                  </a:lnTo>
                  <a:lnTo>
                    <a:pt x="874" y="696"/>
                  </a:lnTo>
                  <a:lnTo>
                    <a:pt x="864" y="687"/>
                  </a:lnTo>
                  <a:lnTo>
                    <a:pt x="854" y="679"/>
                  </a:lnTo>
                  <a:lnTo>
                    <a:pt x="842" y="671"/>
                  </a:lnTo>
                  <a:lnTo>
                    <a:pt x="831" y="664"/>
                  </a:lnTo>
                  <a:lnTo>
                    <a:pt x="818" y="656"/>
                  </a:lnTo>
                  <a:lnTo>
                    <a:pt x="804" y="649"/>
                  </a:lnTo>
                  <a:lnTo>
                    <a:pt x="791" y="642"/>
                  </a:lnTo>
                  <a:lnTo>
                    <a:pt x="776" y="636"/>
                  </a:lnTo>
                  <a:lnTo>
                    <a:pt x="761" y="630"/>
                  </a:lnTo>
                  <a:lnTo>
                    <a:pt x="743" y="623"/>
                  </a:lnTo>
                  <a:lnTo>
                    <a:pt x="727" y="616"/>
                  </a:lnTo>
                  <a:lnTo>
                    <a:pt x="709" y="608"/>
                  </a:lnTo>
                  <a:lnTo>
                    <a:pt x="690" y="601"/>
                  </a:lnTo>
                  <a:lnTo>
                    <a:pt x="663" y="590"/>
                  </a:lnTo>
                  <a:lnTo>
                    <a:pt x="637" y="579"/>
                  </a:lnTo>
                  <a:lnTo>
                    <a:pt x="614" y="567"/>
                  </a:lnTo>
                  <a:lnTo>
                    <a:pt x="594" y="555"/>
                  </a:lnTo>
                  <a:lnTo>
                    <a:pt x="576" y="541"/>
                  </a:lnTo>
                  <a:lnTo>
                    <a:pt x="564" y="525"/>
                  </a:lnTo>
                  <a:lnTo>
                    <a:pt x="555" y="506"/>
                  </a:lnTo>
                  <a:lnTo>
                    <a:pt x="552" y="484"/>
                  </a:lnTo>
                  <a:lnTo>
                    <a:pt x="553" y="471"/>
                  </a:lnTo>
                  <a:lnTo>
                    <a:pt x="558" y="456"/>
                  </a:lnTo>
                  <a:lnTo>
                    <a:pt x="566" y="442"/>
                  </a:lnTo>
                  <a:lnTo>
                    <a:pt x="576" y="428"/>
                  </a:lnTo>
                  <a:lnTo>
                    <a:pt x="590" y="417"/>
                  </a:lnTo>
                  <a:lnTo>
                    <a:pt x="607" y="408"/>
                  </a:lnTo>
                  <a:lnTo>
                    <a:pt x="628" y="403"/>
                  </a:lnTo>
                  <a:lnTo>
                    <a:pt x="651" y="400"/>
                  </a:lnTo>
                  <a:lnTo>
                    <a:pt x="671" y="401"/>
                  </a:lnTo>
                  <a:lnTo>
                    <a:pt x="688" y="404"/>
                  </a:lnTo>
                  <a:lnTo>
                    <a:pt x="703" y="408"/>
                  </a:lnTo>
                  <a:lnTo>
                    <a:pt x="717" y="414"/>
                  </a:lnTo>
                  <a:lnTo>
                    <a:pt x="727" y="421"/>
                  </a:lnTo>
                  <a:lnTo>
                    <a:pt x="736" y="427"/>
                  </a:lnTo>
                  <a:lnTo>
                    <a:pt x="744" y="434"/>
                  </a:lnTo>
                  <a:lnTo>
                    <a:pt x="750" y="439"/>
                  </a:lnTo>
                  <a:lnTo>
                    <a:pt x="762" y="453"/>
                  </a:lnTo>
                  <a:lnTo>
                    <a:pt x="771" y="467"/>
                  </a:lnTo>
                  <a:lnTo>
                    <a:pt x="779" y="483"/>
                  </a:lnTo>
                  <a:lnTo>
                    <a:pt x="785" y="498"/>
                  </a:lnTo>
                  <a:lnTo>
                    <a:pt x="789" y="513"/>
                  </a:lnTo>
                  <a:lnTo>
                    <a:pt x="793" y="529"/>
                  </a:lnTo>
                  <a:lnTo>
                    <a:pt x="795" y="543"/>
                  </a:lnTo>
                  <a:lnTo>
                    <a:pt x="798" y="557"/>
                  </a:lnTo>
                  <a:lnTo>
                    <a:pt x="919" y="557"/>
                  </a:lnTo>
                  <a:lnTo>
                    <a:pt x="919" y="298"/>
                  </a:lnTo>
                  <a:lnTo>
                    <a:pt x="800" y="298"/>
                  </a:lnTo>
                  <a:lnTo>
                    <a:pt x="798" y="352"/>
                  </a:lnTo>
                  <a:lnTo>
                    <a:pt x="791" y="343"/>
                  </a:lnTo>
                  <a:lnTo>
                    <a:pt x="785" y="336"/>
                  </a:lnTo>
                  <a:lnTo>
                    <a:pt x="778" y="328"/>
                  </a:lnTo>
                  <a:lnTo>
                    <a:pt x="771" y="321"/>
                  </a:lnTo>
                  <a:lnTo>
                    <a:pt x="763" y="315"/>
                  </a:lnTo>
                  <a:lnTo>
                    <a:pt x="754" y="309"/>
                  </a:lnTo>
                  <a:lnTo>
                    <a:pt x="743" y="303"/>
                  </a:lnTo>
                  <a:lnTo>
                    <a:pt x="732" y="298"/>
                  </a:lnTo>
                  <a:lnTo>
                    <a:pt x="732" y="171"/>
                  </a:lnTo>
                  <a:lnTo>
                    <a:pt x="645" y="171"/>
                  </a:lnTo>
                  <a:lnTo>
                    <a:pt x="555" y="14"/>
                  </a:lnTo>
                  <a:lnTo>
                    <a:pt x="572" y="11"/>
                  </a:lnTo>
                  <a:lnTo>
                    <a:pt x="589" y="8"/>
                  </a:lnTo>
                  <a:lnTo>
                    <a:pt x="605" y="6"/>
                  </a:lnTo>
                  <a:lnTo>
                    <a:pt x="622" y="4"/>
                  </a:lnTo>
                  <a:lnTo>
                    <a:pt x="640" y="3"/>
                  </a:lnTo>
                  <a:lnTo>
                    <a:pt x="657" y="1"/>
                  </a:lnTo>
                  <a:lnTo>
                    <a:pt x="674" y="0"/>
                  </a:lnTo>
                  <a:lnTo>
                    <a:pt x="691" y="0"/>
                  </a:lnTo>
                  <a:lnTo>
                    <a:pt x="762" y="4"/>
                  </a:lnTo>
                  <a:lnTo>
                    <a:pt x="831" y="14"/>
                  </a:lnTo>
                  <a:lnTo>
                    <a:pt x="897" y="31"/>
                  </a:lnTo>
                  <a:lnTo>
                    <a:pt x="960" y="54"/>
                  </a:lnTo>
                  <a:lnTo>
                    <a:pt x="1021" y="83"/>
                  </a:lnTo>
                  <a:lnTo>
                    <a:pt x="1078" y="119"/>
                  </a:lnTo>
                  <a:lnTo>
                    <a:pt x="1132" y="158"/>
                  </a:lnTo>
                  <a:lnTo>
                    <a:pt x="1180" y="203"/>
                  </a:lnTo>
                  <a:lnTo>
                    <a:pt x="1225" y="252"/>
                  </a:lnTo>
                  <a:lnTo>
                    <a:pt x="1264" y="306"/>
                  </a:lnTo>
                  <a:lnTo>
                    <a:pt x="1300" y="362"/>
                  </a:lnTo>
                  <a:lnTo>
                    <a:pt x="1329" y="423"/>
                  </a:lnTo>
                  <a:lnTo>
                    <a:pt x="1352" y="487"/>
                  </a:lnTo>
                  <a:lnTo>
                    <a:pt x="1369" y="552"/>
                  </a:lnTo>
                  <a:lnTo>
                    <a:pt x="1380" y="621"/>
                  </a:lnTo>
                  <a:lnTo>
                    <a:pt x="1383" y="692"/>
                  </a:lnTo>
                  <a:lnTo>
                    <a:pt x="1380" y="762"/>
                  </a:lnTo>
                  <a:lnTo>
                    <a:pt x="1369" y="831"/>
                  </a:lnTo>
                  <a:lnTo>
                    <a:pt x="1352" y="898"/>
                  </a:lnTo>
                  <a:lnTo>
                    <a:pt x="1329" y="961"/>
                  </a:lnTo>
                  <a:lnTo>
                    <a:pt x="1300" y="1023"/>
                  </a:lnTo>
                  <a:lnTo>
                    <a:pt x="1264" y="1079"/>
                  </a:lnTo>
                  <a:lnTo>
                    <a:pt x="1225" y="1132"/>
                  </a:lnTo>
                  <a:lnTo>
                    <a:pt x="1180" y="1182"/>
                  </a:lnTo>
                  <a:lnTo>
                    <a:pt x="1132" y="1227"/>
                  </a:lnTo>
                  <a:lnTo>
                    <a:pt x="1078" y="1266"/>
                  </a:lnTo>
                  <a:lnTo>
                    <a:pt x="1021" y="1300"/>
                  </a:lnTo>
                  <a:lnTo>
                    <a:pt x="960" y="1330"/>
                  </a:lnTo>
                  <a:lnTo>
                    <a:pt x="897" y="1353"/>
                  </a:lnTo>
                  <a:lnTo>
                    <a:pt x="831" y="1371"/>
                  </a:lnTo>
                  <a:lnTo>
                    <a:pt x="762" y="1381"/>
                  </a:lnTo>
                  <a:lnTo>
                    <a:pt x="691" y="1384"/>
                  </a:lnTo>
                  <a:lnTo>
                    <a:pt x="621" y="1381"/>
                  </a:lnTo>
                  <a:lnTo>
                    <a:pt x="552" y="1371"/>
                  </a:lnTo>
                  <a:lnTo>
                    <a:pt x="486" y="1353"/>
                  </a:lnTo>
                  <a:lnTo>
                    <a:pt x="423" y="1330"/>
                  </a:lnTo>
                  <a:lnTo>
                    <a:pt x="362" y="1300"/>
                  </a:lnTo>
                  <a:lnTo>
                    <a:pt x="305" y="1266"/>
                  </a:lnTo>
                  <a:lnTo>
                    <a:pt x="251" y="1227"/>
                  </a:lnTo>
                  <a:lnTo>
                    <a:pt x="203" y="1182"/>
                  </a:lnTo>
                  <a:lnTo>
                    <a:pt x="158" y="1132"/>
                  </a:lnTo>
                  <a:lnTo>
                    <a:pt x="119" y="1079"/>
                  </a:lnTo>
                  <a:lnTo>
                    <a:pt x="83" y="1023"/>
                  </a:lnTo>
                  <a:lnTo>
                    <a:pt x="54" y="961"/>
                  </a:lnTo>
                  <a:lnTo>
                    <a:pt x="31" y="898"/>
                  </a:lnTo>
                  <a:lnTo>
                    <a:pt x="14" y="831"/>
                  </a:lnTo>
                  <a:lnTo>
                    <a:pt x="3" y="762"/>
                  </a:lnTo>
                  <a:lnTo>
                    <a:pt x="0" y="692"/>
                  </a:lnTo>
                  <a:lnTo>
                    <a:pt x="2" y="630"/>
                  </a:lnTo>
                  <a:lnTo>
                    <a:pt x="10" y="570"/>
                  </a:lnTo>
                  <a:lnTo>
                    <a:pt x="24" y="511"/>
                  </a:lnTo>
                  <a:lnTo>
                    <a:pt x="43" y="453"/>
                  </a:lnTo>
                  <a:lnTo>
                    <a:pt x="64" y="399"/>
                  </a:lnTo>
                  <a:lnTo>
                    <a:pt x="92" y="347"/>
                  </a:lnTo>
                  <a:lnTo>
                    <a:pt x="123" y="298"/>
                  </a:lnTo>
                  <a:lnTo>
                    <a:pt x="159" y="250"/>
                  </a:lnTo>
                  <a:lnTo>
                    <a:pt x="198" y="208"/>
                  </a:lnTo>
                  <a:lnTo>
                    <a:pt x="241" y="167"/>
                  </a:lnTo>
                  <a:lnTo>
                    <a:pt x="286" y="132"/>
                  </a:lnTo>
                  <a:lnTo>
                    <a:pt x="335" y="99"/>
                  </a:lnTo>
                  <a:lnTo>
                    <a:pt x="386" y="71"/>
                  </a:lnTo>
                  <a:lnTo>
                    <a:pt x="440" y="48"/>
                  </a:lnTo>
                  <a:lnTo>
                    <a:pt x="497" y="28"/>
                  </a:lnTo>
                  <a:lnTo>
                    <a:pt x="555" y="14"/>
                  </a:lnTo>
                  <a:lnTo>
                    <a:pt x="645" y="17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113" y="1259"/>
              <a:ext cx="953" cy="1126"/>
            </a:xfrm>
            <a:custGeom>
              <a:avLst/>
              <a:gdLst>
                <a:gd name="T0" fmla="*/ 912 w 1905"/>
                <a:gd name="T1" fmla="*/ 1686 h 2252"/>
                <a:gd name="T2" fmla="*/ 843 w 1905"/>
                <a:gd name="T3" fmla="*/ 1587 h 2252"/>
                <a:gd name="T4" fmla="*/ 789 w 1905"/>
                <a:gd name="T5" fmla="*/ 1482 h 2252"/>
                <a:gd name="T6" fmla="*/ 753 w 1905"/>
                <a:gd name="T7" fmla="*/ 1371 h 2252"/>
                <a:gd name="T8" fmla="*/ 733 w 1905"/>
                <a:gd name="T9" fmla="*/ 1253 h 2252"/>
                <a:gd name="T10" fmla="*/ 731 w 1905"/>
                <a:gd name="T11" fmla="*/ 1128 h 2252"/>
                <a:gd name="T12" fmla="*/ 745 w 1905"/>
                <a:gd name="T13" fmla="*/ 1007 h 2252"/>
                <a:gd name="T14" fmla="*/ 776 w 1905"/>
                <a:gd name="T15" fmla="*/ 893 h 2252"/>
                <a:gd name="T16" fmla="*/ 823 w 1905"/>
                <a:gd name="T17" fmla="*/ 786 h 2252"/>
                <a:gd name="T18" fmla="*/ 887 w 1905"/>
                <a:gd name="T19" fmla="*/ 687 h 2252"/>
                <a:gd name="T20" fmla="*/ 968 w 1905"/>
                <a:gd name="T21" fmla="*/ 594 h 2252"/>
                <a:gd name="T22" fmla="*/ 1061 w 1905"/>
                <a:gd name="T23" fmla="*/ 513 h 2252"/>
                <a:gd name="T24" fmla="*/ 1162 w 1905"/>
                <a:gd name="T25" fmla="*/ 448 h 2252"/>
                <a:gd name="T26" fmla="*/ 1268 w 1905"/>
                <a:gd name="T27" fmla="*/ 400 h 2252"/>
                <a:gd name="T28" fmla="*/ 1382 w 1905"/>
                <a:gd name="T29" fmla="*/ 369 h 2252"/>
                <a:gd name="T30" fmla="*/ 1503 w 1905"/>
                <a:gd name="T31" fmla="*/ 355 h 2252"/>
                <a:gd name="T32" fmla="*/ 1593 w 1905"/>
                <a:gd name="T33" fmla="*/ 355 h 2252"/>
                <a:gd name="T34" fmla="*/ 1664 w 1905"/>
                <a:gd name="T35" fmla="*/ 362 h 2252"/>
                <a:gd name="T36" fmla="*/ 1733 w 1905"/>
                <a:gd name="T37" fmla="*/ 375 h 2252"/>
                <a:gd name="T38" fmla="*/ 1799 w 1905"/>
                <a:gd name="T39" fmla="*/ 393 h 2252"/>
                <a:gd name="T40" fmla="*/ 1864 w 1905"/>
                <a:gd name="T41" fmla="*/ 416 h 2252"/>
                <a:gd name="T42" fmla="*/ 1824 w 1905"/>
                <a:gd name="T43" fmla="*/ 0 h 2252"/>
                <a:gd name="T44" fmla="*/ 1801 w 1905"/>
                <a:gd name="T45" fmla="*/ 3 h 2252"/>
                <a:gd name="T46" fmla="*/ 1778 w 1905"/>
                <a:gd name="T47" fmla="*/ 7 h 2252"/>
                <a:gd name="T48" fmla="*/ 1721 w 1905"/>
                <a:gd name="T49" fmla="*/ 21 h 2252"/>
                <a:gd name="T50" fmla="*/ 1597 w 1905"/>
                <a:gd name="T51" fmla="*/ 54 h 2252"/>
                <a:gd name="T52" fmla="*/ 1479 w 1905"/>
                <a:gd name="T53" fmla="*/ 92 h 2252"/>
                <a:gd name="T54" fmla="*/ 1366 w 1905"/>
                <a:gd name="T55" fmla="*/ 134 h 2252"/>
                <a:gd name="T56" fmla="*/ 1257 w 1905"/>
                <a:gd name="T57" fmla="*/ 180 h 2252"/>
                <a:gd name="T58" fmla="*/ 1154 w 1905"/>
                <a:gd name="T59" fmla="*/ 229 h 2252"/>
                <a:gd name="T60" fmla="*/ 1055 w 1905"/>
                <a:gd name="T61" fmla="*/ 284 h 2252"/>
                <a:gd name="T62" fmla="*/ 959 w 1905"/>
                <a:gd name="T63" fmla="*/ 340 h 2252"/>
                <a:gd name="T64" fmla="*/ 869 w 1905"/>
                <a:gd name="T65" fmla="*/ 401 h 2252"/>
                <a:gd name="T66" fmla="*/ 783 w 1905"/>
                <a:gd name="T67" fmla="*/ 464 h 2252"/>
                <a:gd name="T68" fmla="*/ 700 w 1905"/>
                <a:gd name="T69" fmla="*/ 531 h 2252"/>
                <a:gd name="T70" fmla="*/ 571 w 1905"/>
                <a:gd name="T71" fmla="*/ 649 h 2252"/>
                <a:gd name="T72" fmla="*/ 426 w 1905"/>
                <a:gd name="T73" fmla="*/ 800 h 2252"/>
                <a:gd name="T74" fmla="*/ 296 w 1905"/>
                <a:gd name="T75" fmla="*/ 961 h 2252"/>
                <a:gd name="T76" fmla="*/ 177 w 1905"/>
                <a:gd name="T77" fmla="*/ 1129 h 2252"/>
                <a:gd name="T78" fmla="*/ 68 w 1905"/>
                <a:gd name="T79" fmla="*/ 1306 h 2252"/>
                <a:gd name="T80" fmla="*/ 1419 w 1905"/>
                <a:gd name="T81" fmla="*/ 2252 h 2252"/>
                <a:gd name="T82" fmla="*/ 1453 w 1905"/>
                <a:gd name="T83" fmla="*/ 2196 h 2252"/>
                <a:gd name="T84" fmla="*/ 1491 w 1905"/>
                <a:gd name="T85" fmla="*/ 2143 h 2252"/>
                <a:gd name="T86" fmla="*/ 1533 w 1905"/>
                <a:gd name="T87" fmla="*/ 2091 h 2252"/>
                <a:gd name="T88" fmla="*/ 1578 w 1905"/>
                <a:gd name="T89" fmla="*/ 2041 h 2252"/>
                <a:gd name="T90" fmla="*/ 1625 w 1905"/>
                <a:gd name="T91" fmla="*/ 1995 h 2252"/>
                <a:gd name="T92" fmla="*/ 1618 w 1905"/>
                <a:gd name="T93" fmla="*/ 1982 h 2252"/>
                <a:gd name="T94" fmla="*/ 1581 w 1905"/>
                <a:gd name="T95" fmla="*/ 1985 h 2252"/>
                <a:gd name="T96" fmla="*/ 1544 w 1905"/>
                <a:gd name="T97" fmla="*/ 1986 h 2252"/>
                <a:gd name="T98" fmla="*/ 1421 w 1905"/>
                <a:gd name="T99" fmla="*/ 1978 h 2252"/>
                <a:gd name="T100" fmla="*/ 1305 w 1905"/>
                <a:gd name="T101" fmla="*/ 1952 h 2252"/>
                <a:gd name="T102" fmla="*/ 1196 w 1905"/>
                <a:gd name="T103" fmla="*/ 1911 h 2252"/>
                <a:gd name="T104" fmla="*/ 1094 w 1905"/>
                <a:gd name="T105" fmla="*/ 1852 h 2252"/>
                <a:gd name="T106" fmla="*/ 998 w 1905"/>
                <a:gd name="T107" fmla="*/ 1776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05" h="2252">
                  <a:moveTo>
                    <a:pt x="968" y="1747"/>
                  </a:moveTo>
                  <a:lnTo>
                    <a:pt x="939" y="1717"/>
                  </a:lnTo>
                  <a:lnTo>
                    <a:pt x="912" y="1686"/>
                  </a:lnTo>
                  <a:lnTo>
                    <a:pt x="887" y="1654"/>
                  </a:lnTo>
                  <a:lnTo>
                    <a:pt x="863" y="1620"/>
                  </a:lnTo>
                  <a:lnTo>
                    <a:pt x="843" y="1587"/>
                  </a:lnTo>
                  <a:lnTo>
                    <a:pt x="823" y="1554"/>
                  </a:lnTo>
                  <a:lnTo>
                    <a:pt x="804" y="1518"/>
                  </a:lnTo>
                  <a:lnTo>
                    <a:pt x="789" y="1482"/>
                  </a:lnTo>
                  <a:lnTo>
                    <a:pt x="776" y="1446"/>
                  </a:lnTo>
                  <a:lnTo>
                    <a:pt x="763" y="1410"/>
                  </a:lnTo>
                  <a:lnTo>
                    <a:pt x="753" y="1371"/>
                  </a:lnTo>
                  <a:lnTo>
                    <a:pt x="745" y="1332"/>
                  </a:lnTo>
                  <a:lnTo>
                    <a:pt x="738" y="1293"/>
                  </a:lnTo>
                  <a:lnTo>
                    <a:pt x="733" y="1253"/>
                  </a:lnTo>
                  <a:lnTo>
                    <a:pt x="731" y="1211"/>
                  </a:lnTo>
                  <a:lnTo>
                    <a:pt x="730" y="1170"/>
                  </a:lnTo>
                  <a:lnTo>
                    <a:pt x="731" y="1128"/>
                  </a:lnTo>
                  <a:lnTo>
                    <a:pt x="733" y="1087"/>
                  </a:lnTo>
                  <a:lnTo>
                    <a:pt x="738" y="1046"/>
                  </a:lnTo>
                  <a:lnTo>
                    <a:pt x="745" y="1007"/>
                  </a:lnTo>
                  <a:lnTo>
                    <a:pt x="753" y="968"/>
                  </a:lnTo>
                  <a:lnTo>
                    <a:pt x="763" y="930"/>
                  </a:lnTo>
                  <a:lnTo>
                    <a:pt x="776" y="893"/>
                  </a:lnTo>
                  <a:lnTo>
                    <a:pt x="789" y="856"/>
                  </a:lnTo>
                  <a:lnTo>
                    <a:pt x="804" y="821"/>
                  </a:lnTo>
                  <a:lnTo>
                    <a:pt x="823" y="786"/>
                  </a:lnTo>
                  <a:lnTo>
                    <a:pt x="843" y="753"/>
                  </a:lnTo>
                  <a:lnTo>
                    <a:pt x="863" y="719"/>
                  </a:lnTo>
                  <a:lnTo>
                    <a:pt x="887" y="687"/>
                  </a:lnTo>
                  <a:lnTo>
                    <a:pt x="912" y="655"/>
                  </a:lnTo>
                  <a:lnTo>
                    <a:pt x="939" y="624"/>
                  </a:lnTo>
                  <a:lnTo>
                    <a:pt x="968" y="594"/>
                  </a:lnTo>
                  <a:lnTo>
                    <a:pt x="998" y="565"/>
                  </a:lnTo>
                  <a:lnTo>
                    <a:pt x="1029" y="537"/>
                  </a:lnTo>
                  <a:lnTo>
                    <a:pt x="1061" y="513"/>
                  </a:lnTo>
                  <a:lnTo>
                    <a:pt x="1094" y="489"/>
                  </a:lnTo>
                  <a:lnTo>
                    <a:pt x="1127" y="468"/>
                  </a:lnTo>
                  <a:lnTo>
                    <a:pt x="1162" y="448"/>
                  </a:lnTo>
                  <a:lnTo>
                    <a:pt x="1196" y="430"/>
                  </a:lnTo>
                  <a:lnTo>
                    <a:pt x="1232" y="414"/>
                  </a:lnTo>
                  <a:lnTo>
                    <a:pt x="1268" y="400"/>
                  </a:lnTo>
                  <a:lnTo>
                    <a:pt x="1305" y="387"/>
                  </a:lnTo>
                  <a:lnTo>
                    <a:pt x="1343" y="377"/>
                  </a:lnTo>
                  <a:lnTo>
                    <a:pt x="1382" y="369"/>
                  </a:lnTo>
                  <a:lnTo>
                    <a:pt x="1421" y="362"/>
                  </a:lnTo>
                  <a:lnTo>
                    <a:pt x="1461" y="357"/>
                  </a:lnTo>
                  <a:lnTo>
                    <a:pt x="1503" y="355"/>
                  </a:lnTo>
                  <a:lnTo>
                    <a:pt x="1544" y="354"/>
                  </a:lnTo>
                  <a:lnTo>
                    <a:pt x="1569" y="354"/>
                  </a:lnTo>
                  <a:lnTo>
                    <a:pt x="1593" y="355"/>
                  </a:lnTo>
                  <a:lnTo>
                    <a:pt x="1617" y="357"/>
                  </a:lnTo>
                  <a:lnTo>
                    <a:pt x="1641" y="358"/>
                  </a:lnTo>
                  <a:lnTo>
                    <a:pt x="1664" y="362"/>
                  </a:lnTo>
                  <a:lnTo>
                    <a:pt x="1687" y="365"/>
                  </a:lnTo>
                  <a:lnTo>
                    <a:pt x="1710" y="370"/>
                  </a:lnTo>
                  <a:lnTo>
                    <a:pt x="1733" y="375"/>
                  </a:lnTo>
                  <a:lnTo>
                    <a:pt x="1755" y="380"/>
                  </a:lnTo>
                  <a:lnTo>
                    <a:pt x="1777" y="386"/>
                  </a:lnTo>
                  <a:lnTo>
                    <a:pt x="1799" y="393"/>
                  </a:lnTo>
                  <a:lnTo>
                    <a:pt x="1821" y="400"/>
                  </a:lnTo>
                  <a:lnTo>
                    <a:pt x="1843" y="408"/>
                  </a:lnTo>
                  <a:lnTo>
                    <a:pt x="1864" y="416"/>
                  </a:lnTo>
                  <a:lnTo>
                    <a:pt x="1884" y="425"/>
                  </a:lnTo>
                  <a:lnTo>
                    <a:pt x="1905" y="436"/>
                  </a:lnTo>
                  <a:lnTo>
                    <a:pt x="1824" y="0"/>
                  </a:lnTo>
                  <a:lnTo>
                    <a:pt x="1816" y="1"/>
                  </a:lnTo>
                  <a:lnTo>
                    <a:pt x="1809" y="2"/>
                  </a:lnTo>
                  <a:lnTo>
                    <a:pt x="1801" y="3"/>
                  </a:lnTo>
                  <a:lnTo>
                    <a:pt x="1793" y="5"/>
                  </a:lnTo>
                  <a:lnTo>
                    <a:pt x="1785" y="6"/>
                  </a:lnTo>
                  <a:lnTo>
                    <a:pt x="1778" y="7"/>
                  </a:lnTo>
                  <a:lnTo>
                    <a:pt x="1770" y="9"/>
                  </a:lnTo>
                  <a:lnTo>
                    <a:pt x="1763" y="10"/>
                  </a:lnTo>
                  <a:lnTo>
                    <a:pt x="1721" y="21"/>
                  </a:lnTo>
                  <a:lnTo>
                    <a:pt x="1679" y="31"/>
                  </a:lnTo>
                  <a:lnTo>
                    <a:pt x="1638" y="43"/>
                  </a:lnTo>
                  <a:lnTo>
                    <a:pt x="1597" y="54"/>
                  </a:lnTo>
                  <a:lnTo>
                    <a:pt x="1557" y="66"/>
                  </a:lnTo>
                  <a:lnTo>
                    <a:pt x="1518" y="78"/>
                  </a:lnTo>
                  <a:lnTo>
                    <a:pt x="1479" y="92"/>
                  </a:lnTo>
                  <a:lnTo>
                    <a:pt x="1441" y="105"/>
                  </a:lnTo>
                  <a:lnTo>
                    <a:pt x="1403" y="120"/>
                  </a:lnTo>
                  <a:lnTo>
                    <a:pt x="1366" y="134"/>
                  </a:lnTo>
                  <a:lnTo>
                    <a:pt x="1329" y="149"/>
                  </a:lnTo>
                  <a:lnTo>
                    <a:pt x="1293" y="164"/>
                  </a:lnTo>
                  <a:lnTo>
                    <a:pt x="1257" y="180"/>
                  </a:lnTo>
                  <a:lnTo>
                    <a:pt x="1222" y="196"/>
                  </a:lnTo>
                  <a:lnTo>
                    <a:pt x="1187" y="212"/>
                  </a:lnTo>
                  <a:lnTo>
                    <a:pt x="1154" y="229"/>
                  </a:lnTo>
                  <a:lnTo>
                    <a:pt x="1120" y="247"/>
                  </a:lnTo>
                  <a:lnTo>
                    <a:pt x="1087" y="265"/>
                  </a:lnTo>
                  <a:lnTo>
                    <a:pt x="1055" y="284"/>
                  </a:lnTo>
                  <a:lnTo>
                    <a:pt x="1022" y="302"/>
                  </a:lnTo>
                  <a:lnTo>
                    <a:pt x="990" y="320"/>
                  </a:lnTo>
                  <a:lnTo>
                    <a:pt x="959" y="340"/>
                  </a:lnTo>
                  <a:lnTo>
                    <a:pt x="929" y="360"/>
                  </a:lnTo>
                  <a:lnTo>
                    <a:pt x="899" y="380"/>
                  </a:lnTo>
                  <a:lnTo>
                    <a:pt x="869" y="401"/>
                  </a:lnTo>
                  <a:lnTo>
                    <a:pt x="839" y="422"/>
                  </a:lnTo>
                  <a:lnTo>
                    <a:pt x="810" y="443"/>
                  </a:lnTo>
                  <a:lnTo>
                    <a:pt x="783" y="464"/>
                  </a:lnTo>
                  <a:lnTo>
                    <a:pt x="755" y="486"/>
                  </a:lnTo>
                  <a:lnTo>
                    <a:pt x="727" y="508"/>
                  </a:lnTo>
                  <a:lnTo>
                    <a:pt x="700" y="531"/>
                  </a:lnTo>
                  <a:lnTo>
                    <a:pt x="673" y="554"/>
                  </a:lnTo>
                  <a:lnTo>
                    <a:pt x="621" y="602"/>
                  </a:lnTo>
                  <a:lnTo>
                    <a:pt x="571" y="649"/>
                  </a:lnTo>
                  <a:lnTo>
                    <a:pt x="521" y="698"/>
                  </a:lnTo>
                  <a:lnTo>
                    <a:pt x="473" y="749"/>
                  </a:lnTo>
                  <a:lnTo>
                    <a:pt x="426" y="800"/>
                  </a:lnTo>
                  <a:lnTo>
                    <a:pt x="381" y="853"/>
                  </a:lnTo>
                  <a:lnTo>
                    <a:pt x="339" y="906"/>
                  </a:lnTo>
                  <a:lnTo>
                    <a:pt x="296" y="961"/>
                  </a:lnTo>
                  <a:lnTo>
                    <a:pt x="256" y="1017"/>
                  </a:lnTo>
                  <a:lnTo>
                    <a:pt x="216" y="1073"/>
                  </a:lnTo>
                  <a:lnTo>
                    <a:pt x="177" y="1129"/>
                  </a:lnTo>
                  <a:lnTo>
                    <a:pt x="139" y="1187"/>
                  </a:lnTo>
                  <a:lnTo>
                    <a:pt x="104" y="1246"/>
                  </a:lnTo>
                  <a:lnTo>
                    <a:pt x="68" y="1306"/>
                  </a:lnTo>
                  <a:lnTo>
                    <a:pt x="33" y="1366"/>
                  </a:lnTo>
                  <a:lnTo>
                    <a:pt x="0" y="1427"/>
                  </a:lnTo>
                  <a:lnTo>
                    <a:pt x="1419" y="2252"/>
                  </a:lnTo>
                  <a:lnTo>
                    <a:pt x="1430" y="2234"/>
                  </a:lnTo>
                  <a:lnTo>
                    <a:pt x="1442" y="2214"/>
                  </a:lnTo>
                  <a:lnTo>
                    <a:pt x="1453" y="2196"/>
                  </a:lnTo>
                  <a:lnTo>
                    <a:pt x="1466" y="2178"/>
                  </a:lnTo>
                  <a:lnTo>
                    <a:pt x="1479" y="2160"/>
                  </a:lnTo>
                  <a:lnTo>
                    <a:pt x="1491" y="2143"/>
                  </a:lnTo>
                  <a:lnTo>
                    <a:pt x="1505" y="2124"/>
                  </a:lnTo>
                  <a:lnTo>
                    <a:pt x="1519" y="2107"/>
                  </a:lnTo>
                  <a:lnTo>
                    <a:pt x="1533" y="2091"/>
                  </a:lnTo>
                  <a:lnTo>
                    <a:pt x="1548" y="2073"/>
                  </a:lnTo>
                  <a:lnTo>
                    <a:pt x="1562" y="2057"/>
                  </a:lnTo>
                  <a:lnTo>
                    <a:pt x="1578" y="2041"/>
                  </a:lnTo>
                  <a:lnTo>
                    <a:pt x="1593" y="2025"/>
                  </a:lnTo>
                  <a:lnTo>
                    <a:pt x="1609" y="2010"/>
                  </a:lnTo>
                  <a:lnTo>
                    <a:pt x="1625" y="1995"/>
                  </a:lnTo>
                  <a:lnTo>
                    <a:pt x="1641" y="1980"/>
                  </a:lnTo>
                  <a:lnTo>
                    <a:pt x="1630" y="1981"/>
                  </a:lnTo>
                  <a:lnTo>
                    <a:pt x="1618" y="1982"/>
                  </a:lnTo>
                  <a:lnTo>
                    <a:pt x="1605" y="1983"/>
                  </a:lnTo>
                  <a:lnTo>
                    <a:pt x="1594" y="1985"/>
                  </a:lnTo>
                  <a:lnTo>
                    <a:pt x="1581" y="1985"/>
                  </a:lnTo>
                  <a:lnTo>
                    <a:pt x="1570" y="1986"/>
                  </a:lnTo>
                  <a:lnTo>
                    <a:pt x="1557" y="1986"/>
                  </a:lnTo>
                  <a:lnTo>
                    <a:pt x="1544" y="1986"/>
                  </a:lnTo>
                  <a:lnTo>
                    <a:pt x="1503" y="1985"/>
                  </a:lnTo>
                  <a:lnTo>
                    <a:pt x="1461" y="1982"/>
                  </a:lnTo>
                  <a:lnTo>
                    <a:pt x="1421" y="1978"/>
                  </a:lnTo>
                  <a:lnTo>
                    <a:pt x="1382" y="1971"/>
                  </a:lnTo>
                  <a:lnTo>
                    <a:pt x="1343" y="1963"/>
                  </a:lnTo>
                  <a:lnTo>
                    <a:pt x="1305" y="1952"/>
                  </a:lnTo>
                  <a:lnTo>
                    <a:pt x="1268" y="1940"/>
                  </a:lnTo>
                  <a:lnTo>
                    <a:pt x="1232" y="1926"/>
                  </a:lnTo>
                  <a:lnTo>
                    <a:pt x="1196" y="1911"/>
                  </a:lnTo>
                  <a:lnTo>
                    <a:pt x="1162" y="1892"/>
                  </a:lnTo>
                  <a:lnTo>
                    <a:pt x="1127" y="1873"/>
                  </a:lnTo>
                  <a:lnTo>
                    <a:pt x="1094" y="1852"/>
                  </a:lnTo>
                  <a:lnTo>
                    <a:pt x="1061" y="1828"/>
                  </a:lnTo>
                  <a:lnTo>
                    <a:pt x="1029" y="1804"/>
                  </a:lnTo>
                  <a:lnTo>
                    <a:pt x="998" y="1776"/>
                  </a:lnTo>
                  <a:lnTo>
                    <a:pt x="968" y="174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24" name="Группа 1023"/>
          <p:cNvGrpSpPr/>
          <p:nvPr/>
        </p:nvGrpSpPr>
        <p:grpSpPr>
          <a:xfrm>
            <a:off x="4620450" y="2378076"/>
            <a:ext cx="1944046" cy="1361433"/>
            <a:chOff x="4785756" y="2605266"/>
            <a:chExt cx="1619632" cy="1134243"/>
          </a:xfrm>
        </p:grpSpPr>
        <p:sp>
          <p:nvSpPr>
            <p:cNvPr id="72" name="Rectangle 44"/>
            <p:cNvSpPr>
              <a:spLocks noChangeArrowheads="1"/>
            </p:cNvSpPr>
            <p:nvPr/>
          </p:nvSpPr>
          <p:spPr bwMode="auto">
            <a:xfrm>
              <a:off x="5577682" y="2840546"/>
              <a:ext cx="69850" cy="73501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45"/>
            <p:cNvSpPr>
              <a:spLocks/>
            </p:cNvSpPr>
            <p:nvPr/>
          </p:nvSpPr>
          <p:spPr bwMode="auto">
            <a:xfrm>
              <a:off x="5289551" y="3572822"/>
              <a:ext cx="646113" cy="166687"/>
            </a:xfrm>
            <a:custGeom>
              <a:avLst/>
              <a:gdLst>
                <a:gd name="T0" fmla="*/ 813 w 813"/>
                <a:gd name="T1" fmla="*/ 209 h 209"/>
                <a:gd name="T2" fmla="*/ 808 w 813"/>
                <a:gd name="T3" fmla="*/ 187 h 209"/>
                <a:gd name="T4" fmla="*/ 800 w 813"/>
                <a:gd name="T5" fmla="*/ 167 h 209"/>
                <a:gd name="T6" fmla="*/ 788 w 813"/>
                <a:gd name="T7" fmla="*/ 147 h 209"/>
                <a:gd name="T8" fmla="*/ 773 w 813"/>
                <a:gd name="T9" fmla="*/ 127 h 209"/>
                <a:gd name="T10" fmla="*/ 755 w 813"/>
                <a:gd name="T11" fmla="*/ 109 h 209"/>
                <a:gd name="T12" fmla="*/ 734 w 813"/>
                <a:gd name="T13" fmla="*/ 92 h 209"/>
                <a:gd name="T14" fmla="*/ 711 w 813"/>
                <a:gd name="T15" fmla="*/ 76 h 209"/>
                <a:gd name="T16" fmla="*/ 685 w 813"/>
                <a:gd name="T17" fmla="*/ 61 h 209"/>
                <a:gd name="T18" fmla="*/ 656 w 813"/>
                <a:gd name="T19" fmla="*/ 47 h 209"/>
                <a:gd name="T20" fmla="*/ 626 w 813"/>
                <a:gd name="T21" fmla="*/ 35 h 209"/>
                <a:gd name="T22" fmla="*/ 592 w 813"/>
                <a:gd name="T23" fmla="*/ 25 h 209"/>
                <a:gd name="T24" fmla="*/ 559 w 813"/>
                <a:gd name="T25" fmla="*/ 16 h 209"/>
                <a:gd name="T26" fmla="*/ 522 w 813"/>
                <a:gd name="T27" fmla="*/ 9 h 209"/>
                <a:gd name="T28" fmla="*/ 485 w 813"/>
                <a:gd name="T29" fmla="*/ 4 h 209"/>
                <a:gd name="T30" fmla="*/ 446 w 813"/>
                <a:gd name="T31" fmla="*/ 1 h 209"/>
                <a:gd name="T32" fmla="*/ 407 w 813"/>
                <a:gd name="T33" fmla="*/ 0 h 209"/>
                <a:gd name="T34" fmla="*/ 366 w 813"/>
                <a:gd name="T35" fmla="*/ 1 h 209"/>
                <a:gd name="T36" fmla="*/ 328 w 813"/>
                <a:gd name="T37" fmla="*/ 4 h 209"/>
                <a:gd name="T38" fmla="*/ 290 w 813"/>
                <a:gd name="T39" fmla="*/ 9 h 209"/>
                <a:gd name="T40" fmla="*/ 255 w 813"/>
                <a:gd name="T41" fmla="*/ 16 h 209"/>
                <a:gd name="T42" fmla="*/ 220 w 813"/>
                <a:gd name="T43" fmla="*/ 25 h 209"/>
                <a:gd name="T44" fmla="*/ 188 w 813"/>
                <a:gd name="T45" fmla="*/ 35 h 209"/>
                <a:gd name="T46" fmla="*/ 157 w 813"/>
                <a:gd name="T47" fmla="*/ 47 h 209"/>
                <a:gd name="T48" fmla="*/ 128 w 813"/>
                <a:gd name="T49" fmla="*/ 61 h 209"/>
                <a:gd name="T50" fmla="*/ 103 w 813"/>
                <a:gd name="T51" fmla="*/ 76 h 209"/>
                <a:gd name="T52" fmla="*/ 78 w 813"/>
                <a:gd name="T53" fmla="*/ 92 h 209"/>
                <a:gd name="T54" fmla="*/ 58 w 813"/>
                <a:gd name="T55" fmla="*/ 109 h 209"/>
                <a:gd name="T56" fmla="*/ 39 w 813"/>
                <a:gd name="T57" fmla="*/ 127 h 209"/>
                <a:gd name="T58" fmla="*/ 24 w 813"/>
                <a:gd name="T59" fmla="*/ 147 h 209"/>
                <a:gd name="T60" fmla="*/ 13 w 813"/>
                <a:gd name="T61" fmla="*/ 167 h 209"/>
                <a:gd name="T62" fmla="*/ 5 w 813"/>
                <a:gd name="T63" fmla="*/ 187 h 209"/>
                <a:gd name="T64" fmla="*/ 0 w 813"/>
                <a:gd name="T65" fmla="*/ 209 h 209"/>
                <a:gd name="T66" fmla="*/ 813 w 813"/>
                <a:gd name="T67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3" h="209">
                  <a:moveTo>
                    <a:pt x="813" y="209"/>
                  </a:moveTo>
                  <a:lnTo>
                    <a:pt x="808" y="187"/>
                  </a:lnTo>
                  <a:lnTo>
                    <a:pt x="800" y="167"/>
                  </a:lnTo>
                  <a:lnTo>
                    <a:pt x="788" y="147"/>
                  </a:lnTo>
                  <a:lnTo>
                    <a:pt x="773" y="127"/>
                  </a:lnTo>
                  <a:lnTo>
                    <a:pt x="755" y="109"/>
                  </a:lnTo>
                  <a:lnTo>
                    <a:pt x="734" y="92"/>
                  </a:lnTo>
                  <a:lnTo>
                    <a:pt x="711" y="76"/>
                  </a:lnTo>
                  <a:lnTo>
                    <a:pt x="685" y="61"/>
                  </a:lnTo>
                  <a:lnTo>
                    <a:pt x="656" y="47"/>
                  </a:lnTo>
                  <a:lnTo>
                    <a:pt x="626" y="35"/>
                  </a:lnTo>
                  <a:lnTo>
                    <a:pt x="592" y="25"/>
                  </a:lnTo>
                  <a:lnTo>
                    <a:pt x="559" y="16"/>
                  </a:lnTo>
                  <a:lnTo>
                    <a:pt x="522" y="9"/>
                  </a:lnTo>
                  <a:lnTo>
                    <a:pt x="485" y="4"/>
                  </a:lnTo>
                  <a:lnTo>
                    <a:pt x="446" y="1"/>
                  </a:lnTo>
                  <a:lnTo>
                    <a:pt x="407" y="0"/>
                  </a:lnTo>
                  <a:lnTo>
                    <a:pt x="366" y="1"/>
                  </a:lnTo>
                  <a:lnTo>
                    <a:pt x="328" y="4"/>
                  </a:lnTo>
                  <a:lnTo>
                    <a:pt x="290" y="9"/>
                  </a:lnTo>
                  <a:lnTo>
                    <a:pt x="255" y="16"/>
                  </a:lnTo>
                  <a:lnTo>
                    <a:pt x="220" y="25"/>
                  </a:lnTo>
                  <a:lnTo>
                    <a:pt x="188" y="35"/>
                  </a:lnTo>
                  <a:lnTo>
                    <a:pt x="157" y="47"/>
                  </a:lnTo>
                  <a:lnTo>
                    <a:pt x="128" y="61"/>
                  </a:lnTo>
                  <a:lnTo>
                    <a:pt x="103" y="76"/>
                  </a:lnTo>
                  <a:lnTo>
                    <a:pt x="78" y="92"/>
                  </a:lnTo>
                  <a:lnTo>
                    <a:pt x="58" y="109"/>
                  </a:lnTo>
                  <a:lnTo>
                    <a:pt x="39" y="127"/>
                  </a:lnTo>
                  <a:lnTo>
                    <a:pt x="24" y="147"/>
                  </a:lnTo>
                  <a:lnTo>
                    <a:pt x="13" y="167"/>
                  </a:lnTo>
                  <a:lnTo>
                    <a:pt x="5" y="187"/>
                  </a:lnTo>
                  <a:lnTo>
                    <a:pt x="0" y="209"/>
                  </a:lnTo>
                  <a:lnTo>
                    <a:pt x="813" y="20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50"/>
            <p:cNvSpPr>
              <a:spLocks/>
            </p:cNvSpPr>
            <p:nvPr/>
          </p:nvSpPr>
          <p:spPr bwMode="auto">
            <a:xfrm>
              <a:off x="5549107" y="2686428"/>
              <a:ext cx="127000" cy="125412"/>
            </a:xfrm>
            <a:custGeom>
              <a:avLst/>
              <a:gdLst>
                <a:gd name="T0" fmla="*/ 79 w 159"/>
                <a:gd name="T1" fmla="*/ 158 h 158"/>
                <a:gd name="T2" fmla="*/ 95 w 159"/>
                <a:gd name="T3" fmla="*/ 157 h 158"/>
                <a:gd name="T4" fmla="*/ 110 w 159"/>
                <a:gd name="T5" fmla="*/ 152 h 158"/>
                <a:gd name="T6" fmla="*/ 124 w 159"/>
                <a:gd name="T7" fmla="*/ 144 h 158"/>
                <a:gd name="T8" fmla="*/ 136 w 159"/>
                <a:gd name="T9" fmla="*/ 135 h 158"/>
                <a:gd name="T10" fmla="*/ 145 w 159"/>
                <a:gd name="T11" fmla="*/ 123 h 158"/>
                <a:gd name="T12" fmla="*/ 153 w 159"/>
                <a:gd name="T13" fmla="*/ 109 h 158"/>
                <a:gd name="T14" fmla="*/ 158 w 159"/>
                <a:gd name="T15" fmla="*/ 94 h 158"/>
                <a:gd name="T16" fmla="*/ 159 w 159"/>
                <a:gd name="T17" fmla="*/ 78 h 158"/>
                <a:gd name="T18" fmla="*/ 158 w 159"/>
                <a:gd name="T19" fmla="*/ 62 h 158"/>
                <a:gd name="T20" fmla="*/ 153 w 159"/>
                <a:gd name="T21" fmla="*/ 48 h 158"/>
                <a:gd name="T22" fmla="*/ 145 w 159"/>
                <a:gd name="T23" fmla="*/ 35 h 158"/>
                <a:gd name="T24" fmla="*/ 136 w 159"/>
                <a:gd name="T25" fmla="*/ 23 h 158"/>
                <a:gd name="T26" fmla="*/ 124 w 159"/>
                <a:gd name="T27" fmla="*/ 14 h 158"/>
                <a:gd name="T28" fmla="*/ 110 w 159"/>
                <a:gd name="T29" fmla="*/ 6 h 158"/>
                <a:gd name="T30" fmla="*/ 95 w 159"/>
                <a:gd name="T31" fmla="*/ 1 h 158"/>
                <a:gd name="T32" fmla="*/ 79 w 159"/>
                <a:gd name="T33" fmla="*/ 0 h 158"/>
                <a:gd name="T34" fmla="*/ 63 w 159"/>
                <a:gd name="T35" fmla="*/ 1 h 158"/>
                <a:gd name="T36" fmla="*/ 48 w 159"/>
                <a:gd name="T37" fmla="*/ 6 h 158"/>
                <a:gd name="T38" fmla="*/ 34 w 159"/>
                <a:gd name="T39" fmla="*/ 14 h 158"/>
                <a:gd name="T40" fmla="*/ 23 w 159"/>
                <a:gd name="T41" fmla="*/ 23 h 158"/>
                <a:gd name="T42" fmla="*/ 14 w 159"/>
                <a:gd name="T43" fmla="*/ 35 h 158"/>
                <a:gd name="T44" fmla="*/ 6 w 159"/>
                <a:gd name="T45" fmla="*/ 48 h 158"/>
                <a:gd name="T46" fmla="*/ 1 w 159"/>
                <a:gd name="T47" fmla="*/ 62 h 158"/>
                <a:gd name="T48" fmla="*/ 0 w 159"/>
                <a:gd name="T49" fmla="*/ 78 h 158"/>
                <a:gd name="T50" fmla="*/ 1 w 159"/>
                <a:gd name="T51" fmla="*/ 94 h 158"/>
                <a:gd name="T52" fmla="*/ 6 w 159"/>
                <a:gd name="T53" fmla="*/ 109 h 158"/>
                <a:gd name="T54" fmla="*/ 14 w 159"/>
                <a:gd name="T55" fmla="*/ 123 h 158"/>
                <a:gd name="T56" fmla="*/ 23 w 159"/>
                <a:gd name="T57" fmla="*/ 135 h 158"/>
                <a:gd name="T58" fmla="*/ 34 w 159"/>
                <a:gd name="T59" fmla="*/ 144 h 158"/>
                <a:gd name="T60" fmla="*/ 48 w 159"/>
                <a:gd name="T61" fmla="*/ 152 h 158"/>
                <a:gd name="T62" fmla="*/ 63 w 159"/>
                <a:gd name="T63" fmla="*/ 157 h 158"/>
                <a:gd name="T64" fmla="*/ 79 w 159"/>
                <a:gd name="T6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58">
                  <a:moveTo>
                    <a:pt x="79" y="158"/>
                  </a:moveTo>
                  <a:lnTo>
                    <a:pt x="95" y="157"/>
                  </a:lnTo>
                  <a:lnTo>
                    <a:pt x="110" y="152"/>
                  </a:lnTo>
                  <a:lnTo>
                    <a:pt x="124" y="144"/>
                  </a:lnTo>
                  <a:lnTo>
                    <a:pt x="136" y="135"/>
                  </a:lnTo>
                  <a:lnTo>
                    <a:pt x="145" y="123"/>
                  </a:lnTo>
                  <a:lnTo>
                    <a:pt x="153" y="109"/>
                  </a:lnTo>
                  <a:lnTo>
                    <a:pt x="158" y="94"/>
                  </a:lnTo>
                  <a:lnTo>
                    <a:pt x="159" y="78"/>
                  </a:lnTo>
                  <a:lnTo>
                    <a:pt x="158" y="62"/>
                  </a:lnTo>
                  <a:lnTo>
                    <a:pt x="153" y="48"/>
                  </a:lnTo>
                  <a:lnTo>
                    <a:pt x="145" y="35"/>
                  </a:lnTo>
                  <a:lnTo>
                    <a:pt x="136" y="23"/>
                  </a:lnTo>
                  <a:lnTo>
                    <a:pt x="124" y="14"/>
                  </a:lnTo>
                  <a:lnTo>
                    <a:pt x="110" y="6"/>
                  </a:lnTo>
                  <a:lnTo>
                    <a:pt x="95" y="1"/>
                  </a:lnTo>
                  <a:lnTo>
                    <a:pt x="79" y="0"/>
                  </a:lnTo>
                  <a:lnTo>
                    <a:pt x="63" y="1"/>
                  </a:lnTo>
                  <a:lnTo>
                    <a:pt x="48" y="6"/>
                  </a:lnTo>
                  <a:lnTo>
                    <a:pt x="34" y="14"/>
                  </a:lnTo>
                  <a:lnTo>
                    <a:pt x="23" y="23"/>
                  </a:lnTo>
                  <a:lnTo>
                    <a:pt x="14" y="35"/>
                  </a:lnTo>
                  <a:lnTo>
                    <a:pt x="6" y="48"/>
                  </a:lnTo>
                  <a:lnTo>
                    <a:pt x="1" y="62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6" y="109"/>
                  </a:lnTo>
                  <a:lnTo>
                    <a:pt x="14" y="123"/>
                  </a:lnTo>
                  <a:lnTo>
                    <a:pt x="23" y="135"/>
                  </a:lnTo>
                  <a:lnTo>
                    <a:pt x="34" y="144"/>
                  </a:lnTo>
                  <a:lnTo>
                    <a:pt x="48" y="152"/>
                  </a:lnTo>
                  <a:lnTo>
                    <a:pt x="63" y="157"/>
                  </a:lnTo>
                  <a:lnTo>
                    <a:pt x="79" y="15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3" name="Группа 92"/>
            <p:cNvGrpSpPr/>
            <p:nvPr/>
          </p:nvGrpSpPr>
          <p:grpSpPr>
            <a:xfrm>
              <a:off x="4785756" y="2667824"/>
              <a:ext cx="465138" cy="560387"/>
              <a:chOff x="4859338" y="2805113"/>
              <a:chExt cx="465138" cy="560387"/>
            </a:xfrm>
            <a:solidFill>
              <a:srgbClr val="C00000"/>
            </a:solidFill>
          </p:grpSpPr>
          <p:sp>
            <p:nvSpPr>
              <p:cNvPr id="74" name="Freeform 46"/>
              <p:cNvSpPr>
                <a:spLocks/>
              </p:cNvSpPr>
              <p:nvPr/>
            </p:nvSpPr>
            <p:spPr bwMode="auto">
              <a:xfrm>
                <a:off x="5156201" y="2806700"/>
                <a:ext cx="136525" cy="325437"/>
              </a:xfrm>
              <a:custGeom>
                <a:avLst/>
                <a:gdLst>
                  <a:gd name="T0" fmla="*/ 170 w 170"/>
                  <a:gd name="T1" fmla="*/ 405 h 411"/>
                  <a:gd name="T2" fmla="*/ 15 w 170"/>
                  <a:gd name="T3" fmla="*/ 0 h 411"/>
                  <a:gd name="T4" fmla="*/ 0 w 170"/>
                  <a:gd name="T5" fmla="*/ 5 h 411"/>
                  <a:gd name="T6" fmla="*/ 155 w 170"/>
                  <a:gd name="T7" fmla="*/ 411 h 411"/>
                  <a:gd name="T8" fmla="*/ 170 w 170"/>
                  <a:gd name="T9" fmla="*/ 405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411">
                    <a:moveTo>
                      <a:pt x="170" y="405"/>
                    </a:moveTo>
                    <a:lnTo>
                      <a:pt x="15" y="0"/>
                    </a:lnTo>
                    <a:lnTo>
                      <a:pt x="0" y="5"/>
                    </a:lnTo>
                    <a:lnTo>
                      <a:pt x="155" y="411"/>
                    </a:lnTo>
                    <a:lnTo>
                      <a:pt x="170" y="4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47"/>
              <p:cNvSpPr>
                <a:spLocks/>
              </p:cNvSpPr>
              <p:nvPr/>
            </p:nvSpPr>
            <p:spPr bwMode="auto">
              <a:xfrm>
                <a:off x="5084763" y="2805113"/>
                <a:ext cx="46038" cy="350837"/>
              </a:xfrm>
              <a:custGeom>
                <a:avLst/>
                <a:gdLst>
                  <a:gd name="T0" fmla="*/ 41 w 57"/>
                  <a:gd name="T1" fmla="*/ 0 h 444"/>
                  <a:gd name="T2" fmla="*/ 0 w 57"/>
                  <a:gd name="T3" fmla="*/ 443 h 444"/>
                  <a:gd name="T4" fmla="*/ 16 w 57"/>
                  <a:gd name="T5" fmla="*/ 444 h 444"/>
                  <a:gd name="T6" fmla="*/ 57 w 57"/>
                  <a:gd name="T7" fmla="*/ 1 h 444"/>
                  <a:gd name="T8" fmla="*/ 41 w 57"/>
                  <a:gd name="T9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44">
                    <a:moveTo>
                      <a:pt x="41" y="0"/>
                    </a:moveTo>
                    <a:lnTo>
                      <a:pt x="0" y="443"/>
                    </a:lnTo>
                    <a:lnTo>
                      <a:pt x="16" y="444"/>
                    </a:lnTo>
                    <a:lnTo>
                      <a:pt x="57" y="1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48"/>
              <p:cNvSpPr>
                <a:spLocks/>
              </p:cNvSpPr>
              <p:nvPr/>
            </p:nvSpPr>
            <p:spPr bwMode="auto">
              <a:xfrm>
                <a:off x="4891088" y="2814638"/>
                <a:ext cx="201613" cy="328612"/>
              </a:xfrm>
              <a:custGeom>
                <a:avLst/>
                <a:gdLst>
                  <a:gd name="T0" fmla="*/ 240 w 254"/>
                  <a:gd name="T1" fmla="*/ 0 h 413"/>
                  <a:gd name="T2" fmla="*/ 0 w 254"/>
                  <a:gd name="T3" fmla="*/ 405 h 413"/>
                  <a:gd name="T4" fmla="*/ 14 w 254"/>
                  <a:gd name="T5" fmla="*/ 413 h 413"/>
                  <a:gd name="T6" fmla="*/ 254 w 254"/>
                  <a:gd name="T7" fmla="*/ 8 h 413"/>
                  <a:gd name="T8" fmla="*/ 240 w 254"/>
                  <a:gd name="T9" fmla="*/ 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413">
                    <a:moveTo>
                      <a:pt x="240" y="0"/>
                    </a:moveTo>
                    <a:lnTo>
                      <a:pt x="0" y="405"/>
                    </a:lnTo>
                    <a:lnTo>
                      <a:pt x="14" y="413"/>
                    </a:lnTo>
                    <a:lnTo>
                      <a:pt x="254" y="8"/>
                    </a:lnTo>
                    <a:lnTo>
                      <a:pt x="2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54"/>
              <p:cNvSpPr>
                <a:spLocks/>
              </p:cNvSpPr>
              <p:nvPr/>
            </p:nvSpPr>
            <p:spPr bwMode="auto">
              <a:xfrm>
                <a:off x="4859338" y="3125788"/>
                <a:ext cx="465138" cy="239712"/>
              </a:xfrm>
              <a:custGeom>
                <a:avLst/>
                <a:gdLst>
                  <a:gd name="T0" fmla="*/ 0 w 587"/>
                  <a:gd name="T1" fmla="*/ 0 h 301"/>
                  <a:gd name="T2" fmla="*/ 0 w 587"/>
                  <a:gd name="T3" fmla="*/ 2 h 301"/>
                  <a:gd name="T4" fmla="*/ 0 w 587"/>
                  <a:gd name="T5" fmla="*/ 3 h 301"/>
                  <a:gd name="T6" fmla="*/ 0 w 587"/>
                  <a:gd name="T7" fmla="*/ 5 h 301"/>
                  <a:gd name="T8" fmla="*/ 0 w 587"/>
                  <a:gd name="T9" fmla="*/ 8 h 301"/>
                  <a:gd name="T10" fmla="*/ 1 w 587"/>
                  <a:gd name="T11" fmla="*/ 38 h 301"/>
                  <a:gd name="T12" fmla="*/ 6 w 587"/>
                  <a:gd name="T13" fmla="*/ 66 h 301"/>
                  <a:gd name="T14" fmla="*/ 13 w 587"/>
                  <a:gd name="T15" fmla="*/ 95 h 301"/>
                  <a:gd name="T16" fmla="*/ 23 w 587"/>
                  <a:gd name="T17" fmla="*/ 122 h 301"/>
                  <a:gd name="T18" fmla="*/ 36 w 587"/>
                  <a:gd name="T19" fmla="*/ 148 h 301"/>
                  <a:gd name="T20" fmla="*/ 51 w 587"/>
                  <a:gd name="T21" fmla="*/ 172 h 301"/>
                  <a:gd name="T22" fmla="*/ 67 w 587"/>
                  <a:gd name="T23" fmla="*/ 194 h 301"/>
                  <a:gd name="T24" fmla="*/ 86 w 587"/>
                  <a:gd name="T25" fmla="*/ 215 h 301"/>
                  <a:gd name="T26" fmla="*/ 107 w 587"/>
                  <a:gd name="T27" fmla="*/ 235 h 301"/>
                  <a:gd name="T28" fmla="*/ 129 w 587"/>
                  <a:gd name="T29" fmla="*/ 251 h 301"/>
                  <a:gd name="T30" fmla="*/ 153 w 587"/>
                  <a:gd name="T31" fmla="*/ 266 h 301"/>
                  <a:gd name="T32" fmla="*/ 180 w 587"/>
                  <a:gd name="T33" fmla="*/ 278 h 301"/>
                  <a:gd name="T34" fmla="*/ 206 w 587"/>
                  <a:gd name="T35" fmla="*/ 289 h 301"/>
                  <a:gd name="T36" fmla="*/ 235 w 587"/>
                  <a:gd name="T37" fmla="*/ 296 h 301"/>
                  <a:gd name="T38" fmla="*/ 264 w 587"/>
                  <a:gd name="T39" fmla="*/ 300 h 301"/>
                  <a:gd name="T40" fmla="*/ 294 w 587"/>
                  <a:gd name="T41" fmla="*/ 301 h 301"/>
                  <a:gd name="T42" fmla="*/ 324 w 587"/>
                  <a:gd name="T43" fmla="*/ 300 h 301"/>
                  <a:gd name="T44" fmla="*/ 353 w 587"/>
                  <a:gd name="T45" fmla="*/ 296 h 301"/>
                  <a:gd name="T46" fmla="*/ 380 w 587"/>
                  <a:gd name="T47" fmla="*/ 289 h 301"/>
                  <a:gd name="T48" fmla="*/ 408 w 587"/>
                  <a:gd name="T49" fmla="*/ 278 h 301"/>
                  <a:gd name="T50" fmla="*/ 433 w 587"/>
                  <a:gd name="T51" fmla="*/ 266 h 301"/>
                  <a:gd name="T52" fmla="*/ 458 w 587"/>
                  <a:gd name="T53" fmla="*/ 251 h 301"/>
                  <a:gd name="T54" fmla="*/ 480 w 587"/>
                  <a:gd name="T55" fmla="*/ 235 h 301"/>
                  <a:gd name="T56" fmla="*/ 501 w 587"/>
                  <a:gd name="T57" fmla="*/ 215 h 301"/>
                  <a:gd name="T58" fmla="*/ 520 w 587"/>
                  <a:gd name="T59" fmla="*/ 194 h 301"/>
                  <a:gd name="T60" fmla="*/ 537 w 587"/>
                  <a:gd name="T61" fmla="*/ 172 h 301"/>
                  <a:gd name="T62" fmla="*/ 551 w 587"/>
                  <a:gd name="T63" fmla="*/ 148 h 301"/>
                  <a:gd name="T64" fmla="*/ 564 w 587"/>
                  <a:gd name="T65" fmla="*/ 122 h 301"/>
                  <a:gd name="T66" fmla="*/ 574 w 587"/>
                  <a:gd name="T67" fmla="*/ 95 h 301"/>
                  <a:gd name="T68" fmla="*/ 581 w 587"/>
                  <a:gd name="T69" fmla="*/ 66 h 301"/>
                  <a:gd name="T70" fmla="*/ 586 w 587"/>
                  <a:gd name="T71" fmla="*/ 38 h 301"/>
                  <a:gd name="T72" fmla="*/ 587 w 587"/>
                  <a:gd name="T73" fmla="*/ 8 h 301"/>
                  <a:gd name="T74" fmla="*/ 587 w 587"/>
                  <a:gd name="T75" fmla="*/ 5 h 301"/>
                  <a:gd name="T76" fmla="*/ 587 w 587"/>
                  <a:gd name="T77" fmla="*/ 3 h 301"/>
                  <a:gd name="T78" fmla="*/ 587 w 587"/>
                  <a:gd name="T79" fmla="*/ 2 h 301"/>
                  <a:gd name="T80" fmla="*/ 587 w 587"/>
                  <a:gd name="T81" fmla="*/ 0 h 301"/>
                  <a:gd name="T82" fmla="*/ 0 w 587"/>
                  <a:gd name="T83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7" h="301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38"/>
                    </a:lnTo>
                    <a:lnTo>
                      <a:pt x="6" y="66"/>
                    </a:lnTo>
                    <a:lnTo>
                      <a:pt x="13" y="95"/>
                    </a:lnTo>
                    <a:lnTo>
                      <a:pt x="23" y="122"/>
                    </a:lnTo>
                    <a:lnTo>
                      <a:pt x="36" y="148"/>
                    </a:lnTo>
                    <a:lnTo>
                      <a:pt x="51" y="172"/>
                    </a:lnTo>
                    <a:lnTo>
                      <a:pt x="67" y="194"/>
                    </a:lnTo>
                    <a:lnTo>
                      <a:pt x="86" y="215"/>
                    </a:lnTo>
                    <a:lnTo>
                      <a:pt x="107" y="235"/>
                    </a:lnTo>
                    <a:lnTo>
                      <a:pt x="129" y="251"/>
                    </a:lnTo>
                    <a:lnTo>
                      <a:pt x="153" y="266"/>
                    </a:lnTo>
                    <a:lnTo>
                      <a:pt x="180" y="278"/>
                    </a:lnTo>
                    <a:lnTo>
                      <a:pt x="206" y="289"/>
                    </a:lnTo>
                    <a:lnTo>
                      <a:pt x="235" y="296"/>
                    </a:lnTo>
                    <a:lnTo>
                      <a:pt x="264" y="300"/>
                    </a:lnTo>
                    <a:lnTo>
                      <a:pt x="294" y="301"/>
                    </a:lnTo>
                    <a:lnTo>
                      <a:pt x="324" y="300"/>
                    </a:lnTo>
                    <a:lnTo>
                      <a:pt x="353" y="296"/>
                    </a:lnTo>
                    <a:lnTo>
                      <a:pt x="380" y="289"/>
                    </a:lnTo>
                    <a:lnTo>
                      <a:pt x="408" y="278"/>
                    </a:lnTo>
                    <a:lnTo>
                      <a:pt x="433" y="266"/>
                    </a:lnTo>
                    <a:lnTo>
                      <a:pt x="458" y="251"/>
                    </a:lnTo>
                    <a:lnTo>
                      <a:pt x="480" y="235"/>
                    </a:lnTo>
                    <a:lnTo>
                      <a:pt x="501" y="215"/>
                    </a:lnTo>
                    <a:lnTo>
                      <a:pt x="520" y="194"/>
                    </a:lnTo>
                    <a:lnTo>
                      <a:pt x="537" y="172"/>
                    </a:lnTo>
                    <a:lnTo>
                      <a:pt x="551" y="148"/>
                    </a:lnTo>
                    <a:lnTo>
                      <a:pt x="564" y="122"/>
                    </a:lnTo>
                    <a:lnTo>
                      <a:pt x="574" y="95"/>
                    </a:lnTo>
                    <a:lnTo>
                      <a:pt x="581" y="66"/>
                    </a:lnTo>
                    <a:lnTo>
                      <a:pt x="586" y="38"/>
                    </a:lnTo>
                    <a:lnTo>
                      <a:pt x="587" y="8"/>
                    </a:lnTo>
                    <a:lnTo>
                      <a:pt x="587" y="5"/>
                    </a:lnTo>
                    <a:lnTo>
                      <a:pt x="587" y="3"/>
                    </a:lnTo>
                    <a:lnTo>
                      <a:pt x="587" y="2"/>
                    </a:lnTo>
                    <a:lnTo>
                      <a:pt x="58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55"/>
              <p:cNvSpPr>
                <a:spLocks/>
              </p:cNvSpPr>
              <p:nvPr/>
            </p:nvSpPr>
            <p:spPr bwMode="auto">
              <a:xfrm>
                <a:off x="5002213" y="3167063"/>
                <a:ext cx="274638" cy="28575"/>
              </a:xfrm>
              <a:custGeom>
                <a:avLst/>
                <a:gdLst>
                  <a:gd name="T0" fmla="*/ 336 w 347"/>
                  <a:gd name="T1" fmla="*/ 37 h 37"/>
                  <a:gd name="T2" fmla="*/ 340 w 347"/>
                  <a:gd name="T3" fmla="*/ 28 h 37"/>
                  <a:gd name="T4" fmla="*/ 342 w 347"/>
                  <a:gd name="T5" fmla="*/ 19 h 37"/>
                  <a:gd name="T6" fmla="*/ 344 w 347"/>
                  <a:gd name="T7" fmla="*/ 10 h 37"/>
                  <a:gd name="T8" fmla="*/ 347 w 347"/>
                  <a:gd name="T9" fmla="*/ 0 h 37"/>
                  <a:gd name="T10" fmla="*/ 0 w 347"/>
                  <a:gd name="T11" fmla="*/ 25 h 37"/>
                  <a:gd name="T12" fmla="*/ 336 w 347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37">
                    <a:moveTo>
                      <a:pt x="336" y="37"/>
                    </a:moveTo>
                    <a:lnTo>
                      <a:pt x="340" y="28"/>
                    </a:lnTo>
                    <a:lnTo>
                      <a:pt x="342" y="19"/>
                    </a:lnTo>
                    <a:lnTo>
                      <a:pt x="344" y="10"/>
                    </a:lnTo>
                    <a:lnTo>
                      <a:pt x="347" y="0"/>
                    </a:lnTo>
                    <a:lnTo>
                      <a:pt x="0" y="25"/>
                    </a:lnTo>
                    <a:lnTo>
                      <a:pt x="336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56"/>
              <p:cNvSpPr>
                <a:spLocks/>
              </p:cNvSpPr>
              <p:nvPr/>
            </p:nvSpPr>
            <p:spPr bwMode="auto">
              <a:xfrm>
                <a:off x="5003801" y="3219450"/>
                <a:ext cx="255588" cy="26987"/>
              </a:xfrm>
              <a:custGeom>
                <a:avLst/>
                <a:gdLst>
                  <a:gd name="T0" fmla="*/ 303 w 322"/>
                  <a:gd name="T1" fmla="*/ 34 h 34"/>
                  <a:gd name="T2" fmla="*/ 308 w 322"/>
                  <a:gd name="T3" fmla="*/ 26 h 34"/>
                  <a:gd name="T4" fmla="*/ 314 w 322"/>
                  <a:gd name="T5" fmla="*/ 18 h 34"/>
                  <a:gd name="T6" fmla="*/ 318 w 322"/>
                  <a:gd name="T7" fmla="*/ 8 h 34"/>
                  <a:gd name="T8" fmla="*/ 322 w 322"/>
                  <a:gd name="T9" fmla="*/ 0 h 34"/>
                  <a:gd name="T10" fmla="*/ 0 w 322"/>
                  <a:gd name="T11" fmla="*/ 23 h 34"/>
                  <a:gd name="T12" fmla="*/ 303 w 322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4">
                    <a:moveTo>
                      <a:pt x="303" y="34"/>
                    </a:moveTo>
                    <a:lnTo>
                      <a:pt x="308" y="26"/>
                    </a:lnTo>
                    <a:lnTo>
                      <a:pt x="314" y="18"/>
                    </a:lnTo>
                    <a:lnTo>
                      <a:pt x="318" y="8"/>
                    </a:lnTo>
                    <a:lnTo>
                      <a:pt x="322" y="0"/>
                    </a:lnTo>
                    <a:lnTo>
                      <a:pt x="0" y="23"/>
                    </a:lnTo>
                    <a:lnTo>
                      <a:pt x="303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57"/>
              <p:cNvSpPr>
                <a:spLocks/>
              </p:cNvSpPr>
              <p:nvPr/>
            </p:nvSpPr>
            <p:spPr bwMode="auto">
              <a:xfrm>
                <a:off x="5011738" y="3273425"/>
                <a:ext cx="212725" cy="22225"/>
              </a:xfrm>
              <a:custGeom>
                <a:avLst/>
                <a:gdLst>
                  <a:gd name="T0" fmla="*/ 239 w 267"/>
                  <a:gd name="T1" fmla="*/ 28 h 28"/>
                  <a:gd name="T2" fmla="*/ 246 w 267"/>
                  <a:gd name="T3" fmla="*/ 22 h 28"/>
                  <a:gd name="T4" fmla="*/ 253 w 267"/>
                  <a:gd name="T5" fmla="*/ 15 h 28"/>
                  <a:gd name="T6" fmla="*/ 260 w 267"/>
                  <a:gd name="T7" fmla="*/ 8 h 28"/>
                  <a:gd name="T8" fmla="*/ 267 w 267"/>
                  <a:gd name="T9" fmla="*/ 0 h 28"/>
                  <a:gd name="T10" fmla="*/ 0 w 267"/>
                  <a:gd name="T11" fmla="*/ 20 h 28"/>
                  <a:gd name="T12" fmla="*/ 239 w 267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7" h="28">
                    <a:moveTo>
                      <a:pt x="239" y="28"/>
                    </a:moveTo>
                    <a:lnTo>
                      <a:pt x="246" y="22"/>
                    </a:lnTo>
                    <a:lnTo>
                      <a:pt x="253" y="15"/>
                    </a:lnTo>
                    <a:lnTo>
                      <a:pt x="260" y="8"/>
                    </a:lnTo>
                    <a:lnTo>
                      <a:pt x="267" y="0"/>
                    </a:lnTo>
                    <a:lnTo>
                      <a:pt x="0" y="20"/>
                    </a:lnTo>
                    <a:lnTo>
                      <a:pt x="239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4" name="Группа 93"/>
            <p:cNvGrpSpPr/>
            <p:nvPr/>
          </p:nvGrpSpPr>
          <p:grpSpPr>
            <a:xfrm>
              <a:off x="5906909" y="2661489"/>
              <a:ext cx="466725" cy="563562"/>
              <a:chOff x="5865813" y="2671763"/>
              <a:chExt cx="466725" cy="563562"/>
            </a:xfrm>
            <a:solidFill>
              <a:srgbClr val="C00000"/>
            </a:solidFill>
          </p:grpSpPr>
          <p:sp>
            <p:nvSpPr>
              <p:cNvPr id="79" name="Freeform 51"/>
              <p:cNvSpPr>
                <a:spLocks/>
              </p:cNvSpPr>
              <p:nvPr/>
            </p:nvSpPr>
            <p:spPr bwMode="auto">
              <a:xfrm>
                <a:off x="5894388" y="2690813"/>
                <a:ext cx="138113" cy="330200"/>
              </a:xfrm>
              <a:custGeom>
                <a:avLst/>
                <a:gdLst>
                  <a:gd name="T0" fmla="*/ 15 w 175"/>
                  <a:gd name="T1" fmla="*/ 417 h 417"/>
                  <a:gd name="T2" fmla="*/ 175 w 175"/>
                  <a:gd name="T3" fmla="*/ 0 h 417"/>
                  <a:gd name="T4" fmla="*/ 155 w 175"/>
                  <a:gd name="T5" fmla="*/ 6 h 417"/>
                  <a:gd name="T6" fmla="*/ 0 w 175"/>
                  <a:gd name="T7" fmla="*/ 412 h 417"/>
                  <a:gd name="T8" fmla="*/ 15 w 175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417">
                    <a:moveTo>
                      <a:pt x="15" y="417"/>
                    </a:moveTo>
                    <a:lnTo>
                      <a:pt x="175" y="0"/>
                    </a:lnTo>
                    <a:lnTo>
                      <a:pt x="155" y="6"/>
                    </a:lnTo>
                    <a:lnTo>
                      <a:pt x="0" y="412"/>
                    </a:lnTo>
                    <a:lnTo>
                      <a:pt x="15" y="4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52"/>
              <p:cNvSpPr>
                <a:spLocks/>
              </p:cNvSpPr>
              <p:nvPr/>
            </p:nvSpPr>
            <p:spPr bwMode="auto">
              <a:xfrm>
                <a:off x="6054726" y="2684463"/>
                <a:ext cx="47625" cy="350837"/>
              </a:xfrm>
              <a:custGeom>
                <a:avLst/>
                <a:gdLst>
                  <a:gd name="T0" fmla="*/ 0 w 58"/>
                  <a:gd name="T1" fmla="*/ 1 h 444"/>
                  <a:gd name="T2" fmla="*/ 42 w 58"/>
                  <a:gd name="T3" fmla="*/ 444 h 444"/>
                  <a:gd name="T4" fmla="*/ 58 w 58"/>
                  <a:gd name="T5" fmla="*/ 443 h 444"/>
                  <a:gd name="T6" fmla="*/ 16 w 58"/>
                  <a:gd name="T7" fmla="*/ 0 h 444"/>
                  <a:gd name="T8" fmla="*/ 0 w 58"/>
                  <a:gd name="T9" fmla="*/ 1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44">
                    <a:moveTo>
                      <a:pt x="0" y="1"/>
                    </a:moveTo>
                    <a:lnTo>
                      <a:pt x="42" y="444"/>
                    </a:lnTo>
                    <a:lnTo>
                      <a:pt x="58" y="443"/>
                    </a:lnTo>
                    <a:lnTo>
                      <a:pt x="16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53"/>
              <p:cNvSpPr>
                <a:spLocks/>
              </p:cNvSpPr>
              <p:nvPr/>
            </p:nvSpPr>
            <p:spPr bwMode="auto">
              <a:xfrm>
                <a:off x="6081713" y="2671763"/>
                <a:ext cx="214313" cy="350837"/>
              </a:xfrm>
              <a:custGeom>
                <a:avLst/>
                <a:gdLst>
                  <a:gd name="T0" fmla="*/ 0 w 270"/>
                  <a:gd name="T1" fmla="*/ 8 h 441"/>
                  <a:gd name="T2" fmla="*/ 256 w 270"/>
                  <a:gd name="T3" fmla="*/ 441 h 441"/>
                  <a:gd name="T4" fmla="*/ 270 w 270"/>
                  <a:gd name="T5" fmla="*/ 433 h 441"/>
                  <a:gd name="T6" fmla="*/ 14 w 270"/>
                  <a:gd name="T7" fmla="*/ 0 h 441"/>
                  <a:gd name="T8" fmla="*/ 0 w 270"/>
                  <a:gd name="T9" fmla="*/ 8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441">
                    <a:moveTo>
                      <a:pt x="0" y="8"/>
                    </a:moveTo>
                    <a:lnTo>
                      <a:pt x="256" y="441"/>
                    </a:lnTo>
                    <a:lnTo>
                      <a:pt x="270" y="433"/>
                    </a:lnTo>
                    <a:lnTo>
                      <a:pt x="1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58"/>
              <p:cNvSpPr>
                <a:spLocks/>
              </p:cNvSpPr>
              <p:nvPr/>
            </p:nvSpPr>
            <p:spPr bwMode="auto">
              <a:xfrm>
                <a:off x="5865813" y="2997200"/>
                <a:ext cx="466725" cy="238125"/>
              </a:xfrm>
              <a:custGeom>
                <a:avLst/>
                <a:gdLst>
                  <a:gd name="T0" fmla="*/ 1 w 589"/>
                  <a:gd name="T1" fmla="*/ 0 h 302"/>
                  <a:gd name="T2" fmla="*/ 1 w 589"/>
                  <a:gd name="T3" fmla="*/ 2 h 302"/>
                  <a:gd name="T4" fmla="*/ 1 w 589"/>
                  <a:gd name="T5" fmla="*/ 5 h 302"/>
                  <a:gd name="T6" fmla="*/ 0 w 589"/>
                  <a:gd name="T7" fmla="*/ 6 h 302"/>
                  <a:gd name="T8" fmla="*/ 0 w 589"/>
                  <a:gd name="T9" fmla="*/ 8 h 302"/>
                  <a:gd name="T10" fmla="*/ 1 w 589"/>
                  <a:gd name="T11" fmla="*/ 38 h 302"/>
                  <a:gd name="T12" fmla="*/ 6 w 589"/>
                  <a:gd name="T13" fmla="*/ 67 h 302"/>
                  <a:gd name="T14" fmla="*/ 14 w 589"/>
                  <a:gd name="T15" fmla="*/ 96 h 302"/>
                  <a:gd name="T16" fmla="*/ 23 w 589"/>
                  <a:gd name="T17" fmla="*/ 122 h 302"/>
                  <a:gd name="T18" fmla="*/ 36 w 589"/>
                  <a:gd name="T19" fmla="*/ 149 h 302"/>
                  <a:gd name="T20" fmla="*/ 51 w 589"/>
                  <a:gd name="T21" fmla="*/ 173 h 302"/>
                  <a:gd name="T22" fmla="*/ 68 w 589"/>
                  <a:gd name="T23" fmla="*/ 195 h 302"/>
                  <a:gd name="T24" fmla="*/ 86 w 589"/>
                  <a:gd name="T25" fmla="*/ 216 h 302"/>
                  <a:gd name="T26" fmla="*/ 107 w 589"/>
                  <a:gd name="T27" fmla="*/ 235 h 302"/>
                  <a:gd name="T28" fmla="*/ 130 w 589"/>
                  <a:gd name="T29" fmla="*/ 251 h 302"/>
                  <a:gd name="T30" fmla="*/ 154 w 589"/>
                  <a:gd name="T31" fmla="*/ 266 h 302"/>
                  <a:gd name="T32" fmla="*/ 181 w 589"/>
                  <a:gd name="T33" fmla="*/ 279 h 302"/>
                  <a:gd name="T34" fmla="*/ 207 w 589"/>
                  <a:gd name="T35" fmla="*/ 289 h 302"/>
                  <a:gd name="T36" fmla="*/ 236 w 589"/>
                  <a:gd name="T37" fmla="*/ 296 h 302"/>
                  <a:gd name="T38" fmla="*/ 265 w 589"/>
                  <a:gd name="T39" fmla="*/ 301 h 302"/>
                  <a:gd name="T40" fmla="*/ 295 w 589"/>
                  <a:gd name="T41" fmla="*/ 302 h 302"/>
                  <a:gd name="T42" fmla="*/ 325 w 589"/>
                  <a:gd name="T43" fmla="*/ 301 h 302"/>
                  <a:gd name="T44" fmla="*/ 354 w 589"/>
                  <a:gd name="T45" fmla="*/ 296 h 302"/>
                  <a:gd name="T46" fmla="*/ 383 w 589"/>
                  <a:gd name="T47" fmla="*/ 289 h 302"/>
                  <a:gd name="T48" fmla="*/ 409 w 589"/>
                  <a:gd name="T49" fmla="*/ 279 h 302"/>
                  <a:gd name="T50" fmla="*/ 436 w 589"/>
                  <a:gd name="T51" fmla="*/ 266 h 302"/>
                  <a:gd name="T52" fmla="*/ 460 w 589"/>
                  <a:gd name="T53" fmla="*/ 251 h 302"/>
                  <a:gd name="T54" fmla="*/ 482 w 589"/>
                  <a:gd name="T55" fmla="*/ 235 h 302"/>
                  <a:gd name="T56" fmla="*/ 502 w 589"/>
                  <a:gd name="T57" fmla="*/ 216 h 302"/>
                  <a:gd name="T58" fmla="*/ 522 w 589"/>
                  <a:gd name="T59" fmla="*/ 195 h 302"/>
                  <a:gd name="T60" fmla="*/ 538 w 589"/>
                  <a:gd name="T61" fmla="*/ 173 h 302"/>
                  <a:gd name="T62" fmla="*/ 553 w 589"/>
                  <a:gd name="T63" fmla="*/ 149 h 302"/>
                  <a:gd name="T64" fmla="*/ 566 w 589"/>
                  <a:gd name="T65" fmla="*/ 122 h 302"/>
                  <a:gd name="T66" fmla="*/ 576 w 589"/>
                  <a:gd name="T67" fmla="*/ 96 h 302"/>
                  <a:gd name="T68" fmla="*/ 583 w 589"/>
                  <a:gd name="T69" fmla="*/ 67 h 302"/>
                  <a:gd name="T70" fmla="*/ 588 w 589"/>
                  <a:gd name="T71" fmla="*/ 38 h 302"/>
                  <a:gd name="T72" fmla="*/ 589 w 589"/>
                  <a:gd name="T73" fmla="*/ 8 h 302"/>
                  <a:gd name="T74" fmla="*/ 589 w 589"/>
                  <a:gd name="T75" fmla="*/ 6 h 302"/>
                  <a:gd name="T76" fmla="*/ 589 w 589"/>
                  <a:gd name="T77" fmla="*/ 5 h 302"/>
                  <a:gd name="T78" fmla="*/ 589 w 589"/>
                  <a:gd name="T79" fmla="*/ 2 h 302"/>
                  <a:gd name="T80" fmla="*/ 589 w 589"/>
                  <a:gd name="T81" fmla="*/ 0 h 302"/>
                  <a:gd name="T82" fmla="*/ 1 w 589"/>
                  <a:gd name="T83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9" h="302">
                    <a:moveTo>
                      <a:pt x="1" y="0"/>
                    </a:moveTo>
                    <a:lnTo>
                      <a:pt x="1" y="2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38"/>
                    </a:lnTo>
                    <a:lnTo>
                      <a:pt x="6" y="67"/>
                    </a:lnTo>
                    <a:lnTo>
                      <a:pt x="14" y="96"/>
                    </a:lnTo>
                    <a:lnTo>
                      <a:pt x="23" y="122"/>
                    </a:lnTo>
                    <a:lnTo>
                      <a:pt x="36" y="149"/>
                    </a:lnTo>
                    <a:lnTo>
                      <a:pt x="51" y="173"/>
                    </a:lnTo>
                    <a:lnTo>
                      <a:pt x="68" y="195"/>
                    </a:lnTo>
                    <a:lnTo>
                      <a:pt x="86" y="216"/>
                    </a:lnTo>
                    <a:lnTo>
                      <a:pt x="107" y="235"/>
                    </a:lnTo>
                    <a:lnTo>
                      <a:pt x="130" y="251"/>
                    </a:lnTo>
                    <a:lnTo>
                      <a:pt x="154" y="266"/>
                    </a:lnTo>
                    <a:lnTo>
                      <a:pt x="181" y="279"/>
                    </a:lnTo>
                    <a:lnTo>
                      <a:pt x="207" y="289"/>
                    </a:lnTo>
                    <a:lnTo>
                      <a:pt x="236" y="296"/>
                    </a:lnTo>
                    <a:lnTo>
                      <a:pt x="265" y="301"/>
                    </a:lnTo>
                    <a:lnTo>
                      <a:pt x="295" y="302"/>
                    </a:lnTo>
                    <a:lnTo>
                      <a:pt x="325" y="301"/>
                    </a:lnTo>
                    <a:lnTo>
                      <a:pt x="354" y="296"/>
                    </a:lnTo>
                    <a:lnTo>
                      <a:pt x="383" y="289"/>
                    </a:lnTo>
                    <a:lnTo>
                      <a:pt x="409" y="279"/>
                    </a:lnTo>
                    <a:lnTo>
                      <a:pt x="436" y="266"/>
                    </a:lnTo>
                    <a:lnTo>
                      <a:pt x="460" y="251"/>
                    </a:lnTo>
                    <a:lnTo>
                      <a:pt x="482" y="235"/>
                    </a:lnTo>
                    <a:lnTo>
                      <a:pt x="502" y="216"/>
                    </a:lnTo>
                    <a:lnTo>
                      <a:pt x="522" y="195"/>
                    </a:lnTo>
                    <a:lnTo>
                      <a:pt x="538" y="173"/>
                    </a:lnTo>
                    <a:lnTo>
                      <a:pt x="553" y="149"/>
                    </a:lnTo>
                    <a:lnTo>
                      <a:pt x="566" y="122"/>
                    </a:lnTo>
                    <a:lnTo>
                      <a:pt x="576" y="96"/>
                    </a:lnTo>
                    <a:lnTo>
                      <a:pt x="583" y="67"/>
                    </a:lnTo>
                    <a:lnTo>
                      <a:pt x="588" y="38"/>
                    </a:lnTo>
                    <a:lnTo>
                      <a:pt x="589" y="8"/>
                    </a:lnTo>
                    <a:lnTo>
                      <a:pt x="589" y="6"/>
                    </a:lnTo>
                    <a:lnTo>
                      <a:pt x="589" y="5"/>
                    </a:lnTo>
                    <a:lnTo>
                      <a:pt x="589" y="2"/>
                    </a:lnTo>
                    <a:lnTo>
                      <a:pt x="589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59"/>
              <p:cNvSpPr>
                <a:spLocks/>
              </p:cNvSpPr>
              <p:nvPr/>
            </p:nvSpPr>
            <p:spPr bwMode="auto">
              <a:xfrm>
                <a:off x="6007101" y="3049588"/>
                <a:ext cx="276225" cy="28575"/>
              </a:xfrm>
              <a:custGeom>
                <a:avLst/>
                <a:gdLst>
                  <a:gd name="T0" fmla="*/ 338 w 349"/>
                  <a:gd name="T1" fmla="*/ 36 h 36"/>
                  <a:gd name="T2" fmla="*/ 342 w 349"/>
                  <a:gd name="T3" fmla="*/ 26 h 36"/>
                  <a:gd name="T4" fmla="*/ 344 w 349"/>
                  <a:gd name="T5" fmla="*/ 18 h 36"/>
                  <a:gd name="T6" fmla="*/ 346 w 349"/>
                  <a:gd name="T7" fmla="*/ 9 h 36"/>
                  <a:gd name="T8" fmla="*/ 349 w 349"/>
                  <a:gd name="T9" fmla="*/ 0 h 36"/>
                  <a:gd name="T10" fmla="*/ 0 w 349"/>
                  <a:gd name="T11" fmla="*/ 24 h 36"/>
                  <a:gd name="T12" fmla="*/ 338 w 349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">
                    <a:moveTo>
                      <a:pt x="338" y="36"/>
                    </a:moveTo>
                    <a:lnTo>
                      <a:pt x="342" y="26"/>
                    </a:lnTo>
                    <a:lnTo>
                      <a:pt x="344" y="18"/>
                    </a:lnTo>
                    <a:lnTo>
                      <a:pt x="346" y="9"/>
                    </a:lnTo>
                    <a:lnTo>
                      <a:pt x="349" y="0"/>
                    </a:lnTo>
                    <a:lnTo>
                      <a:pt x="0" y="24"/>
                    </a:lnTo>
                    <a:lnTo>
                      <a:pt x="338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60"/>
              <p:cNvSpPr>
                <a:spLocks/>
              </p:cNvSpPr>
              <p:nvPr/>
            </p:nvSpPr>
            <p:spPr bwMode="auto">
              <a:xfrm>
                <a:off x="6008688" y="3101975"/>
                <a:ext cx="257175" cy="26987"/>
              </a:xfrm>
              <a:custGeom>
                <a:avLst/>
                <a:gdLst>
                  <a:gd name="T0" fmla="*/ 305 w 324"/>
                  <a:gd name="T1" fmla="*/ 33 h 33"/>
                  <a:gd name="T2" fmla="*/ 310 w 324"/>
                  <a:gd name="T3" fmla="*/ 25 h 33"/>
                  <a:gd name="T4" fmla="*/ 314 w 324"/>
                  <a:gd name="T5" fmla="*/ 16 h 33"/>
                  <a:gd name="T6" fmla="*/ 319 w 324"/>
                  <a:gd name="T7" fmla="*/ 8 h 33"/>
                  <a:gd name="T8" fmla="*/ 324 w 324"/>
                  <a:gd name="T9" fmla="*/ 0 h 33"/>
                  <a:gd name="T10" fmla="*/ 0 w 324"/>
                  <a:gd name="T11" fmla="*/ 22 h 33"/>
                  <a:gd name="T12" fmla="*/ 305 w 324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4" h="33">
                    <a:moveTo>
                      <a:pt x="305" y="33"/>
                    </a:moveTo>
                    <a:lnTo>
                      <a:pt x="310" y="25"/>
                    </a:lnTo>
                    <a:lnTo>
                      <a:pt x="314" y="16"/>
                    </a:lnTo>
                    <a:lnTo>
                      <a:pt x="319" y="8"/>
                    </a:lnTo>
                    <a:lnTo>
                      <a:pt x="324" y="0"/>
                    </a:lnTo>
                    <a:lnTo>
                      <a:pt x="0" y="22"/>
                    </a:lnTo>
                    <a:lnTo>
                      <a:pt x="305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61"/>
              <p:cNvSpPr>
                <a:spLocks/>
              </p:cNvSpPr>
              <p:nvPr/>
            </p:nvSpPr>
            <p:spPr bwMode="auto">
              <a:xfrm>
                <a:off x="6018213" y="3155950"/>
                <a:ext cx="211138" cy="22225"/>
              </a:xfrm>
              <a:custGeom>
                <a:avLst/>
                <a:gdLst>
                  <a:gd name="T0" fmla="*/ 240 w 268"/>
                  <a:gd name="T1" fmla="*/ 27 h 27"/>
                  <a:gd name="T2" fmla="*/ 248 w 268"/>
                  <a:gd name="T3" fmla="*/ 20 h 27"/>
                  <a:gd name="T4" fmla="*/ 255 w 268"/>
                  <a:gd name="T5" fmla="*/ 14 h 27"/>
                  <a:gd name="T6" fmla="*/ 262 w 268"/>
                  <a:gd name="T7" fmla="*/ 7 h 27"/>
                  <a:gd name="T8" fmla="*/ 268 w 268"/>
                  <a:gd name="T9" fmla="*/ 0 h 27"/>
                  <a:gd name="T10" fmla="*/ 0 w 268"/>
                  <a:gd name="T11" fmla="*/ 18 h 27"/>
                  <a:gd name="T12" fmla="*/ 240 w 268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8" h="27">
                    <a:moveTo>
                      <a:pt x="240" y="27"/>
                    </a:moveTo>
                    <a:lnTo>
                      <a:pt x="248" y="20"/>
                    </a:lnTo>
                    <a:lnTo>
                      <a:pt x="255" y="14"/>
                    </a:lnTo>
                    <a:lnTo>
                      <a:pt x="262" y="7"/>
                    </a:lnTo>
                    <a:lnTo>
                      <a:pt x="268" y="0"/>
                    </a:lnTo>
                    <a:lnTo>
                      <a:pt x="0" y="18"/>
                    </a:lnTo>
                    <a:lnTo>
                      <a:pt x="24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5" name="Прямоугольник 94"/>
            <p:cNvSpPr/>
            <p:nvPr/>
          </p:nvSpPr>
          <p:spPr>
            <a:xfrm>
              <a:off x="4807484" y="2605266"/>
              <a:ext cx="1597904" cy="6649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64" name="Группа 1063"/>
          <p:cNvGrpSpPr/>
          <p:nvPr/>
        </p:nvGrpSpPr>
        <p:grpSpPr>
          <a:xfrm>
            <a:off x="7069384" y="2097532"/>
            <a:ext cx="1833370" cy="1926127"/>
            <a:chOff x="7229476" y="2419352"/>
            <a:chExt cx="1433513" cy="1506040"/>
          </a:xfrm>
        </p:grpSpPr>
        <p:grpSp>
          <p:nvGrpSpPr>
            <p:cNvPr id="1061" name="Группа 1060"/>
            <p:cNvGrpSpPr/>
            <p:nvPr/>
          </p:nvGrpSpPr>
          <p:grpSpPr>
            <a:xfrm>
              <a:off x="7229476" y="2419352"/>
              <a:ext cx="1009650" cy="666750"/>
              <a:chOff x="7229476" y="2419352"/>
              <a:chExt cx="1009650" cy="666750"/>
            </a:xfrm>
            <a:solidFill>
              <a:srgbClr val="C00000"/>
            </a:solidFill>
          </p:grpSpPr>
          <p:sp>
            <p:nvSpPr>
              <p:cNvPr id="1035" name="Freeform 70"/>
              <p:cNvSpPr>
                <a:spLocks/>
              </p:cNvSpPr>
              <p:nvPr/>
            </p:nvSpPr>
            <p:spPr bwMode="auto">
              <a:xfrm>
                <a:off x="7639051" y="3081339"/>
                <a:ext cx="133350" cy="1588"/>
              </a:xfrm>
              <a:custGeom>
                <a:avLst/>
                <a:gdLst>
                  <a:gd name="T0" fmla="*/ 167 w 167"/>
                  <a:gd name="T1" fmla="*/ 0 h 4"/>
                  <a:gd name="T2" fmla="*/ 159 w 167"/>
                  <a:gd name="T3" fmla="*/ 0 h 4"/>
                  <a:gd name="T4" fmla="*/ 151 w 167"/>
                  <a:gd name="T5" fmla="*/ 1 h 4"/>
                  <a:gd name="T6" fmla="*/ 144 w 167"/>
                  <a:gd name="T7" fmla="*/ 1 h 4"/>
                  <a:gd name="T8" fmla="*/ 136 w 167"/>
                  <a:gd name="T9" fmla="*/ 1 h 4"/>
                  <a:gd name="T10" fmla="*/ 128 w 167"/>
                  <a:gd name="T11" fmla="*/ 3 h 4"/>
                  <a:gd name="T12" fmla="*/ 120 w 167"/>
                  <a:gd name="T13" fmla="*/ 3 h 4"/>
                  <a:gd name="T14" fmla="*/ 112 w 167"/>
                  <a:gd name="T15" fmla="*/ 4 h 4"/>
                  <a:gd name="T16" fmla="*/ 104 w 167"/>
                  <a:gd name="T17" fmla="*/ 4 h 4"/>
                  <a:gd name="T18" fmla="*/ 91 w 167"/>
                  <a:gd name="T19" fmla="*/ 4 h 4"/>
                  <a:gd name="T20" fmla="*/ 78 w 167"/>
                  <a:gd name="T21" fmla="*/ 4 h 4"/>
                  <a:gd name="T22" fmla="*/ 65 w 167"/>
                  <a:gd name="T23" fmla="*/ 4 h 4"/>
                  <a:gd name="T24" fmla="*/ 52 w 167"/>
                  <a:gd name="T25" fmla="*/ 4 h 4"/>
                  <a:gd name="T26" fmla="*/ 39 w 167"/>
                  <a:gd name="T27" fmla="*/ 4 h 4"/>
                  <a:gd name="T28" fmla="*/ 27 w 167"/>
                  <a:gd name="T29" fmla="*/ 3 h 4"/>
                  <a:gd name="T30" fmla="*/ 13 w 167"/>
                  <a:gd name="T31" fmla="*/ 3 h 4"/>
                  <a:gd name="T32" fmla="*/ 0 w 167"/>
                  <a:gd name="T33" fmla="*/ 1 h 4"/>
                  <a:gd name="T34" fmla="*/ 167 w 167"/>
                  <a:gd name="T3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7" h="4">
                    <a:moveTo>
                      <a:pt x="167" y="0"/>
                    </a:moveTo>
                    <a:lnTo>
                      <a:pt x="159" y="0"/>
                    </a:lnTo>
                    <a:lnTo>
                      <a:pt x="151" y="1"/>
                    </a:lnTo>
                    <a:lnTo>
                      <a:pt x="144" y="1"/>
                    </a:lnTo>
                    <a:lnTo>
                      <a:pt x="136" y="1"/>
                    </a:lnTo>
                    <a:lnTo>
                      <a:pt x="128" y="3"/>
                    </a:lnTo>
                    <a:lnTo>
                      <a:pt x="120" y="3"/>
                    </a:lnTo>
                    <a:lnTo>
                      <a:pt x="112" y="4"/>
                    </a:lnTo>
                    <a:lnTo>
                      <a:pt x="104" y="4"/>
                    </a:lnTo>
                    <a:lnTo>
                      <a:pt x="91" y="4"/>
                    </a:lnTo>
                    <a:lnTo>
                      <a:pt x="78" y="4"/>
                    </a:lnTo>
                    <a:lnTo>
                      <a:pt x="65" y="4"/>
                    </a:lnTo>
                    <a:lnTo>
                      <a:pt x="52" y="4"/>
                    </a:lnTo>
                    <a:lnTo>
                      <a:pt x="39" y="4"/>
                    </a:lnTo>
                    <a:lnTo>
                      <a:pt x="27" y="3"/>
                    </a:lnTo>
                    <a:lnTo>
                      <a:pt x="13" y="3"/>
                    </a:lnTo>
                    <a:lnTo>
                      <a:pt x="0" y="1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Freeform 74"/>
              <p:cNvSpPr>
                <a:spLocks/>
              </p:cNvSpPr>
              <p:nvPr/>
            </p:nvSpPr>
            <p:spPr bwMode="auto">
              <a:xfrm>
                <a:off x="7618414" y="2419352"/>
                <a:ext cx="163513" cy="663575"/>
              </a:xfrm>
              <a:custGeom>
                <a:avLst/>
                <a:gdLst>
                  <a:gd name="T0" fmla="*/ 156 w 205"/>
                  <a:gd name="T1" fmla="*/ 614 h 838"/>
                  <a:gd name="T2" fmla="*/ 175 w 205"/>
                  <a:gd name="T3" fmla="*/ 615 h 838"/>
                  <a:gd name="T4" fmla="*/ 194 w 205"/>
                  <a:gd name="T5" fmla="*/ 617 h 838"/>
                  <a:gd name="T6" fmla="*/ 201 w 205"/>
                  <a:gd name="T7" fmla="*/ 597 h 838"/>
                  <a:gd name="T8" fmla="*/ 194 w 205"/>
                  <a:gd name="T9" fmla="*/ 579 h 838"/>
                  <a:gd name="T10" fmla="*/ 175 w 205"/>
                  <a:gd name="T11" fmla="*/ 579 h 838"/>
                  <a:gd name="T12" fmla="*/ 155 w 205"/>
                  <a:gd name="T13" fmla="*/ 579 h 838"/>
                  <a:gd name="T14" fmla="*/ 205 w 205"/>
                  <a:gd name="T15" fmla="*/ 436 h 838"/>
                  <a:gd name="T16" fmla="*/ 205 w 205"/>
                  <a:gd name="T17" fmla="*/ 409 h 838"/>
                  <a:gd name="T18" fmla="*/ 139 w 205"/>
                  <a:gd name="T19" fmla="*/ 262 h 838"/>
                  <a:gd name="T20" fmla="*/ 162 w 205"/>
                  <a:gd name="T21" fmla="*/ 261 h 838"/>
                  <a:gd name="T22" fmla="*/ 186 w 205"/>
                  <a:gd name="T23" fmla="*/ 258 h 838"/>
                  <a:gd name="T24" fmla="*/ 202 w 205"/>
                  <a:gd name="T25" fmla="*/ 247 h 838"/>
                  <a:gd name="T26" fmla="*/ 202 w 205"/>
                  <a:gd name="T27" fmla="*/ 218 h 838"/>
                  <a:gd name="T28" fmla="*/ 179 w 205"/>
                  <a:gd name="T29" fmla="*/ 220 h 838"/>
                  <a:gd name="T30" fmla="*/ 155 w 205"/>
                  <a:gd name="T31" fmla="*/ 223 h 838"/>
                  <a:gd name="T32" fmla="*/ 133 w 205"/>
                  <a:gd name="T33" fmla="*/ 43 h 838"/>
                  <a:gd name="T34" fmla="*/ 159 w 205"/>
                  <a:gd name="T35" fmla="*/ 43 h 838"/>
                  <a:gd name="T36" fmla="*/ 179 w 205"/>
                  <a:gd name="T37" fmla="*/ 43 h 838"/>
                  <a:gd name="T38" fmla="*/ 189 w 205"/>
                  <a:gd name="T39" fmla="*/ 32 h 838"/>
                  <a:gd name="T40" fmla="*/ 183 w 205"/>
                  <a:gd name="T41" fmla="*/ 1 h 838"/>
                  <a:gd name="T42" fmla="*/ 155 w 205"/>
                  <a:gd name="T43" fmla="*/ 0 h 838"/>
                  <a:gd name="T44" fmla="*/ 128 w 205"/>
                  <a:gd name="T45" fmla="*/ 0 h 838"/>
                  <a:gd name="T46" fmla="*/ 101 w 205"/>
                  <a:gd name="T47" fmla="*/ 0 h 838"/>
                  <a:gd name="T48" fmla="*/ 76 w 205"/>
                  <a:gd name="T49" fmla="*/ 2 h 838"/>
                  <a:gd name="T50" fmla="*/ 50 w 205"/>
                  <a:gd name="T51" fmla="*/ 4 h 838"/>
                  <a:gd name="T52" fmla="*/ 40 w 205"/>
                  <a:gd name="T53" fmla="*/ 24 h 838"/>
                  <a:gd name="T54" fmla="*/ 40 w 205"/>
                  <a:gd name="T55" fmla="*/ 46 h 838"/>
                  <a:gd name="T56" fmla="*/ 54 w 205"/>
                  <a:gd name="T57" fmla="*/ 45 h 838"/>
                  <a:gd name="T58" fmla="*/ 69 w 205"/>
                  <a:gd name="T59" fmla="*/ 44 h 838"/>
                  <a:gd name="T60" fmla="*/ 72 w 205"/>
                  <a:gd name="T61" fmla="*/ 225 h 838"/>
                  <a:gd name="T62" fmla="*/ 49 w 205"/>
                  <a:gd name="T63" fmla="*/ 225 h 838"/>
                  <a:gd name="T64" fmla="*/ 25 w 205"/>
                  <a:gd name="T65" fmla="*/ 224 h 838"/>
                  <a:gd name="T66" fmla="*/ 16 w 205"/>
                  <a:gd name="T67" fmla="*/ 242 h 838"/>
                  <a:gd name="T68" fmla="*/ 24 w 205"/>
                  <a:gd name="T69" fmla="*/ 262 h 838"/>
                  <a:gd name="T70" fmla="*/ 49 w 205"/>
                  <a:gd name="T71" fmla="*/ 263 h 838"/>
                  <a:gd name="T72" fmla="*/ 73 w 205"/>
                  <a:gd name="T73" fmla="*/ 264 h 838"/>
                  <a:gd name="T74" fmla="*/ 4 w 205"/>
                  <a:gd name="T75" fmla="*/ 407 h 838"/>
                  <a:gd name="T76" fmla="*/ 3 w 205"/>
                  <a:gd name="T77" fmla="*/ 432 h 838"/>
                  <a:gd name="T78" fmla="*/ 90 w 205"/>
                  <a:gd name="T79" fmla="*/ 581 h 838"/>
                  <a:gd name="T80" fmla="*/ 59 w 205"/>
                  <a:gd name="T81" fmla="*/ 582 h 838"/>
                  <a:gd name="T82" fmla="*/ 24 w 205"/>
                  <a:gd name="T83" fmla="*/ 587 h 838"/>
                  <a:gd name="T84" fmla="*/ 1 w 205"/>
                  <a:gd name="T85" fmla="*/ 599 h 838"/>
                  <a:gd name="T86" fmla="*/ 1 w 205"/>
                  <a:gd name="T87" fmla="*/ 627 h 838"/>
                  <a:gd name="T88" fmla="*/ 31 w 205"/>
                  <a:gd name="T89" fmla="*/ 621 h 838"/>
                  <a:gd name="T90" fmla="*/ 65 w 205"/>
                  <a:gd name="T91" fmla="*/ 617 h 838"/>
                  <a:gd name="T92" fmla="*/ 95 w 205"/>
                  <a:gd name="T93" fmla="*/ 801 h 838"/>
                  <a:gd name="T94" fmla="*/ 25 w 205"/>
                  <a:gd name="T95" fmla="*/ 792 h 838"/>
                  <a:gd name="T96" fmla="*/ 17 w 205"/>
                  <a:gd name="T97" fmla="*/ 797 h 838"/>
                  <a:gd name="T98" fmla="*/ 25 w 205"/>
                  <a:gd name="T99" fmla="*/ 835 h 838"/>
                  <a:gd name="T100" fmla="*/ 64 w 205"/>
                  <a:gd name="T101" fmla="*/ 838 h 838"/>
                  <a:gd name="T102" fmla="*/ 103 w 205"/>
                  <a:gd name="T103" fmla="*/ 838 h 838"/>
                  <a:gd name="T104" fmla="*/ 137 w 205"/>
                  <a:gd name="T105" fmla="*/ 838 h 838"/>
                  <a:gd name="T106" fmla="*/ 161 w 205"/>
                  <a:gd name="T107" fmla="*/ 835 h 838"/>
                  <a:gd name="T108" fmla="*/ 184 w 205"/>
                  <a:gd name="T109" fmla="*/ 834 h 838"/>
                  <a:gd name="T110" fmla="*/ 193 w 205"/>
                  <a:gd name="T111" fmla="*/ 816 h 838"/>
                  <a:gd name="T112" fmla="*/ 155 w 205"/>
                  <a:gd name="T113" fmla="*/ 800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5" h="838">
                    <a:moveTo>
                      <a:pt x="155" y="800"/>
                    </a:moveTo>
                    <a:lnTo>
                      <a:pt x="149" y="614"/>
                    </a:lnTo>
                    <a:lnTo>
                      <a:pt x="156" y="614"/>
                    </a:lnTo>
                    <a:lnTo>
                      <a:pt x="162" y="614"/>
                    </a:lnTo>
                    <a:lnTo>
                      <a:pt x="169" y="614"/>
                    </a:lnTo>
                    <a:lnTo>
                      <a:pt x="175" y="615"/>
                    </a:lnTo>
                    <a:lnTo>
                      <a:pt x="182" y="615"/>
                    </a:lnTo>
                    <a:lnTo>
                      <a:pt x="188" y="615"/>
                    </a:lnTo>
                    <a:lnTo>
                      <a:pt x="194" y="617"/>
                    </a:lnTo>
                    <a:lnTo>
                      <a:pt x="200" y="617"/>
                    </a:lnTo>
                    <a:lnTo>
                      <a:pt x="201" y="607"/>
                    </a:lnTo>
                    <a:lnTo>
                      <a:pt x="201" y="597"/>
                    </a:lnTo>
                    <a:lnTo>
                      <a:pt x="201" y="588"/>
                    </a:lnTo>
                    <a:lnTo>
                      <a:pt x="201" y="579"/>
                    </a:lnTo>
                    <a:lnTo>
                      <a:pt x="194" y="579"/>
                    </a:lnTo>
                    <a:lnTo>
                      <a:pt x="189" y="579"/>
                    </a:lnTo>
                    <a:lnTo>
                      <a:pt x="182" y="579"/>
                    </a:lnTo>
                    <a:lnTo>
                      <a:pt x="175" y="579"/>
                    </a:lnTo>
                    <a:lnTo>
                      <a:pt x="169" y="579"/>
                    </a:lnTo>
                    <a:lnTo>
                      <a:pt x="162" y="579"/>
                    </a:lnTo>
                    <a:lnTo>
                      <a:pt x="155" y="579"/>
                    </a:lnTo>
                    <a:lnTo>
                      <a:pt x="148" y="579"/>
                    </a:lnTo>
                    <a:lnTo>
                      <a:pt x="145" y="437"/>
                    </a:lnTo>
                    <a:lnTo>
                      <a:pt x="205" y="436"/>
                    </a:lnTo>
                    <a:lnTo>
                      <a:pt x="205" y="426"/>
                    </a:lnTo>
                    <a:lnTo>
                      <a:pt x="205" y="418"/>
                    </a:lnTo>
                    <a:lnTo>
                      <a:pt x="205" y="409"/>
                    </a:lnTo>
                    <a:lnTo>
                      <a:pt x="205" y="401"/>
                    </a:lnTo>
                    <a:lnTo>
                      <a:pt x="144" y="402"/>
                    </a:lnTo>
                    <a:lnTo>
                      <a:pt x="139" y="262"/>
                    </a:lnTo>
                    <a:lnTo>
                      <a:pt x="146" y="262"/>
                    </a:lnTo>
                    <a:lnTo>
                      <a:pt x="154" y="262"/>
                    </a:lnTo>
                    <a:lnTo>
                      <a:pt x="162" y="261"/>
                    </a:lnTo>
                    <a:lnTo>
                      <a:pt x="170" y="261"/>
                    </a:lnTo>
                    <a:lnTo>
                      <a:pt x="178" y="259"/>
                    </a:lnTo>
                    <a:lnTo>
                      <a:pt x="186" y="258"/>
                    </a:lnTo>
                    <a:lnTo>
                      <a:pt x="196" y="257"/>
                    </a:lnTo>
                    <a:lnTo>
                      <a:pt x="204" y="256"/>
                    </a:lnTo>
                    <a:lnTo>
                      <a:pt x="202" y="247"/>
                    </a:lnTo>
                    <a:lnTo>
                      <a:pt x="202" y="236"/>
                    </a:lnTo>
                    <a:lnTo>
                      <a:pt x="202" y="227"/>
                    </a:lnTo>
                    <a:lnTo>
                      <a:pt x="202" y="218"/>
                    </a:lnTo>
                    <a:lnTo>
                      <a:pt x="196" y="219"/>
                    </a:lnTo>
                    <a:lnTo>
                      <a:pt x="188" y="219"/>
                    </a:lnTo>
                    <a:lnTo>
                      <a:pt x="179" y="220"/>
                    </a:lnTo>
                    <a:lnTo>
                      <a:pt x="171" y="220"/>
                    </a:lnTo>
                    <a:lnTo>
                      <a:pt x="163" y="221"/>
                    </a:lnTo>
                    <a:lnTo>
                      <a:pt x="155" y="223"/>
                    </a:lnTo>
                    <a:lnTo>
                      <a:pt x="146" y="223"/>
                    </a:lnTo>
                    <a:lnTo>
                      <a:pt x="138" y="224"/>
                    </a:lnTo>
                    <a:lnTo>
                      <a:pt x="133" y="43"/>
                    </a:lnTo>
                    <a:lnTo>
                      <a:pt x="143" y="43"/>
                    </a:lnTo>
                    <a:lnTo>
                      <a:pt x="151" y="43"/>
                    </a:lnTo>
                    <a:lnTo>
                      <a:pt x="159" y="43"/>
                    </a:lnTo>
                    <a:lnTo>
                      <a:pt x="166" y="43"/>
                    </a:lnTo>
                    <a:lnTo>
                      <a:pt x="173" y="43"/>
                    </a:lnTo>
                    <a:lnTo>
                      <a:pt x="179" y="43"/>
                    </a:lnTo>
                    <a:lnTo>
                      <a:pt x="185" y="44"/>
                    </a:lnTo>
                    <a:lnTo>
                      <a:pt x="190" y="44"/>
                    </a:lnTo>
                    <a:lnTo>
                      <a:pt x="189" y="32"/>
                    </a:lnTo>
                    <a:lnTo>
                      <a:pt x="186" y="21"/>
                    </a:lnTo>
                    <a:lnTo>
                      <a:pt x="185" y="11"/>
                    </a:lnTo>
                    <a:lnTo>
                      <a:pt x="183" y="1"/>
                    </a:lnTo>
                    <a:lnTo>
                      <a:pt x="174" y="1"/>
                    </a:lnTo>
                    <a:lnTo>
                      <a:pt x="164" y="0"/>
                    </a:lnTo>
                    <a:lnTo>
                      <a:pt x="155" y="0"/>
                    </a:lnTo>
                    <a:lnTo>
                      <a:pt x="146" y="0"/>
                    </a:lnTo>
                    <a:lnTo>
                      <a:pt x="137" y="0"/>
                    </a:lnTo>
                    <a:lnTo>
                      <a:pt x="128" y="0"/>
                    </a:lnTo>
                    <a:lnTo>
                      <a:pt x="118" y="0"/>
                    </a:lnTo>
                    <a:lnTo>
                      <a:pt x="109" y="0"/>
                    </a:lnTo>
                    <a:lnTo>
                      <a:pt x="101" y="0"/>
                    </a:lnTo>
                    <a:lnTo>
                      <a:pt x="92" y="1"/>
                    </a:lnTo>
                    <a:lnTo>
                      <a:pt x="84" y="1"/>
                    </a:lnTo>
                    <a:lnTo>
                      <a:pt x="76" y="2"/>
                    </a:lnTo>
                    <a:lnTo>
                      <a:pt x="67" y="2"/>
                    </a:lnTo>
                    <a:lnTo>
                      <a:pt x="59" y="4"/>
                    </a:lnTo>
                    <a:lnTo>
                      <a:pt x="50" y="4"/>
                    </a:lnTo>
                    <a:lnTo>
                      <a:pt x="42" y="5"/>
                    </a:lnTo>
                    <a:lnTo>
                      <a:pt x="41" y="14"/>
                    </a:lnTo>
                    <a:lnTo>
                      <a:pt x="40" y="24"/>
                    </a:lnTo>
                    <a:lnTo>
                      <a:pt x="38" y="35"/>
                    </a:lnTo>
                    <a:lnTo>
                      <a:pt x="37" y="46"/>
                    </a:lnTo>
                    <a:lnTo>
                      <a:pt x="40" y="46"/>
                    </a:lnTo>
                    <a:lnTo>
                      <a:pt x="45" y="45"/>
                    </a:lnTo>
                    <a:lnTo>
                      <a:pt x="49" y="45"/>
                    </a:lnTo>
                    <a:lnTo>
                      <a:pt x="54" y="45"/>
                    </a:lnTo>
                    <a:lnTo>
                      <a:pt x="59" y="45"/>
                    </a:lnTo>
                    <a:lnTo>
                      <a:pt x="64" y="45"/>
                    </a:lnTo>
                    <a:lnTo>
                      <a:pt x="69" y="44"/>
                    </a:lnTo>
                    <a:lnTo>
                      <a:pt x="75" y="44"/>
                    </a:lnTo>
                    <a:lnTo>
                      <a:pt x="79" y="225"/>
                    </a:lnTo>
                    <a:lnTo>
                      <a:pt x="72" y="225"/>
                    </a:lnTo>
                    <a:lnTo>
                      <a:pt x="64" y="225"/>
                    </a:lnTo>
                    <a:lnTo>
                      <a:pt x="56" y="225"/>
                    </a:lnTo>
                    <a:lnTo>
                      <a:pt x="49" y="225"/>
                    </a:lnTo>
                    <a:lnTo>
                      <a:pt x="41" y="225"/>
                    </a:lnTo>
                    <a:lnTo>
                      <a:pt x="33" y="225"/>
                    </a:lnTo>
                    <a:lnTo>
                      <a:pt x="25" y="224"/>
                    </a:lnTo>
                    <a:lnTo>
                      <a:pt x="17" y="224"/>
                    </a:lnTo>
                    <a:lnTo>
                      <a:pt x="16" y="233"/>
                    </a:lnTo>
                    <a:lnTo>
                      <a:pt x="16" y="242"/>
                    </a:lnTo>
                    <a:lnTo>
                      <a:pt x="15" y="252"/>
                    </a:lnTo>
                    <a:lnTo>
                      <a:pt x="15" y="262"/>
                    </a:lnTo>
                    <a:lnTo>
                      <a:pt x="24" y="262"/>
                    </a:lnTo>
                    <a:lnTo>
                      <a:pt x="32" y="263"/>
                    </a:lnTo>
                    <a:lnTo>
                      <a:pt x="41" y="263"/>
                    </a:lnTo>
                    <a:lnTo>
                      <a:pt x="49" y="263"/>
                    </a:lnTo>
                    <a:lnTo>
                      <a:pt x="57" y="264"/>
                    </a:lnTo>
                    <a:lnTo>
                      <a:pt x="65" y="264"/>
                    </a:lnTo>
                    <a:lnTo>
                      <a:pt x="73" y="264"/>
                    </a:lnTo>
                    <a:lnTo>
                      <a:pt x="80" y="264"/>
                    </a:lnTo>
                    <a:lnTo>
                      <a:pt x="85" y="405"/>
                    </a:lnTo>
                    <a:lnTo>
                      <a:pt x="4" y="407"/>
                    </a:lnTo>
                    <a:lnTo>
                      <a:pt x="3" y="415"/>
                    </a:lnTo>
                    <a:lnTo>
                      <a:pt x="3" y="424"/>
                    </a:lnTo>
                    <a:lnTo>
                      <a:pt x="3" y="432"/>
                    </a:lnTo>
                    <a:lnTo>
                      <a:pt x="3" y="441"/>
                    </a:lnTo>
                    <a:lnTo>
                      <a:pt x="85" y="438"/>
                    </a:lnTo>
                    <a:lnTo>
                      <a:pt x="90" y="581"/>
                    </a:lnTo>
                    <a:lnTo>
                      <a:pt x="79" y="581"/>
                    </a:lnTo>
                    <a:lnTo>
                      <a:pt x="69" y="582"/>
                    </a:lnTo>
                    <a:lnTo>
                      <a:pt x="59" y="582"/>
                    </a:lnTo>
                    <a:lnTo>
                      <a:pt x="47" y="583"/>
                    </a:lnTo>
                    <a:lnTo>
                      <a:pt x="35" y="584"/>
                    </a:lnTo>
                    <a:lnTo>
                      <a:pt x="24" y="587"/>
                    </a:lnTo>
                    <a:lnTo>
                      <a:pt x="12" y="588"/>
                    </a:lnTo>
                    <a:lnTo>
                      <a:pt x="0" y="590"/>
                    </a:lnTo>
                    <a:lnTo>
                      <a:pt x="1" y="599"/>
                    </a:lnTo>
                    <a:lnTo>
                      <a:pt x="1" y="608"/>
                    </a:lnTo>
                    <a:lnTo>
                      <a:pt x="1" y="618"/>
                    </a:lnTo>
                    <a:lnTo>
                      <a:pt x="1" y="627"/>
                    </a:lnTo>
                    <a:lnTo>
                      <a:pt x="10" y="625"/>
                    </a:lnTo>
                    <a:lnTo>
                      <a:pt x="21" y="623"/>
                    </a:lnTo>
                    <a:lnTo>
                      <a:pt x="31" y="621"/>
                    </a:lnTo>
                    <a:lnTo>
                      <a:pt x="42" y="620"/>
                    </a:lnTo>
                    <a:lnTo>
                      <a:pt x="54" y="618"/>
                    </a:lnTo>
                    <a:lnTo>
                      <a:pt x="65" y="617"/>
                    </a:lnTo>
                    <a:lnTo>
                      <a:pt x="78" y="614"/>
                    </a:lnTo>
                    <a:lnTo>
                      <a:pt x="91" y="613"/>
                    </a:lnTo>
                    <a:lnTo>
                      <a:pt x="95" y="801"/>
                    </a:lnTo>
                    <a:lnTo>
                      <a:pt x="34" y="800"/>
                    </a:lnTo>
                    <a:lnTo>
                      <a:pt x="30" y="795"/>
                    </a:lnTo>
                    <a:lnTo>
                      <a:pt x="25" y="792"/>
                    </a:lnTo>
                    <a:lnTo>
                      <a:pt x="19" y="788"/>
                    </a:lnTo>
                    <a:lnTo>
                      <a:pt x="15" y="784"/>
                    </a:lnTo>
                    <a:lnTo>
                      <a:pt x="17" y="797"/>
                    </a:lnTo>
                    <a:lnTo>
                      <a:pt x="21" y="810"/>
                    </a:lnTo>
                    <a:lnTo>
                      <a:pt x="23" y="823"/>
                    </a:lnTo>
                    <a:lnTo>
                      <a:pt x="25" y="835"/>
                    </a:lnTo>
                    <a:lnTo>
                      <a:pt x="38" y="837"/>
                    </a:lnTo>
                    <a:lnTo>
                      <a:pt x="52" y="837"/>
                    </a:lnTo>
                    <a:lnTo>
                      <a:pt x="64" y="838"/>
                    </a:lnTo>
                    <a:lnTo>
                      <a:pt x="77" y="838"/>
                    </a:lnTo>
                    <a:lnTo>
                      <a:pt x="90" y="838"/>
                    </a:lnTo>
                    <a:lnTo>
                      <a:pt x="103" y="838"/>
                    </a:lnTo>
                    <a:lnTo>
                      <a:pt x="116" y="838"/>
                    </a:lnTo>
                    <a:lnTo>
                      <a:pt x="129" y="838"/>
                    </a:lnTo>
                    <a:lnTo>
                      <a:pt x="137" y="838"/>
                    </a:lnTo>
                    <a:lnTo>
                      <a:pt x="145" y="837"/>
                    </a:lnTo>
                    <a:lnTo>
                      <a:pt x="153" y="837"/>
                    </a:lnTo>
                    <a:lnTo>
                      <a:pt x="161" y="835"/>
                    </a:lnTo>
                    <a:lnTo>
                      <a:pt x="169" y="835"/>
                    </a:lnTo>
                    <a:lnTo>
                      <a:pt x="176" y="835"/>
                    </a:lnTo>
                    <a:lnTo>
                      <a:pt x="184" y="834"/>
                    </a:lnTo>
                    <a:lnTo>
                      <a:pt x="192" y="834"/>
                    </a:lnTo>
                    <a:lnTo>
                      <a:pt x="193" y="825"/>
                    </a:lnTo>
                    <a:lnTo>
                      <a:pt x="193" y="816"/>
                    </a:lnTo>
                    <a:lnTo>
                      <a:pt x="193" y="807"/>
                    </a:lnTo>
                    <a:lnTo>
                      <a:pt x="194" y="796"/>
                    </a:lnTo>
                    <a:lnTo>
                      <a:pt x="155" y="8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" name="Freeform 76"/>
              <p:cNvSpPr>
                <a:spLocks/>
              </p:cNvSpPr>
              <p:nvPr/>
            </p:nvSpPr>
            <p:spPr bwMode="auto">
              <a:xfrm>
                <a:off x="7691439" y="3082927"/>
                <a:ext cx="133350" cy="3175"/>
              </a:xfrm>
              <a:custGeom>
                <a:avLst/>
                <a:gdLst>
                  <a:gd name="T0" fmla="*/ 167 w 167"/>
                  <a:gd name="T1" fmla="*/ 0 h 3"/>
                  <a:gd name="T2" fmla="*/ 159 w 167"/>
                  <a:gd name="T3" fmla="*/ 0 h 3"/>
                  <a:gd name="T4" fmla="*/ 151 w 167"/>
                  <a:gd name="T5" fmla="*/ 1 h 3"/>
                  <a:gd name="T6" fmla="*/ 143 w 167"/>
                  <a:gd name="T7" fmla="*/ 1 h 3"/>
                  <a:gd name="T8" fmla="*/ 136 w 167"/>
                  <a:gd name="T9" fmla="*/ 1 h 3"/>
                  <a:gd name="T10" fmla="*/ 128 w 167"/>
                  <a:gd name="T11" fmla="*/ 2 h 3"/>
                  <a:gd name="T12" fmla="*/ 120 w 167"/>
                  <a:gd name="T13" fmla="*/ 2 h 3"/>
                  <a:gd name="T14" fmla="*/ 112 w 167"/>
                  <a:gd name="T15" fmla="*/ 3 h 3"/>
                  <a:gd name="T16" fmla="*/ 104 w 167"/>
                  <a:gd name="T17" fmla="*/ 3 h 3"/>
                  <a:gd name="T18" fmla="*/ 90 w 167"/>
                  <a:gd name="T19" fmla="*/ 3 h 3"/>
                  <a:gd name="T20" fmla="*/ 77 w 167"/>
                  <a:gd name="T21" fmla="*/ 3 h 3"/>
                  <a:gd name="T22" fmla="*/ 64 w 167"/>
                  <a:gd name="T23" fmla="*/ 3 h 3"/>
                  <a:gd name="T24" fmla="*/ 51 w 167"/>
                  <a:gd name="T25" fmla="*/ 3 h 3"/>
                  <a:gd name="T26" fmla="*/ 38 w 167"/>
                  <a:gd name="T27" fmla="*/ 3 h 3"/>
                  <a:gd name="T28" fmla="*/ 25 w 167"/>
                  <a:gd name="T29" fmla="*/ 2 h 3"/>
                  <a:gd name="T30" fmla="*/ 13 w 167"/>
                  <a:gd name="T31" fmla="*/ 2 h 3"/>
                  <a:gd name="T32" fmla="*/ 0 w 167"/>
                  <a:gd name="T33" fmla="*/ 1 h 3"/>
                  <a:gd name="T34" fmla="*/ 167 w 167"/>
                  <a:gd name="T3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7" h="3">
                    <a:moveTo>
                      <a:pt x="167" y="0"/>
                    </a:moveTo>
                    <a:lnTo>
                      <a:pt x="159" y="0"/>
                    </a:lnTo>
                    <a:lnTo>
                      <a:pt x="151" y="1"/>
                    </a:lnTo>
                    <a:lnTo>
                      <a:pt x="143" y="1"/>
                    </a:lnTo>
                    <a:lnTo>
                      <a:pt x="136" y="1"/>
                    </a:lnTo>
                    <a:lnTo>
                      <a:pt x="128" y="2"/>
                    </a:lnTo>
                    <a:lnTo>
                      <a:pt x="120" y="2"/>
                    </a:lnTo>
                    <a:lnTo>
                      <a:pt x="112" y="3"/>
                    </a:lnTo>
                    <a:lnTo>
                      <a:pt x="104" y="3"/>
                    </a:lnTo>
                    <a:lnTo>
                      <a:pt x="90" y="3"/>
                    </a:lnTo>
                    <a:lnTo>
                      <a:pt x="77" y="3"/>
                    </a:lnTo>
                    <a:lnTo>
                      <a:pt x="64" y="3"/>
                    </a:lnTo>
                    <a:lnTo>
                      <a:pt x="51" y="3"/>
                    </a:lnTo>
                    <a:lnTo>
                      <a:pt x="38" y="3"/>
                    </a:lnTo>
                    <a:lnTo>
                      <a:pt x="25" y="2"/>
                    </a:lnTo>
                    <a:lnTo>
                      <a:pt x="13" y="2"/>
                    </a:lnTo>
                    <a:lnTo>
                      <a:pt x="0" y="1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060" name="Группа 1059"/>
              <p:cNvGrpSpPr/>
              <p:nvPr/>
            </p:nvGrpSpPr>
            <p:grpSpPr>
              <a:xfrm>
                <a:off x="7229476" y="2419352"/>
                <a:ext cx="1009650" cy="661988"/>
                <a:chOff x="7229476" y="2419352"/>
                <a:chExt cx="1009650" cy="661988"/>
              </a:xfrm>
              <a:grpFill/>
            </p:grpSpPr>
            <p:sp>
              <p:nvSpPr>
                <p:cNvPr id="1036" name="Freeform 71"/>
                <p:cNvSpPr>
                  <a:spLocks/>
                </p:cNvSpPr>
                <p:nvPr/>
              </p:nvSpPr>
              <p:spPr bwMode="auto">
                <a:xfrm>
                  <a:off x="7816851" y="2422527"/>
                  <a:ext cx="422275" cy="628650"/>
                </a:xfrm>
                <a:custGeom>
                  <a:avLst/>
                  <a:gdLst>
                    <a:gd name="T0" fmla="*/ 282 w 533"/>
                    <a:gd name="T1" fmla="*/ 76 h 791"/>
                    <a:gd name="T2" fmla="*/ 225 w 533"/>
                    <a:gd name="T3" fmla="*/ 52 h 791"/>
                    <a:gd name="T4" fmla="*/ 168 w 533"/>
                    <a:gd name="T5" fmla="*/ 32 h 791"/>
                    <a:gd name="T6" fmla="*/ 107 w 533"/>
                    <a:gd name="T7" fmla="*/ 17 h 791"/>
                    <a:gd name="T8" fmla="*/ 43 w 533"/>
                    <a:gd name="T9" fmla="*/ 6 h 791"/>
                    <a:gd name="T10" fmla="*/ 69 w 533"/>
                    <a:gd name="T11" fmla="*/ 53 h 791"/>
                    <a:gd name="T12" fmla="*/ 108 w 533"/>
                    <a:gd name="T13" fmla="*/ 62 h 791"/>
                    <a:gd name="T14" fmla="*/ 147 w 533"/>
                    <a:gd name="T15" fmla="*/ 74 h 791"/>
                    <a:gd name="T16" fmla="*/ 185 w 533"/>
                    <a:gd name="T17" fmla="*/ 86 h 791"/>
                    <a:gd name="T18" fmla="*/ 222 w 533"/>
                    <a:gd name="T19" fmla="*/ 100 h 791"/>
                    <a:gd name="T20" fmla="*/ 259 w 533"/>
                    <a:gd name="T21" fmla="*/ 116 h 791"/>
                    <a:gd name="T22" fmla="*/ 247 w 533"/>
                    <a:gd name="T23" fmla="*/ 132 h 791"/>
                    <a:gd name="T24" fmla="*/ 216 w 533"/>
                    <a:gd name="T25" fmla="*/ 146 h 791"/>
                    <a:gd name="T26" fmla="*/ 190 w 533"/>
                    <a:gd name="T27" fmla="*/ 156 h 791"/>
                    <a:gd name="T28" fmla="*/ 246 w 533"/>
                    <a:gd name="T29" fmla="*/ 174 h 791"/>
                    <a:gd name="T30" fmla="*/ 282 w 533"/>
                    <a:gd name="T31" fmla="*/ 159 h 791"/>
                    <a:gd name="T32" fmla="*/ 310 w 533"/>
                    <a:gd name="T33" fmla="*/ 145 h 791"/>
                    <a:gd name="T34" fmla="*/ 344 w 533"/>
                    <a:gd name="T35" fmla="*/ 168 h 791"/>
                    <a:gd name="T36" fmla="*/ 375 w 533"/>
                    <a:gd name="T37" fmla="*/ 193 h 791"/>
                    <a:gd name="T38" fmla="*/ 411 w 533"/>
                    <a:gd name="T39" fmla="*/ 234 h 791"/>
                    <a:gd name="T40" fmla="*/ 450 w 533"/>
                    <a:gd name="T41" fmla="*/ 296 h 791"/>
                    <a:gd name="T42" fmla="*/ 469 w 533"/>
                    <a:gd name="T43" fmla="*/ 359 h 791"/>
                    <a:gd name="T44" fmla="*/ 296 w 533"/>
                    <a:gd name="T45" fmla="*/ 420 h 791"/>
                    <a:gd name="T46" fmla="*/ 469 w 533"/>
                    <a:gd name="T47" fmla="*/ 451 h 791"/>
                    <a:gd name="T48" fmla="*/ 454 w 533"/>
                    <a:gd name="T49" fmla="*/ 506 h 791"/>
                    <a:gd name="T50" fmla="*/ 424 w 533"/>
                    <a:gd name="T51" fmla="*/ 560 h 791"/>
                    <a:gd name="T52" fmla="*/ 392 w 533"/>
                    <a:gd name="T53" fmla="*/ 601 h 791"/>
                    <a:gd name="T54" fmla="*/ 355 w 533"/>
                    <a:gd name="T55" fmla="*/ 637 h 791"/>
                    <a:gd name="T56" fmla="*/ 315 w 533"/>
                    <a:gd name="T57" fmla="*/ 653 h 791"/>
                    <a:gd name="T58" fmla="*/ 276 w 533"/>
                    <a:gd name="T59" fmla="*/ 639 h 791"/>
                    <a:gd name="T60" fmla="*/ 240 w 533"/>
                    <a:gd name="T61" fmla="*/ 628 h 791"/>
                    <a:gd name="T62" fmla="*/ 216 w 533"/>
                    <a:gd name="T63" fmla="*/ 641 h 791"/>
                    <a:gd name="T64" fmla="*/ 219 w 533"/>
                    <a:gd name="T65" fmla="*/ 662 h 791"/>
                    <a:gd name="T66" fmla="*/ 257 w 533"/>
                    <a:gd name="T67" fmla="*/ 674 h 791"/>
                    <a:gd name="T68" fmla="*/ 282 w 533"/>
                    <a:gd name="T69" fmla="*/ 683 h 791"/>
                    <a:gd name="T70" fmla="*/ 259 w 533"/>
                    <a:gd name="T71" fmla="*/ 704 h 791"/>
                    <a:gd name="T72" fmla="*/ 213 w 533"/>
                    <a:gd name="T73" fmla="*/ 727 h 791"/>
                    <a:gd name="T74" fmla="*/ 161 w 533"/>
                    <a:gd name="T75" fmla="*/ 746 h 791"/>
                    <a:gd name="T76" fmla="*/ 152 w 533"/>
                    <a:gd name="T77" fmla="*/ 780 h 791"/>
                    <a:gd name="T78" fmla="*/ 154 w 533"/>
                    <a:gd name="T79" fmla="*/ 789 h 791"/>
                    <a:gd name="T80" fmla="*/ 178 w 533"/>
                    <a:gd name="T81" fmla="*/ 781 h 791"/>
                    <a:gd name="T82" fmla="*/ 234 w 533"/>
                    <a:gd name="T83" fmla="*/ 760 h 791"/>
                    <a:gd name="T84" fmla="*/ 287 w 533"/>
                    <a:gd name="T85" fmla="*/ 736 h 791"/>
                    <a:gd name="T86" fmla="*/ 336 w 533"/>
                    <a:gd name="T87" fmla="*/ 709 h 791"/>
                    <a:gd name="T88" fmla="*/ 380 w 533"/>
                    <a:gd name="T89" fmla="*/ 680 h 791"/>
                    <a:gd name="T90" fmla="*/ 419 w 533"/>
                    <a:gd name="T91" fmla="*/ 646 h 791"/>
                    <a:gd name="T92" fmla="*/ 490 w 533"/>
                    <a:gd name="T93" fmla="*/ 557 h 791"/>
                    <a:gd name="T94" fmla="*/ 528 w 533"/>
                    <a:gd name="T95" fmla="*/ 459 h 791"/>
                    <a:gd name="T96" fmla="*/ 532 w 533"/>
                    <a:gd name="T97" fmla="*/ 367 h 791"/>
                    <a:gd name="T98" fmla="*/ 517 w 533"/>
                    <a:gd name="T99" fmla="*/ 303 h 791"/>
                    <a:gd name="T100" fmla="*/ 488 w 533"/>
                    <a:gd name="T101" fmla="*/ 244 h 791"/>
                    <a:gd name="T102" fmla="*/ 445 w 533"/>
                    <a:gd name="T103" fmla="*/ 189 h 791"/>
                    <a:gd name="T104" fmla="*/ 389 w 533"/>
                    <a:gd name="T105" fmla="*/ 139 h 791"/>
                    <a:gd name="T106" fmla="*/ 317 w 533"/>
                    <a:gd name="T107" fmla="*/ 94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33" h="791">
                      <a:moveTo>
                        <a:pt x="317" y="94"/>
                      </a:moveTo>
                      <a:lnTo>
                        <a:pt x="300" y="85"/>
                      </a:lnTo>
                      <a:lnTo>
                        <a:pt x="282" y="76"/>
                      </a:lnTo>
                      <a:lnTo>
                        <a:pt x="263" y="68"/>
                      </a:lnTo>
                      <a:lnTo>
                        <a:pt x="245" y="60"/>
                      </a:lnTo>
                      <a:lnTo>
                        <a:pt x="225" y="52"/>
                      </a:lnTo>
                      <a:lnTo>
                        <a:pt x="207" y="45"/>
                      </a:lnTo>
                      <a:lnTo>
                        <a:pt x="187" y="39"/>
                      </a:lnTo>
                      <a:lnTo>
                        <a:pt x="168" y="32"/>
                      </a:lnTo>
                      <a:lnTo>
                        <a:pt x="147" y="26"/>
                      </a:lnTo>
                      <a:lnTo>
                        <a:pt x="127" y="22"/>
                      </a:lnTo>
                      <a:lnTo>
                        <a:pt x="107" y="17"/>
                      </a:lnTo>
                      <a:lnTo>
                        <a:pt x="86" y="12"/>
                      </a:lnTo>
                      <a:lnTo>
                        <a:pt x="64" y="9"/>
                      </a:lnTo>
                      <a:lnTo>
                        <a:pt x="43" y="6"/>
                      </a:lnTo>
                      <a:lnTo>
                        <a:pt x="21" y="2"/>
                      </a:lnTo>
                      <a:lnTo>
                        <a:pt x="0" y="0"/>
                      </a:lnTo>
                      <a:lnTo>
                        <a:pt x="69" y="53"/>
                      </a:lnTo>
                      <a:lnTo>
                        <a:pt x="81" y="56"/>
                      </a:lnTo>
                      <a:lnTo>
                        <a:pt x="95" y="59"/>
                      </a:lnTo>
                      <a:lnTo>
                        <a:pt x="108" y="62"/>
                      </a:lnTo>
                      <a:lnTo>
                        <a:pt x="120" y="65"/>
                      </a:lnTo>
                      <a:lnTo>
                        <a:pt x="134" y="69"/>
                      </a:lnTo>
                      <a:lnTo>
                        <a:pt x="147" y="74"/>
                      </a:lnTo>
                      <a:lnTo>
                        <a:pt x="160" y="77"/>
                      </a:lnTo>
                      <a:lnTo>
                        <a:pt x="172" y="82"/>
                      </a:lnTo>
                      <a:lnTo>
                        <a:pt x="185" y="86"/>
                      </a:lnTo>
                      <a:lnTo>
                        <a:pt x="198" y="91"/>
                      </a:lnTo>
                      <a:lnTo>
                        <a:pt x="209" y="95"/>
                      </a:lnTo>
                      <a:lnTo>
                        <a:pt x="222" y="100"/>
                      </a:lnTo>
                      <a:lnTo>
                        <a:pt x="234" y="106"/>
                      </a:lnTo>
                      <a:lnTo>
                        <a:pt x="246" y="110"/>
                      </a:lnTo>
                      <a:lnTo>
                        <a:pt x="259" y="116"/>
                      </a:lnTo>
                      <a:lnTo>
                        <a:pt x="270" y="122"/>
                      </a:lnTo>
                      <a:lnTo>
                        <a:pt x="259" y="128"/>
                      </a:lnTo>
                      <a:lnTo>
                        <a:pt x="247" y="132"/>
                      </a:lnTo>
                      <a:lnTo>
                        <a:pt x="236" y="137"/>
                      </a:lnTo>
                      <a:lnTo>
                        <a:pt x="225" y="142"/>
                      </a:lnTo>
                      <a:lnTo>
                        <a:pt x="216" y="146"/>
                      </a:lnTo>
                      <a:lnTo>
                        <a:pt x="207" y="150"/>
                      </a:lnTo>
                      <a:lnTo>
                        <a:pt x="198" y="153"/>
                      </a:lnTo>
                      <a:lnTo>
                        <a:pt x="190" y="156"/>
                      </a:lnTo>
                      <a:lnTo>
                        <a:pt x="217" y="184"/>
                      </a:lnTo>
                      <a:lnTo>
                        <a:pt x="232" y="178"/>
                      </a:lnTo>
                      <a:lnTo>
                        <a:pt x="246" y="174"/>
                      </a:lnTo>
                      <a:lnTo>
                        <a:pt x="259" y="168"/>
                      </a:lnTo>
                      <a:lnTo>
                        <a:pt x="270" y="163"/>
                      </a:lnTo>
                      <a:lnTo>
                        <a:pt x="282" y="159"/>
                      </a:lnTo>
                      <a:lnTo>
                        <a:pt x="292" y="154"/>
                      </a:lnTo>
                      <a:lnTo>
                        <a:pt x="301" y="150"/>
                      </a:lnTo>
                      <a:lnTo>
                        <a:pt x="310" y="145"/>
                      </a:lnTo>
                      <a:lnTo>
                        <a:pt x="322" y="152"/>
                      </a:lnTo>
                      <a:lnTo>
                        <a:pt x="334" y="160"/>
                      </a:lnTo>
                      <a:lnTo>
                        <a:pt x="344" y="168"/>
                      </a:lnTo>
                      <a:lnTo>
                        <a:pt x="354" y="176"/>
                      </a:lnTo>
                      <a:lnTo>
                        <a:pt x="365" y="184"/>
                      </a:lnTo>
                      <a:lnTo>
                        <a:pt x="375" y="193"/>
                      </a:lnTo>
                      <a:lnTo>
                        <a:pt x="384" y="204"/>
                      </a:lnTo>
                      <a:lnTo>
                        <a:pt x="393" y="213"/>
                      </a:lnTo>
                      <a:lnTo>
                        <a:pt x="411" y="234"/>
                      </a:lnTo>
                      <a:lnTo>
                        <a:pt x="426" y="254"/>
                      </a:lnTo>
                      <a:lnTo>
                        <a:pt x="439" y="275"/>
                      </a:lnTo>
                      <a:lnTo>
                        <a:pt x="450" y="296"/>
                      </a:lnTo>
                      <a:lnTo>
                        <a:pt x="459" y="317"/>
                      </a:lnTo>
                      <a:lnTo>
                        <a:pt x="465" y="339"/>
                      </a:lnTo>
                      <a:lnTo>
                        <a:pt x="469" y="359"/>
                      </a:lnTo>
                      <a:lnTo>
                        <a:pt x="471" y="381"/>
                      </a:lnTo>
                      <a:lnTo>
                        <a:pt x="297" y="386"/>
                      </a:lnTo>
                      <a:lnTo>
                        <a:pt x="296" y="420"/>
                      </a:lnTo>
                      <a:lnTo>
                        <a:pt x="472" y="416"/>
                      </a:lnTo>
                      <a:lnTo>
                        <a:pt x="472" y="433"/>
                      </a:lnTo>
                      <a:lnTo>
                        <a:pt x="469" y="451"/>
                      </a:lnTo>
                      <a:lnTo>
                        <a:pt x="466" y="469"/>
                      </a:lnTo>
                      <a:lnTo>
                        <a:pt x="461" y="487"/>
                      </a:lnTo>
                      <a:lnTo>
                        <a:pt x="454" y="506"/>
                      </a:lnTo>
                      <a:lnTo>
                        <a:pt x="446" y="524"/>
                      </a:lnTo>
                      <a:lnTo>
                        <a:pt x="436" y="541"/>
                      </a:lnTo>
                      <a:lnTo>
                        <a:pt x="424" y="560"/>
                      </a:lnTo>
                      <a:lnTo>
                        <a:pt x="414" y="575"/>
                      </a:lnTo>
                      <a:lnTo>
                        <a:pt x="404" y="588"/>
                      </a:lnTo>
                      <a:lnTo>
                        <a:pt x="392" y="601"/>
                      </a:lnTo>
                      <a:lnTo>
                        <a:pt x="381" y="614"/>
                      </a:lnTo>
                      <a:lnTo>
                        <a:pt x="368" y="625"/>
                      </a:lnTo>
                      <a:lnTo>
                        <a:pt x="355" y="637"/>
                      </a:lnTo>
                      <a:lnTo>
                        <a:pt x="343" y="647"/>
                      </a:lnTo>
                      <a:lnTo>
                        <a:pt x="329" y="658"/>
                      </a:lnTo>
                      <a:lnTo>
                        <a:pt x="315" y="653"/>
                      </a:lnTo>
                      <a:lnTo>
                        <a:pt x="301" y="648"/>
                      </a:lnTo>
                      <a:lnTo>
                        <a:pt x="289" y="644"/>
                      </a:lnTo>
                      <a:lnTo>
                        <a:pt x="276" y="639"/>
                      </a:lnTo>
                      <a:lnTo>
                        <a:pt x="263" y="636"/>
                      </a:lnTo>
                      <a:lnTo>
                        <a:pt x="252" y="631"/>
                      </a:lnTo>
                      <a:lnTo>
                        <a:pt x="240" y="628"/>
                      </a:lnTo>
                      <a:lnTo>
                        <a:pt x="230" y="624"/>
                      </a:lnTo>
                      <a:lnTo>
                        <a:pt x="223" y="632"/>
                      </a:lnTo>
                      <a:lnTo>
                        <a:pt x="216" y="641"/>
                      </a:lnTo>
                      <a:lnTo>
                        <a:pt x="209" y="650"/>
                      </a:lnTo>
                      <a:lnTo>
                        <a:pt x="203" y="658"/>
                      </a:lnTo>
                      <a:lnTo>
                        <a:pt x="219" y="662"/>
                      </a:lnTo>
                      <a:lnTo>
                        <a:pt x="233" y="667"/>
                      </a:lnTo>
                      <a:lnTo>
                        <a:pt x="246" y="670"/>
                      </a:lnTo>
                      <a:lnTo>
                        <a:pt x="257" y="674"/>
                      </a:lnTo>
                      <a:lnTo>
                        <a:pt x="267" y="677"/>
                      </a:lnTo>
                      <a:lnTo>
                        <a:pt x="275" y="681"/>
                      </a:lnTo>
                      <a:lnTo>
                        <a:pt x="282" y="683"/>
                      </a:lnTo>
                      <a:lnTo>
                        <a:pt x="286" y="685"/>
                      </a:lnTo>
                      <a:lnTo>
                        <a:pt x="272" y="694"/>
                      </a:lnTo>
                      <a:lnTo>
                        <a:pt x="259" y="704"/>
                      </a:lnTo>
                      <a:lnTo>
                        <a:pt x="244" y="712"/>
                      </a:lnTo>
                      <a:lnTo>
                        <a:pt x="229" y="720"/>
                      </a:lnTo>
                      <a:lnTo>
                        <a:pt x="213" y="727"/>
                      </a:lnTo>
                      <a:lnTo>
                        <a:pt x="196" y="734"/>
                      </a:lnTo>
                      <a:lnTo>
                        <a:pt x="179" y="741"/>
                      </a:lnTo>
                      <a:lnTo>
                        <a:pt x="161" y="746"/>
                      </a:lnTo>
                      <a:lnTo>
                        <a:pt x="158" y="757"/>
                      </a:lnTo>
                      <a:lnTo>
                        <a:pt x="155" y="768"/>
                      </a:lnTo>
                      <a:lnTo>
                        <a:pt x="152" y="780"/>
                      </a:lnTo>
                      <a:lnTo>
                        <a:pt x="148" y="791"/>
                      </a:lnTo>
                      <a:lnTo>
                        <a:pt x="150" y="790"/>
                      </a:lnTo>
                      <a:lnTo>
                        <a:pt x="154" y="789"/>
                      </a:lnTo>
                      <a:lnTo>
                        <a:pt x="156" y="789"/>
                      </a:lnTo>
                      <a:lnTo>
                        <a:pt x="158" y="788"/>
                      </a:lnTo>
                      <a:lnTo>
                        <a:pt x="178" y="781"/>
                      </a:lnTo>
                      <a:lnTo>
                        <a:pt x="198" y="775"/>
                      </a:lnTo>
                      <a:lnTo>
                        <a:pt x="216" y="767"/>
                      </a:lnTo>
                      <a:lnTo>
                        <a:pt x="234" y="760"/>
                      </a:lnTo>
                      <a:lnTo>
                        <a:pt x="253" y="752"/>
                      </a:lnTo>
                      <a:lnTo>
                        <a:pt x="270" y="744"/>
                      </a:lnTo>
                      <a:lnTo>
                        <a:pt x="287" y="736"/>
                      </a:lnTo>
                      <a:lnTo>
                        <a:pt x="304" y="727"/>
                      </a:lnTo>
                      <a:lnTo>
                        <a:pt x="320" y="719"/>
                      </a:lnTo>
                      <a:lnTo>
                        <a:pt x="336" y="709"/>
                      </a:lnTo>
                      <a:lnTo>
                        <a:pt x="351" y="699"/>
                      </a:lnTo>
                      <a:lnTo>
                        <a:pt x="365" y="689"/>
                      </a:lnTo>
                      <a:lnTo>
                        <a:pt x="380" y="680"/>
                      </a:lnTo>
                      <a:lnTo>
                        <a:pt x="392" y="668"/>
                      </a:lnTo>
                      <a:lnTo>
                        <a:pt x="406" y="658"/>
                      </a:lnTo>
                      <a:lnTo>
                        <a:pt x="419" y="646"/>
                      </a:lnTo>
                      <a:lnTo>
                        <a:pt x="446" y="617"/>
                      </a:lnTo>
                      <a:lnTo>
                        <a:pt x="471" y="588"/>
                      </a:lnTo>
                      <a:lnTo>
                        <a:pt x="490" y="557"/>
                      </a:lnTo>
                      <a:lnTo>
                        <a:pt x="507" y="526"/>
                      </a:lnTo>
                      <a:lnTo>
                        <a:pt x="519" y="493"/>
                      </a:lnTo>
                      <a:lnTo>
                        <a:pt x="528" y="459"/>
                      </a:lnTo>
                      <a:lnTo>
                        <a:pt x="532" y="425"/>
                      </a:lnTo>
                      <a:lnTo>
                        <a:pt x="533" y="389"/>
                      </a:lnTo>
                      <a:lnTo>
                        <a:pt x="532" y="367"/>
                      </a:lnTo>
                      <a:lnTo>
                        <a:pt x="528" y="345"/>
                      </a:lnTo>
                      <a:lnTo>
                        <a:pt x="524" y="324"/>
                      </a:lnTo>
                      <a:lnTo>
                        <a:pt x="517" y="303"/>
                      </a:lnTo>
                      <a:lnTo>
                        <a:pt x="509" y="282"/>
                      </a:lnTo>
                      <a:lnTo>
                        <a:pt x="499" y="262"/>
                      </a:lnTo>
                      <a:lnTo>
                        <a:pt x="488" y="244"/>
                      </a:lnTo>
                      <a:lnTo>
                        <a:pt x="475" y="224"/>
                      </a:lnTo>
                      <a:lnTo>
                        <a:pt x="461" y="207"/>
                      </a:lnTo>
                      <a:lnTo>
                        <a:pt x="445" y="189"/>
                      </a:lnTo>
                      <a:lnTo>
                        <a:pt x="428" y="171"/>
                      </a:lnTo>
                      <a:lnTo>
                        <a:pt x="410" y="155"/>
                      </a:lnTo>
                      <a:lnTo>
                        <a:pt x="389" y="139"/>
                      </a:lnTo>
                      <a:lnTo>
                        <a:pt x="367" y="124"/>
                      </a:lnTo>
                      <a:lnTo>
                        <a:pt x="343" y="109"/>
                      </a:lnTo>
                      <a:lnTo>
                        <a:pt x="317" y="9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7" name="Freeform 72"/>
                <p:cNvSpPr>
                  <a:spLocks/>
                </p:cNvSpPr>
                <p:nvPr/>
              </p:nvSpPr>
              <p:spPr bwMode="auto">
                <a:xfrm>
                  <a:off x="7764464" y="2419352"/>
                  <a:ext cx="287338" cy="661988"/>
                </a:xfrm>
                <a:custGeom>
                  <a:avLst/>
                  <a:gdLst>
                    <a:gd name="T0" fmla="*/ 151 w 363"/>
                    <a:gd name="T1" fmla="*/ 739 h 833"/>
                    <a:gd name="T2" fmla="*/ 203 w 363"/>
                    <a:gd name="T3" fmla="*/ 669 h 833"/>
                    <a:gd name="T4" fmla="*/ 238 w 363"/>
                    <a:gd name="T5" fmla="*/ 654 h 833"/>
                    <a:gd name="T6" fmla="*/ 264 w 363"/>
                    <a:gd name="T7" fmla="*/ 660 h 833"/>
                    <a:gd name="T8" fmla="*/ 289 w 363"/>
                    <a:gd name="T9" fmla="*/ 636 h 833"/>
                    <a:gd name="T10" fmla="*/ 272 w 363"/>
                    <a:gd name="T11" fmla="*/ 621 h 833"/>
                    <a:gd name="T12" fmla="*/ 244 w 363"/>
                    <a:gd name="T13" fmla="*/ 614 h 833"/>
                    <a:gd name="T14" fmla="*/ 279 w 363"/>
                    <a:gd name="T15" fmla="*/ 533 h 833"/>
                    <a:gd name="T16" fmla="*/ 303 w 363"/>
                    <a:gd name="T17" fmla="*/ 444 h 833"/>
                    <a:gd name="T18" fmla="*/ 298 w 363"/>
                    <a:gd name="T19" fmla="*/ 392 h 833"/>
                    <a:gd name="T20" fmla="*/ 280 w 363"/>
                    <a:gd name="T21" fmla="*/ 303 h 833"/>
                    <a:gd name="T22" fmla="*/ 227 w 363"/>
                    <a:gd name="T23" fmla="*/ 208 h 833"/>
                    <a:gd name="T24" fmla="*/ 257 w 363"/>
                    <a:gd name="T25" fmla="*/ 197 h 833"/>
                    <a:gd name="T26" fmla="*/ 283 w 363"/>
                    <a:gd name="T27" fmla="*/ 188 h 833"/>
                    <a:gd name="T28" fmla="*/ 251 w 363"/>
                    <a:gd name="T29" fmla="*/ 162 h 833"/>
                    <a:gd name="T30" fmla="*/ 180 w 363"/>
                    <a:gd name="T31" fmla="*/ 141 h 833"/>
                    <a:gd name="T32" fmla="*/ 117 w 363"/>
                    <a:gd name="T33" fmla="*/ 75 h 833"/>
                    <a:gd name="T34" fmla="*/ 95 w 363"/>
                    <a:gd name="T35" fmla="*/ 50 h 833"/>
                    <a:gd name="T36" fmla="*/ 122 w 363"/>
                    <a:gd name="T37" fmla="*/ 54 h 833"/>
                    <a:gd name="T38" fmla="*/ 57 w 363"/>
                    <a:gd name="T39" fmla="*/ 4 h 833"/>
                    <a:gd name="T40" fmla="*/ 25 w 363"/>
                    <a:gd name="T41" fmla="*/ 1 h 833"/>
                    <a:gd name="T42" fmla="*/ 2 w 363"/>
                    <a:gd name="T43" fmla="*/ 10 h 833"/>
                    <a:gd name="T44" fmla="*/ 7 w 363"/>
                    <a:gd name="T45" fmla="*/ 43 h 833"/>
                    <a:gd name="T46" fmla="*/ 29 w 363"/>
                    <a:gd name="T47" fmla="*/ 58 h 833"/>
                    <a:gd name="T48" fmla="*/ 104 w 363"/>
                    <a:gd name="T49" fmla="*/ 127 h 833"/>
                    <a:gd name="T50" fmla="*/ 142 w 363"/>
                    <a:gd name="T51" fmla="*/ 194 h 833"/>
                    <a:gd name="T52" fmla="*/ 82 w 363"/>
                    <a:gd name="T53" fmla="*/ 208 h 833"/>
                    <a:gd name="T54" fmla="*/ 19 w 363"/>
                    <a:gd name="T55" fmla="*/ 226 h 833"/>
                    <a:gd name="T56" fmla="*/ 38 w 363"/>
                    <a:gd name="T57" fmla="*/ 253 h 833"/>
                    <a:gd name="T58" fmla="*/ 112 w 363"/>
                    <a:gd name="T59" fmla="*/ 238 h 833"/>
                    <a:gd name="T60" fmla="*/ 180 w 363"/>
                    <a:gd name="T61" fmla="*/ 227 h 833"/>
                    <a:gd name="T62" fmla="*/ 201 w 363"/>
                    <a:gd name="T63" fmla="*/ 263 h 833"/>
                    <a:gd name="T64" fmla="*/ 227 w 363"/>
                    <a:gd name="T65" fmla="*/ 326 h 833"/>
                    <a:gd name="T66" fmla="*/ 22 w 363"/>
                    <a:gd name="T67" fmla="*/ 400 h 833"/>
                    <a:gd name="T68" fmla="*/ 22 w 363"/>
                    <a:gd name="T69" fmla="*/ 435 h 833"/>
                    <a:gd name="T70" fmla="*/ 234 w 363"/>
                    <a:gd name="T71" fmla="*/ 489 h 833"/>
                    <a:gd name="T72" fmla="*/ 198 w 363"/>
                    <a:gd name="T73" fmla="*/ 580 h 833"/>
                    <a:gd name="T74" fmla="*/ 124 w 363"/>
                    <a:gd name="T75" fmla="*/ 590 h 833"/>
                    <a:gd name="T76" fmla="*/ 40 w 363"/>
                    <a:gd name="T77" fmla="*/ 579 h 833"/>
                    <a:gd name="T78" fmla="*/ 18 w 363"/>
                    <a:gd name="T79" fmla="*/ 606 h 833"/>
                    <a:gd name="T80" fmla="*/ 72 w 363"/>
                    <a:gd name="T81" fmla="*/ 620 h 833"/>
                    <a:gd name="T82" fmla="*/ 147 w 363"/>
                    <a:gd name="T83" fmla="*/ 632 h 833"/>
                    <a:gd name="T84" fmla="*/ 108 w 363"/>
                    <a:gd name="T85" fmla="*/ 713 h 833"/>
                    <a:gd name="T86" fmla="*/ 46 w 363"/>
                    <a:gd name="T87" fmla="*/ 783 h 833"/>
                    <a:gd name="T88" fmla="*/ 10 w 363"/>
                    <a:gd name="T89" fmla="*/ 815 h 833"/>
                    <a:gd name="T90" fmla="*/ 36 w 363"/>
                    <a:gd name="T91" fmla="*/ 831 h 833"/>
                    <a:gd name="T92" fmla="*/ 87 w 363"/>
                    <a:gd name="T93" fmla="*/ 823 h 833"/>
                    <a:gd name="T94" fmla="*/ 139 w 363"/>
                    <a:gd name="T95" fmla="*/ 814 h 833"/>
                    <a:gd name="T96" fmla="*/ 189 w 363"/>
                    <a:gd name="T97" fmla="*/ 802 h 833"/>
                    <a:gd name="T98" fmla="*/ 221 w 363"/>
                    <a:gd name="T99" fmla="*/ 772 h 833"/>
                    <a:gd name="T100" fmla="*/ 200 w 363"/>
                    <a:gd name="T101" fmla="*/ 758 h 833"/>
                    <a:gd name="T102" fmla="*/ 143 w 363"/>
                    <a:gd name="T103" fmla="*/ 772 h 8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63" h="833">
                      <a:moveTo>
                        <a:pt x="113" y="778"/>
                      </a:moveTo>
                      <a:lnTo>
                        <a:pt x="125" y="766"/>
                      </a:lnTo>
                      <a:lnTo>
                        <a:pt x="138" y="753"/>
                      </a:lnTo>
                      <a:lnTo>
                        <a:pt x="151" y="739"/>
                      </a:lnTo>
                      <a:lnTo>
                        <a:pt x="163" y="723"/>
                      </a:lnTo>
                      <a:lnTo>
                        <a:pt x="176" y="705"/>
                      </a:lnTo>
                      <a:lnTo>
                        <a:pt x="190" y="688"/>
                      </a:lnTo>
                      <a:lnTo>
                        <a:pt x="203" y="669"/>
                      </a:lnTo>
                      <a:lnTo>
                        <a:pt x="216" y="648"/>
                      </a:lnTo>
                      <a:lnTo>
                        <a:pt x="223" y="650"/>
                      </a:lnTo>
                      <a:lnTo>
                        <a:pt x="231" y="651"/>
                      </a:lnTo>
                      <a:lnTo>
                        <a:pt x="238" y="654"/>
                      </a:lnTo>
                      <a:lnTo>
                        <a:pt x="245" y="655"/>
                      </a:lnTo>
                      <a:lnTo>
                        <a:pt x="251" y="657"/>
                      </a:lnTo>
                      <a:lnTo>
                        <a:pt x="258" y="658"/>
                      </a:lnTo>
                      <a:lnTo>
                        <a:pt x="264" y="660"/>
                      </a:lnTo>
                      <a:lnTo>
                        <a:pt x="269" y="662"/>
                      </a:lnTo>
                      <a:lnTo>
                        <a:pt x="275" y="654"/>
                      </a:lnTo>
                      <a:lnTo>
                        <a:pt x="282" y="645"/>
                      </a:lnTo>
                      <a:lnTo>
                        <a:pt x="289" y="636"/>
                      </a:lnTo>
                      <a:lnTo>
                        <a:pt x="296" y="628"/>
                      </a:lnTo>
                      <a:lnTo>
                        <a:pt x="288" y="626"/>
                      </a:lnTo>
                      <a:lnTo>
                        <a:pt x="280" y="624"/>
                      </a:lnTo>
                      <a:lnTo>
                        <a:pt x="272" y="621"/>
                      </a:lnTo>
                      <a:lnTo>
                        <a:pt x="264" y="619"/>
                      </a:lnTo>
                      <a:lnTo>
                        <a:pt x="257" y="618"/>
                      </a:lnTo>
                      <a:lnTo>
                        <a:pt x="250" y="616"/>
                      </a:lnTo>
                      <a:lnTo>
                        <a:pt x="244" y="614"/>
                      </a:lnTo>
                      <a:lnTo>
                        <a:pt x="238" y="612"/>
                      </a:lnTo>
                      <a:lnTo>
                        <a:pt x="254" y="584"/>
                      </a:lnTo>
                      <a:lnTo>
                        <a:pt x="268" y="558"/>
                      </a:lnTo>
                      <a:lnTo>
                        <a:pt x="279" y="533"/>
                      </a:lnTo>
                      <a:lnTo>
                        <a:pt x="289" y="508"/>
                      </a:lnTo>
                      <a:lnTo>
                        <a:pt x="296" y="485"/>
                      </a:lnTo>
                      <a:lnTo>
                        <a:pt x="300" y="465"/>
                      </a:lnTo>
                      <a:lnTo>
                        <a:pt x="303" y="444"/>
                      </a:lnTo>
                      <a:lnTo>
                        <a:pt x="304" y="425"/>
                      </a:lnTo>
                      <a:lnTo>
                        <a:pt x="362" y="424"/>
                      </a:lnTo>
                      <a:lnTo>
                        <a:pt x="363" y="390"/>
                      </a:lnTo>
                      <a:lnTo>
                        <a:pt x="298" y="392"/>
                      </a:lnTo>
                      <a:lnTo>
                        <a:pt x="297" y="370"/>
                      </a:lnTo>
                      <a:lnTo>
                        <a:pt x="294" y="348"/>
                      </a:lnTo>
                      <a:lnTo>
                        <a:pt x="287" y="326"/>
                      </a:lnTo>
                      <a:lnTo>
                        <a:pt x="280" y="303"/>
                      </a:lnTo>
                      <a:lnTo>
                        <a:pt x="269" y="280"/>
                      </a:lnTo>
                      <a:lnTo>
                        <a:pt x="257" y="257"/>
                      </a:lnTo>
                      <a:lnTo>
                        <a:pt x="243" y="233"/>
                      </a:lnTo>
                      <a:lnTo>
                        <a:pt x="227" y="208"/>
                      </a:lnTo>
                      <a:lnTo>
                        <a:pt x="235" y="205"/>
                      </a:lnTo>
                      <a:lnTo>
                        <a:pt x="242" y="203"/>
                      </a:lnTo>
                      <a:lnTo>
                        <a:pt x="249" y="200"/>
                      </a:lnTo>
                      <a:lnTo>
                        <a:pt x="257" y="197"/>
                      </a:lnTo>
                      <a:lnTo>
                        <a:pt x="264" y="195"/>
                      </a:lnTo>
                      <a:lnTo>
                        <a:pt x="271" y="193"/>
                      </a:lnTo>
                      <a:lnTo>
                        <a:pt x="276" y="190"/>
                      </a:lnTo>
                      <a:lnTo>
                        <a:pt x="283" y="188"/>
                      </a:lnTo>
                      <a:lnTo>
                        <a:pt x="256" y="160"/>
                      </a:lnTo>
                      <a:lnTo>
                        <a:pt x="254" y="160"/>
                      </a:lnTo>
                      <a:lnTo>
                        <a:pt x="252" y="162"/>
                      </a:lnTo>
                      <a:lnTo>
                        <a:pt x="251" y="162"/>
                      </a:lnTo>
                      <a:lnTo>
                        <a:pt x="249" y="163"/>
                      </a:lnTo>
                      <a:lnTo>
                        <a:pt x="207" y="178"/>
                      </a:lnTo>
                      <a:lnTo>
                        <a:pt x="193" y="158"/>
                      </a:lnTo>
                      <a:lnTo>
                        <a:pt x="180" y="141"/>
                      </a:lnTo>
                      <a:lnTo>
                        <a:pt x="165" y="124"/>
                      </a:lnTo>
                      <a:lnTo>
                        <a:pt x="150" y="106"/>
                      </a:lnTo>
                      <a:lnTo>
                        <a:pt x="133" y="91"/>
                      </a:lnTo>
                      <a:lnTo>
                        <a:pt x="117" y="75"/>
                      </a:lnTo>
                      <a:lnTo>
                        <a:pt x="100" y="61"/>
                      </a:lnTo>
                      <a:lnTo>
                        <a:pt x="83" y="48"/>
                      </a:lnTo>
                      <a:lnTo>
                        <a:pt x="90" y="49"/>
                      </a:lnTo>
                      <a:lnTo>
                        <a:pt x="95" y="50"/>
                      </a:lnTo>
                      <a:lnTo>
                        <a:pt x="102" y="51"/>
                      </a:lnTo>
                      <a:lnTo>
                        <a:pt x="109" y="52"/>
                      </a:lnTo>
                      <a:lnTo>
                        <a:pt x="115" y="53"/>
                      </a:lnTo>
                      <a:lnTo>
                        <a:pt x="122" y="54"/>
                      </a:lnTo>
                      <a:lnTo>
                        <a:pt x="128" y="56"/>
                      </a:lnTo>
                      <a:lnTo>
                        <a:pt x="135" y="57"/>
                      </a:lnTo>
                      <a:lnTo>
                        <a:pt x="66" y="4"/>
                      </a:lnTo>
                      <a:lnTo>
                        <a:pt x="57" y="4"/>
                      </a:lnTo>
                      <a:lnTo>
                        <a:pt x="49" y="3"/>
                      </a:lnTo>
                      <a:lnTo>
                        <a:pt x="41" y="3"/>
                      </a:lnTo>
                      <a:lnTo>
                        <a:pt x="33" y="1"/>
                      </a:lnTo>
                      <a:lnTo>
                        <a:pt x="25" y="1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2" y="10"/>
                      </a:lnTo>
                      <a:lnTo>
                        <a:pt x="3" y="20"/>
                      </a:lnTo>
                      <a:lnTo>
                        <a:pt x="6" y="31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8" y="43"/>
                      </a:lnTo>
                      <a:lnTo>
                        <a:pt x="29" y="58"/>
                      </a:lnTo>
                      <a:lnTo>
                        <a:pt x="48" y="74"/>
                      </a:lnTo>
                      <a:lnTo>
                        <a:pt x="67" y="91"/>
                      </a:lnTo>
                      <a:lnTo>
                        <a:pt x="86" y="109"/>
                      </a:lnTo>
                      <a:lnTo>
                        <a:pt x="104" y="127"/>
                      </a:lnTo>
                      <a:lnTo>
                        <a:pt x="121" y="147"/>
                      </a:lnTo>
                      <a:lnTo>
                        <a:pt x="137" y="167"/>
                      </a:lnTo>
                      <a:lnTo>
                        <a:pt x="153" y="189"/>
                      </a:lnTo>
                      <a:lnTo>
                        <a:pt x="142" y="194"/>
                      </a:lnTo>
                      <a:lnTo>
                        <a:pt x="129" y="197"/>
                      </a:lnTo>
                      <a:lnTo>
                        <a:pt x="115" y="201"/>
                      </a:lnTo>
                      <a:lnTo>
                        <a:pt x="99" y="204"/>
                      </a:lnTo>
                      <a:lnTo>
                        <a:pt x="82" y="208"/>
                      </a:lnTo>
                      <a:lnTo>
                        <a:pt x="62" y="211"/>
                      </a:lnTo>
                      <a:lnTo>
                        <a:pt x="41" y="215"/>
                      </a:lnTo>
                      <a:lnTo>
                        <a:pt x="19" y="217"/>
                      </a:lnTo>
                      <a:lnTo>
                        <a:pt x="19" y="226"/>
                      </a:lnTo>
                      <a:lnTo>
                        <a:pt x="19" y="235"/>
                      </a:lnTo>
                      <a:lnTo>
                        <a:pt x="19" y="246"/>
                      </a:lnTo>
                      <a:lnTo>
                        <a:pt x="21" y="255"/>
                      </a:lnTo>
                      <a:lnTo>
                        <a:pt x="38" y="253"/>
                      </a:lnTo>
                      <a:lnTo>
                        <a:pt x="55" y="249"/>
                      </a:lnTo>
                      <a:lnTo>
                        <a:pt x="72" y="246"/>
                      </a:lnTo>
                      <a:lnTo>
                        <a:pt x="92" y="242"/>
                      </a:lnTo>
                      <a:lnTo>
                        <a:pt x="112" y="238"/>
                      </a:lnTo>
                      <a:lnTo>
                        <a:pt x="131" y="233"/>
                      </a:lnTo>
                      <a:lnTo>
                        <a:pt x="152" y="227"/>
                      </a:lnTo>
                      <a:lnTo>
                        <a:pt x="174" y="222"/>
                      </a:lnTo>
                      <a:lnTo>
                        <a:pt x="180" y="227"/>
                      </a:lnTo>
                      <a:lnTo>
                        <a:pt x="185" y="235"/>
                      </a:lnTo>
                      <a:lnTo>
                        <a:pt x="191" y="243"/>
                      </a:lnTo>
                      <a:lnTo>
                        <a:pt x="196" y="253"/>
                      </a:lnTo>
                      <a:lnTo>
                        <a:pt x="201" y="263"/>
                      </a:lnTo>
                      <a:lnTo>
                        <a:pt x="207" y="275"/>
                      </a:lnTo>
                      <a:lnTo>
                        <a:pt x="212" y="286"/>
                      </a:lnTo>
                      <a:lnTo>
                        <a:pt x="218" y="300"/>
                      </a:lnTo>
                      <a:lnTo>
                        <a:pt x="227" y="326"/>
                      </a:lnTo>
                      <a:lnTo>
                        <a:pt x="234" y="351"/>
                      </a:lnTo>
                      <a:lnTo>
                        <a:pt x="237" y="374"/>
                      </a:lnTo>
                      <a:lnTo>
                        <a:pt x="239" y="393"/>
                      </a:lnTo>
                      <a:lnTo>
                        <a:pt x="22" y="400"/>
                      </a:lnTo>
                      <a:lnTo>
                        <a:pt x="22" y="408"/>
                      </a:lnTo>
                      <a:lnTo>
                        <a:pt x="22" y="417"/>
                      </a:lnTo>
                      <a:lnTo>
                        <a:pt x="22" y="425"/>
                      </a:lnTo>
                      <a:lnTo>
                        <a:pt x="22" y="435"/>
                      </a:lnTo>
                      <a:lnTo>
                        <a:pt x="241" y="428"/>
                      </a:lnTo>
                      <a:lnTo>
                        <a:pt x="241" y="447"/>
                      </a:lnTo>
                      <a:lnTo>
                        <a:pt x="238" y="468"/>
                      </a:lnTo>
                      <a:lnTo>
                        <a:pt x="234" y="489"/>
                      </a:lnTo>
                      <a:lnTo>
                        <a:pt x="228" y="511"/>
                      </a:lnTo>
                      <a:lnTo>
                        <a:pt x="220" y="533"/>
                      </a:lnTo>
                      <a:lnTo>
                        <a:pt x="209" y="556"/>
                      </a:lnTo>
                      <a:lnTo>
                        <a:pt x="198" y="580"/>
                      </a:lnTo>
                      <a:lnTo>
                        <a:pt x="184" y="604"/>
                      </a:lnTo>
                      <a:lnTo>
                        <a:pt x="165" y="598"/>
                      </a:lnTo>
                      <a:lnTo>
                        <a:pt x="145" y="594"/>
                      </a:lnTo>
                      <a:lnTo>
                        <a:pt x="124" y="590"/>
                      </a:lnTo>
                      <a:lnTo>
                        <a:pt x="104" y="586"/>
                      </a:lnTo>
                      <a:lnTo>
                        <a:pt x="83" y="583"/>
                      </a:lnTo>
                      <a:lnTo>
                        <a:pt x="61" y="581"/>
                      </a:lnTo>
                      <a:lnTo>
                        <a:pt x="40" y="579"/>
                      </a:lnTo>
                      <a:lnTo>
                        <a:pt x="18" y="578"/>
                      </a:lnTo>
                      <a:lnTo>
                        <a:pt x="18" y="587"/>
                      </a:lnTo>
                      <a:lnTo>
                        <a:pt x="18" y="596"/>
                      </a:lnTo>
                      <a:lnTo>
                        <a:pt x="18" y="606"/>
                      </a:lnTo>
                      <a:lnTo>
                        <a:pt x="17" y="616"/>
                      </a:lnTo>
                      <a:lnTo>
                        <a:pt x="36" y="617"/>
                      </a:lnTo>
                      <a:lnTo>
                        <a:pt x="54" y="619"/>
                      </a:lnTo>
                      <a:lnTo>
                        <a:pt x="72" y="620"/>
                      </a:lnTo>
                      <a:lnTo>
                        <a:pt x="92" y="622"/>
                      </a:lnTo>
                      <a:lnTo>
                        <a:pt x="110" y="625"/>
                      </a:lnTo>
                      <a:lnTo>
                        <a:pt x="129" y="628"/>
                      </a:lnTo>
                      <a:lnTo>
                        <a:pt x="147" y="632"/>
                      </a:lnTo>
                      <a:lnTo>
                        <a:pt x="166" y="635"/>
                      </a:lnTo>
                      <a:lnTo>
                        <a:pt x="145" y="664"/>
                      </a:lnTo>
                      <a:lnTo>
                        <a:pt x="127" y="689"/>
                      </a:lnTo>
                      <a:lnTo>
                        <a:pt x="108" y="713"/>
                      </a:lnTo>
                      <a:lnTo>
                        <a:pt x="91" y="734"/>
                      </a:lnTo>
                      <a:lnTo>
                        <a:pt x="75" y="753"/>
                      </a:lnTo>
                      <a:lnTo>
                        <a:pt x="60" y="769"/>
                      </a:lnTo>
                      <a:lnTo>
                        <a:pt x="46" y="783"/>
                      </a:lnTo>
                      <a:lnTo>
                        <a:pt x="33" y="794"/>
                      </a:lnTo>
                      <a:lnTo>
                        <a:pt x="11" y="795"/>
                      </a:lnTo>
                      <a:lnTo>
                        <a:pt x="10" y="806"/>
                      </a:lnTo>
                      <a:lnTo>
                        <a:pt x="10" y="815"/>
                      </a:lnTo>
                      <a:lnTo>
                        <a:pt x="10" y="824"/>
                      </a:lnTo>
                      <a:lnTo>
                        <a:pt x="9" y="833"/>
                      </a:lnTo>
                      <a:lnTo>
                        <a:pt x="22" y="832"/>
                      </a:lnTo>
                      <a:lnTo>
                        <a:pt x="36" y="831"/>
                      </a:lnTo>
                      <a:lnTo>
                        <a:pt x="48" y="829"/>
                      </a:lnTo>
                      <a:lnTo>
                        <a:pt x="62" y="828"/>
                      </a:lnTo>
                      <a:lnTo>
                        <a:pt x="75" y="825"/>
                      </a:lnTo>
                      <a:lnTo>
                        <a:pt x="87" y="823"/>
                      </a:lnTo>
                      <a:lnTo>
                        <a:pt x="100" y="821"/>
                      </a:lnTo>
                      <a:lnTo>
                        <a:pt x="114" y="818"/>
                      </a:lnTo>
                      <a:lnTo>
                        <a:pt x="127" y="816"/>
                      </a:lnTo>
                      <a:lnTo>
                        <a:pt x="139" y="814"/>
                      </a:lnTo>
                      <a:lnTo>
                        <a:pt x="152" y="811"/>
                      </a:lnTo>
                      <a:lnTo>
                        <a:pt x="165" y="808"/>
                      </a:lnTo>
                      <a:lnTo>
                        <a:pt x="177" y="804"/>
                      </a:lnTo>
                      <a:lnTo>
                        <a:pt x="189" y="802"/>
                      </a:lnTo>
                      <a:lnTo>
                        <a:pt x="201" y="799"/>
                      </a:lnTo>
                      <a:lnTo>
                        <a:pt x="214" y="795"/>
                      </a:lnTo>
                      <a:lnTo>
                        <a:pt x="218" y="784"/>
                      </a:lnTo>
                      <a:lnTo>
                        <a:pt x="221" y="772"/>
                      </a:lnTo>
                      <a:lnTo>
                        <a:pt x="224" y="761"/>
                      </a:lnTo>
                      <a:lnTo>
                        <a:pt x="227" y="750"/>
                      </a:lnTo>
                      <a:lnTo>
                        <a:pt x="214" y="755"/>
                      </a:lnTo>
                      <a:lnTo>
                        <a:pt x="200" y="758"/>
                      </a:lnTo>
                      <a:lnTo>
                        <a:pt x="186" y="762"/>
                      </a:lnTo>
                      <a:lnTo>
                        <a:pt x="173" y="765"/>
                      </a:lnTo>
                      <a:lnTo>
                        <a:pt x="158" y="769"/>
                      </a:lnTo>
                      <a:lnTo>
                        <a:pt x="143" y="772"/>
                      </a:lnTo>
                      <a:lnTo>
                        <a:pt x="128" y="776"/>
                      </a:lnTo>
                      <a:lnTo>
                        <a:pt x="113" y="7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0" name="Freeform 75"/>
                <p:cNvSpPr>
                  <a:spLocks/>
                </p:cNvSpPr>
                <p:nvPr/>
              </p:nvSpPr>
              <p:spPr bwMode="auto">
                <a:xfrm>
                  <a:off x="7229476" y="2451102"/>
                  <a:ext cx="330200" cy="604838"/>
                </a:xfrm>
                <a:custGeom>
                  <a:avLst/>
                  <a:gdLst>
                    <a:gd name="T0" fmla="*/ 316 w 417"/>
                    <a:gd name="T1" fmla="*/ 697 h 761"/>
                    <a:gd name="T2" fmla="*/ 291 w 417"/>
                    <a:gd name="T3" fmla="*/ 686 h 761"/>
                    <a:gd name="T4" fmla="*/ 267 w 417"/>
                    <a:gd name="T5" fmla="*/ 676 h 761"/>
                    <a:gd name="T6" fmla="*/ 282 w 417"/>
                    <a:gd name="T7" fmla="*/ 669 h 761"/>
                    <a:gd name="T8" fmla="*/ 297 w 417"/>
                    <a:gd name="T9" fmla="*/ 663 h 761"/>
                    <a:gd name="T10" fmla="*/ 302 w 417"/>
                    <a:gd name="T11" fmla="*/ 650 h 761"/>
                    <a:gd name="T12" fmla="*/ 290 w 417"/>
                    <a:gd name="T13" fmla="*/ 625 h 761"/>
                    <a:gd name="T14" fmla="*/ 264 w 417"/>
                    <a:gd name="T15" fmla="*/ 634 h 761"/>
                    <a:gd name="T16" fmla="*/ 241 w 417"/>
                    <a:gd name="T17" fmla="*/ 645 h 761"/>
                    <a:gd name="T18" fmla="*/ 213 w 417"/>
                    <a:gd name="T19" fmla="*/ 641 h 761"/>
                    <a:gd name="T20" fmla="*/ 177 w 417"/>
                    <a:gd name="T21" fmla="*/ 615 h 761"/>
                    <a:gd name="T22" fmla="*/ 147 w 417"/>
                    <a:gd name="T23" fmla="*/ 586 h 761"/>
                    <a:gd name="T24" fmla="*/ 108 w 417"/>
                    <a:gd name="T25" fmla="*/ 535 h 761"/>
                    <a:gd name="T26" fmla="*/ 80 w 417"/>
                    <a:gd name="T27" fmla="*/ 476 h 761"/>
                    <a:gd name="T28" fmla="*/ 68 w 417"/>
                    <a:gd name="T29" fmla="*/ 417 h 761"/>
                    <a:gd name="T30" fmla="*/ 257 w 417"/>
                    <a:gd name="T31" fmla="*/ 394 h 761"/>
                    <a:gd name="T32" fmla="*/ 63 w 417"/>
                    <a:gd name="T33" fmla="*/ 382 h 761"/>
                    <a:gd name="T34" fmla="*/ 92 w 417"/>
                    <a:gd name="T35" fmla="*/ 276 h 761"/>
                    <a:gd name="T36" fmla="*/ 153 w 417"/>
                    <a:gd name="T37" fmla="*/ 187 h 761"/>
                    <a:gd name="T38" fmla="*/ 222 w 417"/>
                    <a:gd name="T39" fmla="*/ 142 h 761"/>
                    <a:gd name="T40" fmla="*/ 257 w 417"/>
                    <a:gd name="T41" fmla="*/ 156 h 761"/>
                    <a:gd name="T42" fmla="*/ 291 w 417"/>
                    <a:gd name="T43" fmla="*/ 167 h 761"/>
                    <a:gd name="T44" fmla="*/ 320 w 417"/>
                    <a:gd name="T45" fmla="*/ 165 h 761"/>
                    <a:gd name="T46" fmla="*/ 332 w 417"/>
                    <a:gd name="T47" fmla="*/ 140 h 761"/>
                    <a:gd name="T48" fmla="*/ 291 w 417"/>
                    <a:gd name="T49" fmla="*/ 129 h 761"/>
                    <a:gd name="T50" fmla="*/ 263 w 417"/>
                    <a:gd name="T51" fmla="*/ 118 h 761"/>
                    <a:gd name="T52" fmla="*/ 264 w 417"/>
                    <a:gd name="T53" fmla="*/ 103 h 761"/>
                    <a:gd name="T54" fmla="*/ 311 w 417"/>
                    <a:gd name="T55" fmla="*/ 77 h 761"/>
                    <a:gd name="T56" fmla="*/ 364 w 417"/>
                    <a:gd name="T57" fmla="*/ 55 h 761"/>
                    <a:gd name="T58" fmla="*/ 401 w 417"/>
                    <a:gd name="T59" fmla="*/ 23 h 761"/>
                    <a:gd name="T60" fmla="*/ 387 w 417"/>
                    <a:gd name="T61" fmla="*/ 9 h 761"/>
                    <a:gd name="T62" fmla="*/ 304 w 417"/>
                    <a:gd name="T63" fmla="*/ 38 h 761"/>
                    <a:gd name="T64" fmla="*/ 230 w 417"/>
                    <a:gd name="T65" fmla="*/ 73 h 761"/>
                    <a:gd name="T66" fmla="*/ 166 w 417"/>
                    <a:gd name="T67" fmla="*/ 114 h 761"/>
                    <a:gd name="T68" fmla="*/ 109 w 417"/>
                    <a:gd name="T69" fmla="*/ 161 h 761"/>
                    <a:gd name="T70" fmla="*/ 62 w 417"/>
                    <a:gd name="T71" fmla="*/ 213 h 761"/>
                    <a:gd name="T72" fmla="*/ 24 w 417"/>
                    <a:gd name="T73" fmla="*/ 274 h 761"/>
                    <a:gd name="T74" fmla="*/ 4 w 417"/>
                    <a:gd name="T75" fmla="*/ 339 h 761"/>
                    <a:gd name="T76" fmla="*/ 1 w 417"/>
                    <a:gd name="T77" fmla="*/ 411 h 761"/>
                    <a:gd name="T78" fmla="*/ 21 w 417"/>
                    <a:gd name="T79" fmla="*/ 486 h 761"/>
                    <a:gd name="T80" fmla="*/ 60 w 417"/>
                    <a:gd name="T81" fmla="*/ 558 h 761"/>
                    <a:gd name="T82" fmla="*/ 109 w 417"/>
                    <a:gd name="T83" fmla="*/ 616 h 761"/>
                    <a:gd name="T84" fmla="*/ 162 w 417"/>
                    <a:gd name="T85" fmla="*/ 662 h 761"/>
                    <a:gd name="T86" fmla="*/ 226 w 417"/>
                    <a:gd name="T87" fmla="*/ 700 h 761"/>
                    <a:gd name="T88" fmla="*/ 280 w 417"/>
                    <a:gd name="T89" fmla="*/ 726 h 761"/>
                    <a:gd name="T90" fmla="*/ 336 w 417"/>
                    <a:gd name="T91" fmla="*/ 748 h 761"/>
                    <a:gd name="T92" fmla="*/ 369 w 417"/>
                    <a:gd name="T93" fmla="*/ 754 h 761"/>
                    <a:gd name="T94" fmla="*/ 351 w 417"/>
                    <a:gd name="T95" fmla="*/ 731 h 761"/>
                    <a:gd name="T96" fmla="*/ 336 w 417"/>
                    <a:gd name="T97" fmla="*/ 709 h 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17" h="761">
                      <a:moveTo>
                        <a:pt x="332" y="702"/>
                      </a:moveTo>
                      <a:lnTo>
                        <a:pt x="324" y="699"/>
                      </a:lnTo>
                      <a:lnTo>
                        <a:pt x="316" y="697"/>
                      </a:lnTo>
                      <a:lnTo>
                        <a:pt x="308" y="693"/>
                      </a:lnTo>
                      <a:lnTo>
                        <a:pt x="299" y="690"/>
                      </a:lnTo>
                      <a:lnTo>
                        <a:pt x="291" y="686"/>
                      </a:lnTo>
                      <a:lnTo>
                        <a:pt x="283" y="683"/>
                      </a:lnTo>
                      <a:lnTo>
                        <a:pt x="275" y="679"/>
                      </a:lnTo>
                      <a:lnTo>
                        <a:pt x="267" y="676"/>
                      </a:lnTo>
                      <a:lnTo>
                        <a:pt x="272" y="673"/>
                      </a:lnTo>
                      <a:lnTo>
                        <a:pt x="276" y="671"/>
                      </a:lnTo>
                      <a:lnTo>
                        <a:pt x="282" y="669"/>
                      </a:lnTo>
                      <a:lnTo>
                        <a:pt x="287" y="667"/>
                      </a:lnTo>
                      <a:lnTo>
                        <a:pt x="291" y="665"/>
                      </a:lnTo>
                      <a:lnTo>
                        <a:pt x="297" y="663"/>
                      </a:lnTo>
                      <a:lnTo>
                        <a:pt x="302" y="661"/>
                      </a:lnTo>
                      <a:lnTo>
                        <a:pt x="306" y="658"/>
                      </a:lnTo>
                      <a:lnTo>
                        <a:pt x="302" y="650"/>
                      </a:lnTo>
                      <a:lnTo>
                        <a:pt x="298" y="642"/>
                      </a:lnTo>
                      <a:lnTo>
                        <a:pt x="294" y="633"/>
                      </a:lnTo>
                      <a:lnTo>
                        <a:pt x="290" y="625"/>
                      </a:lnTo>
                      <a:lnTo>
                        <a:pt x="281" y="629"/>
                      </a:lnTo>
                      <a:lnTo>
                        <a:pt x="273" y="631"/>
                      </a:lnTo>
                      <a:lnTo>
                        <a:pt x="264" y="634"/>
                      </a:lnTo>
                      <a:lnTo>
                        <a:pt x="256" y="638"/>
                      </a:lnTo>
                      <a:lnTo>
                        <a:pt x="248" y="641"/>
                      </a:lnTo>
                      <a:lnTo>
                        <a:pt x="241" y="645"/>
                      </a:lnTo>
                      <a:lnTo>
                        <a:pt x="233" y="647"/>
                      </a:lnTo>
                      <a:lnTo>
                        <a:pt x="226" y="650"/>
                      </a:lnTo>
                      <a:lnTo>
                        <a:pt x="213" y="641"/>
                      </a:lnTo>
                      <a:lnTo>
                        <a:pt x="200" y="633"/>
                      </a:lnTo>
                      <a:lnTo>
                        <a:pt x="189" y="624"/>
                      </a:lnTo>
                      <a:lnTo>
                        <a:pt x="177" y="615"/>
                      </a:lnTo>
                      <a:lnTo>
                        <a:pt x="167" y="605"/>
                      </a:lnTo>
                      <a:lnTo>
                        <a:pt x="157" y="595"/>
                      </a:lnTo>
                      <a:lnTo>
                        <a:pt x="147" y="586"/>
                      </a:lnTo>
                      <a:lnTo>
                        <a:pt x="138" y="576"/>
                      </a:lnTo>
                      <a:lnTo>
                        <a:pt x="122" y="556"/>
                      </a:lnTo>
                      <a:lnTo>
                        <a:pt x="108" y="535"/>
                      </a:lnTo>
                      <a:lnTo>
                        <a:pt x="97" y="516"/>
                      </a:lnTo>
                      <a:lnTo>
                        <a:pt x="88" y="496"/>
                      </a:lnTo>
                      <a:lnTo>
                        <a:pt x="80" y="476"/>
                      </a:lnTo>
                      <a:lnTo>
                        <a:pt x="74" y="456"/>
                      </a:lnTo>
                      <a:lnTo>
                        <a:pt x="70" y="436"/>
                      </a:lnTo>
                      <a:lnTo>
                        <a:pt x="68" y="417"/>
                      </a:lnTo>
                      <a:lnTo>
                        <a:pt x="255" y="411"/>
                      </a:lnTo>
                      <a:lnTo>
                        <a:pt x="256" y="402"/>
                      </a:lnTo>
                      <a:lnTo>
                        <a:pt x="257" y="394"/>
                      </a:lnTo>
                      <a:lnTo>
                        <a:pt x="257" y="384"/>
                      </a:lnTo>
                      <a:lnTo>
                        <a:pt x="258" y="376"/>
                      </a:lnTo>
                      <a:lnTo>
                        <a:pt x="63" y="382"/>
                      </a:lnTo>
                      <a:lnTo>
                        <a:pt x="69" y="345"/>
                      </a:lnTo>
                      <a:lnTo>
                        <a:pt x="80" y="309"/>
                      </a:lnTo>
                      <a:lnTo>
                        <a:pt x="92" y="276"/>
                      </a:lnTo>
                      <a:lnTo>
                        <a:pt x="109" y="244"/>
                      </a:lnTo>
                      <a:lnTo>
                        <a:pt x="129" y="215"/>
                      </a:lnTo>
                      <a:lnTo>
                        <a:pt x="153" y="187"/>
                      </a:lnTo>
                      <a:lnTo>
                        <a:pt x="180" y="162"/>
                      </a:lnTo>
                      <a:lnTo>
                        <a:pt x="211" y="138"/>
                      </a:lnTo>
                      <a:lnTo>
                        <a:pt x="222" y="142"/>
                      </a:lnTo>
                      <a:lnTo>
                        <a:pt x="234" y="147"/>
                      </a:lnTo>
                      <a:lnTo>
                        <a:pt x="245" y="152"/>
                      </a:lnTo>
                      <a:lnTo>
                        <a:pt x="257" y="156"/>
                      </a:lnTo>
                      <a:lnTo>
                        <a:pt x="268" y="160"/>
                      </a:lnTo>
                      <a:lnTo>
                        <a:pt x="280" y="163"/>
                      </a:lnTo>
                      <a:lnTo>
                        <a:pt x="291" y="167"/>
                      </a:lnTo>
                      <a:lnTo>
                        <a:pt x="303" y="170"/>
                      </a:lnTo>
                      <a:lnTo>
                        <a:pt x="317" y="173"/>
                      </a:lnTo>
                      <a:lnTo>
                        <a:pt x="320" y="165"/>
                      </a:lnTo>
                      <a:lnTo>
                        <a:pt x="325" y="156"/>
                      </a:lnTo>
                      <a:lnTo>
                        <a:pt x="328" y="148"/>
                      </a:lnTo>
                      <a:lnTo>
                        <a:pt x="332" y="140"/>
                      </a:lnTo>
                      <a:lnTo>
                        <a:pt x="317" y="135"/>
                      </a:lnTo>
                      <a:lnTo>
                        <a:pt x="303" y="132"/>
                      </a:lnTo>
                      <a:lnTo>
                        <a:pt x="291" y="129"/>
                      </a:lnTo>
                      <a:lnTo>
                        <a:pt x="281" y="124"/>
                      </a:lnTo>
                      <a:lnTo>
                        <a:pt x="271" y="122"/>
                      </a:lnTo>
                      <a:lnTo>
                        <a:pt x="263" y="118"/>
                      </a:lnTo>
                      <a:lnTo>
                        <a:pt x="256" y="115"/>
                      </a:lnTo>
                      <a:lnTo>
                        <a:pt x="250" y="112"/>
                      </a:lnTo>
                      <a:lnTo>
                        <a:pt x="264" y="103"/>
                      </a:lnTo>
                      <a:lnTo>
                        <a:pt x="279" y="94"/>
                      </a:lnTo>
                      <a:lnTo>
                        <a:pt x="295" y="86"/>
                      </a:lnTo>
                      <a:lnTo>
                        <a:pt x="311" y="77"/>
                      </a:lnTo>
                      <a:lnTo>
                        <a:pt x="328" y="70"/>
                      </a:lnTo>
                      <a:lnTo>
                        <a:pt x="346" y="62"/>
                      </a:lnTo>
                      <a:lnTo>
                        <a:pt x="364" y="55"/>
                      </a:lnTo>
                      <a:lnTo>
                        <a:pt x="384" y="49"/>
                      </a:lnTo>
                      <a:lnTo>
                        <a:pt x="392" y="35"/>
                      </a:lnTo>
                      <a:lnTo>
                        <a:pt x="401" y="23"/>
                      </a:lnTo>
                      <a:lnTo>
                        <a:pt x="409" y="11"/>
                      </a:lnTo>
                      <a:lnTo>
                        <a:pt x="417" y="0"/>
                      </a:lnTo>
                      <a:lnTo>
                        <a:pt x="387" y="9"/>
                      </a:lnTo>
                      <a:lnTo>
                        <a:pt x="358" y="18"/>
                      </a:lnTo>
                      <a:lnTo>
                        <a:pt x="331" y="27"/>
                      </a:lnTo>
                      <a:lnTo>
                        <a:pt x="304" y="38"/>
                      </a:lnTo>
                      <a:lnTo>
                        <a:pt x="279" y="49"/>
                      </a:lnTo>
                      <a:lnTo>
                        <a:pt x="253" y="61"/>
                      </a:lnTo>
                      <a:lnTo>
                        <a:pt x="230" y="73"/>
                      </a:lnTo>
                      <a:lnTo>
                        <a:pt x="207" y="86"/>
                      </a:lnTo>
                      <a:lnTo>
                        <a:pt x="185" y="100"/>
                      </a:lnTo>
                      <a:lnTo>
                        <a:pt x="166" y="114"/>
                      </a:lnTo>
                      <a:lnTo>
                        <a:pt x="145" y="129"/>
                      </a:lnTo>
                      <a:lnTo>
                        <a:pt x="127" y="145"/>
                      </a:lnTo>
                      <a:lnTo>
                        <a:pt x="109" y="161"/>
                      </a:lnTo>
                      <a:lnTo>
                        <a:pt x="92" y="177"/>
                      </a:lnTo>
                      <a:lnTo>
                        <a:pt x="77" y="194"/>
                      </a:lnTo>
                      <a:lnTo>
                        <a:pt x="62" y="213"/>
                      </a:lnTo>
                      <a:lnTo>
                        <a:pt x="47" y="232"/>
                      </a:lnTo>
                      <a:lnTo>
                        <a:pt x="35" y="253"/>
                      </a:lnTo>
                      <a:lnTo>
                        <a:pt x="24" y="274"/>
                      </a:lnTo>
                      <a:lnTo>
                        <a:pt x="16" y="296"/>
                      </a:lnTo>
                      <a:lnTo>
                        <a:pt x="9" y="317"/>
                      </a:lnTo>
                      <a:lnTo>
                        <a:pt x="4" y="339"/>
                      </a:lnTo>
                      <a:lnTo>
                        <a:pt x="1" y="361"/>
                      </a:lnTo>
                      <a:lnTo>
                        <a:pt x="0" y="384"/>
                      </a:lnTo>
                      <a:lnTo>
                        <a:pt x="1" y="411"/>
                      </a:lnTo>
                      <a:lnTo>
                        <a:pt x="6" y="436"/>
                      </a:lnTo>
                      <a:lnTo>
                        <a:pt x="12" y="461"/>
                      </a:lnTo>
                      <a:lnTo>
                        <a:pt x="21" y="486"/>
                      </a:lnTo>
                      <a:lnTo>
                        <a:pt x="31" y="511"/>
                      </a:lnTo>
                      <a:lnTo>
                        <a:pt x="45" y="534"/>
                      </a:lnTo>
                      <a:lnTo>
                        <a:pt x="60" y="558"/>
                      </a:lnTo>
                      <a:lnTo>
                        <a:pt x="78" y="581"/>
                      </a:lnTo>
                      <a:lnTo>
                        <a:pt x="93" y="599"/>
                      </a:lnTo>
                      <a:lnTo>
                        <a:pt x="109" y="616"/>
                      </a:lnTo>
                      <a:lnTo>
                        <a:pt x="126" y="632"/>
                      </a:lnTo>
                      <a:lnTo>
                        <a:pt x="144" y="647"/>
                      </a:lnTo>
                      <a:lnTo>
                        <a:pt x="162" y="662"/>
                      </a:lnTo>
                      <a:lnTo>
                        <a:pt x="183" y="675"/>
                      </a:lnTo>
                      <a:lnTo>
                        <a:pt x="204" y="688"/>
                      </a:lnTo>
                      <a:lnTo>
                        <a:pt x="226" y="700"/>
                      </a:lnTo>
                      <a:lnTo>
                        <a:pt x="243" y="709"/>
                      </a:lnTo>
                      <a:lnTo>
                        <a:pt x="261" y="718"/>
                      </a:lnTo>
                      <a:lnTo>
                        <a:pt x="280" y="726"/>
                      </a:lnTo>
                      <a:lnTo>
                        <a:pt x="298" y="733"/>
                      </a:lnTo>
                      <a:lnTo>
                        <a:pt x="317" y="741"/>
                      </a:lnTo>
                      <a:lnTo>
                        <a:pt x="336" y="748"/>
                      </a:lnTo>
                      <a:lnTo>
                        <a:pt x="355" y="755"/>
                      </a:lnTo>
                      <a:lnTo>
                        <a:pt x="374" y="761"/>
                      </a:lnTo>
                      <a:lnTo>
                        <a:pt x="369" y="754"/>
                      </a:lnTo>
                      <a:lnTo>
                        <a:pt x="363" y="746"/>
                      </a:lnTo>
                      <a:lnTo>
                        <a:pt x="357" y="739"/>
                      </a:lnTo>
                      <a:lnTo>
                        <a:pt x="351" y="731"/>
                      </a:lnTo>
                      <a:lnTo>
                        <a:pt x="346" y="724"/>
                      </a:lnTo>
                      <a:lnTo>
                        <a:pt x="341" y="717"/>
                      </a:lnTo>
                      <a:lnTo>
                        <a:pt x="336" y="709"/>
                      </a:lnTo>
                      <a:lnTo>
                        <a:pt x="332" y="7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44" name="Freeform 79"/>
              <p:cNvSpPr>
                <a:spLocks/>
              </p:cNvSpPr>
              <p:nvPr/>
            </p:nvSpPr>
            <p:spPr bwMode="auto">
              <a:xfrm>
                <a:off x="7431089" y="2424114"/>
                <a:ext cx="274638" cy="658813"/>
              </a:xfrm>
              <a:custGeom>
                <a:avLst/>
                <a:gdLst>
                  <a:gd name="T0" fmla="*/ 224 w 345"/>
                  <a:gd name="T1" fmla="*/ 637 h 831"/>
                  <a:gd name="T2" fmla="*/ 285 w 345"/>
                  <a:gd name="T3" fmla="*/ 626 h 831"/>
                  <a:gd name="T4" fmla="*/ 304 w 345"/>
                  <a:gd name="T5" fmla="*/ 595 h 831"/>
                  <a:gd name="T6" fmla="*/ 260 w 345"/>
                  <a:gd name="T7" fmla="*/ 595 h 831"/>
                  <a:gd name="T8" fmla="*/ 196 w 345"/>
                  <a:gd name="T9" fmla="*/ 611 h 831"/>
                  <a:gd name="T10" fmla="*/ 163 w 345"/>
                  <a:gd name="T11" fmla="*/ 593 h 831"/>
                  <a:gd name="T12" fmla="*/ 140 w 345"/>
                  <a:gd name="T13" fmla="*/ 548 h 831"/>
                  <a:gd name="T14" fmla="*/ 110 w 345"/>
                  <a:gd name="T15" fmla="*/ 461 h 831"/>
                  <a:gd name="T16" fmla="*/ 307 w 345"/>
                  <a:gd name="T17" fmla="*/ 419 h 831"/>
                  <a:gd name="T18" fmla="*/ 108 w 345"/>
                  <a:gd name="T19" fmla="*/ 387 h 831"/>
                  <a:gd name="T20" fmla="*/ 129 w 345"/>
                  <a:gd name="T21" fmla="*/ 302 h 831"/>
                  <a:gd name="T22" fmla="*/ 186 w 345"/>
                  <a:gd name="T23" fmla="*/ 236 h 831"/>
                  <a:gd name="T24" fmla="*/ 266 w 345"/>
                  <a:gd name="T25" fmla="*/ 250 h 831"/>
                  <a:gd name="T26" fmla="*/ 319 w 345"/>
                  <a:gd name="T27" fmla="*/ 248 h 831"/>
                  <a:gd name="T28" fmla="*/ 305 w 345"/>
                  <a:gd name="T29" fmla="*/ 218 h 831"/>
                  <a:gd name="T30" fmla="*/ 237 w 345"/>
                  <a:gd name="T31" fmla="*/ 211 h 831"/>
                  <a:gd name="T32" fmla="*/ 196 w 345"/>
                  <a:gd name="T33" fmla="*/ 181 h 831"/>
                  <a:gd name="T34" fmla="*/ 259 w 345"/>
                  <a:gd name="T35" fmla="*/ 100 h 831"/>
                  <a:gd name="T36" fmla="*/ 322 w 345"/>
                  <a:gd name="T37" fmla="*/ 43 h 831"/>
                  <a:gd name="T38" fmla="*/ 342 w 345"/>
                  <a:gd name="T39" fmla="*/ 30 h 831"/>
                  <a:gd name="T40" fmla="*/ 324 w 345"/>
                  <a:gd name="T41" fmla="*/ 2 h 831"/>
                  <a:gd name="T42" fmla="*/ 241 w 345"/>
                  <a:gd name="T43" fmla="*/ 15 h 831"/>
                  <a:gd name="T44" fmla="*/ 176 w 345"/>
                  <a:gd name="T45" fmla="*/ 30 h 831"/>
                  <a:gd name="T46" fmla="*/ 154 w 345"/>
                  <a:gd name="T47" fmla="*/ 45 h 831"/>
                  <a:gd name="T48" fmla="*/ 141 w 345"/>
                  <a:gd name="T49" fmla="*/ 80 h 831"/>
                  <a:gd name="T50" fmla="*/ 194 w 345"/>
                  <a:gd name="T51" fmla="*/ 66 h 831"/>
                  <a:gd name="T52" fmla="*/ 221 w 345"/>
                  <a:gd name="T53" fmla="*/ 72 h 831"/>
                  <a:gd name="T54" fmla="*/ 163 w 345"/>
                  <a:gd name="T55" fmla="*/ 136 h 831"/>
                  <a:gd name="T56" fmla="*/ 123 w 345"/>
                  <a:gd name="T57" fmla="*/ 186 h 831"/>
                  <a:gd name="T58" fmla="*/ 95 w 345"/>
                  <a:gd name="T59" fmla="*/ 179 h 831"/>
                  <a:gd name="T60" fmla="*/ 73 w 345"/>
                  <a:gd name="T61" fmla="*/ 182 h 831"/>
                  <a:gd name="T62" fmla="*/ 115 w 345"/>
                  <a:gd name="T63" fmla="*/ 221 h 831"/>
                  <a:gd name="T64" fmla="*/ 91 w 345"/>
                  <a:gd name="T65" fmla="*/ 258 h 831"/>
                  <a:gd name="T66" fmla="*/ 71 w 345"/>
                  <a:gd name="T67" fmla="*/ 307 h 831"/>
                  <a:gd name="T68" fmla="*/ 51 w 345"/>
                  <a:gd name="T69" fmla="*/ 409 h 831"/>
                  <a:gd name="T70" fmla="*/ 1 w 345"/>
                  <a:gd name="T71" fmla="*/ 436 h 831"/>
                  <a:gd name="T72" fmla="*/ 57 w 345"/>
                  <a:gd name="T73" fmla="*/ 482 h 831"/>
                  <a:gd name="T74" fmla="*/ 93 w 345"/>
                  <a:gd name="T75" fmla="*/ 574 h 831"/>
                  <a:gd name="T76" fmla="*/ 61 w 345"/>
                  <a:gd name="T77" fmla="*/ 650 h 831"/>
                  <a:gd name="T78" fmla="*/ 39 w 345"/>
                  <a:gd name="T79" fmla="*/ 667 h 831"/>
                  <a:gd name="T80" fmla="*/ 63 w 345"/>
                  <a:gd name="T81" fmla="*/ 688 h 831"/>
                  <a:gd name="T82" fmla="*/ 110 w 345"/>
                  <a:gd name="T83" fmla="*/ 671 h 831"/>
                  <a:gd name="T84" fmla="*/ 162 w 345"/>
                  <a:gd name="T85" fmla="*/ 682 h 831"/>
                  <a:gd name="T86" fmla="*/ 224 w 345"/>
                  <a:gd name="T87" fmla="*/ 752 h 831"/>
                  <a:gd name="T88" fmla="*/ 249 w 345"/>
                  <a:gd name="T89" fmla="*/ 785 h 831"/>
                  <a:gd name="T90" fmla="*/ 205 w 345"/>
                  <a:gd name="T91" fmla="*/ 775 h 831"/>
                  <a:gd name="T92" fmla="*/ 158 w 345"/>
                  <a:gd name="T93" fmla="*/ 764 h 831"/>
                  <a:gd name="T94" fmla="*/ 111 w 345"/>
                  <a:gd name="T95" fmla="*/ 749 h 831"/>
                  <a:gd name="T96" fmla="*/ 81 w 345"/>
                  <a:gd name="T97" fmla="*/ 743 h 831"/>
                  <a:gd name="T98" fmla="*/ 102 w 345"/>
                  <a:gd name="T99" fmla="*/ 773 h 831"/>
                  <a:gd name="T100" fmla="*/ 132 w 345"/>
                  <a:gd name="T101" fmla="*/ 798 h 831"/>
                  <a:gd name="T102" fmla="*/ 183 w 345"/>
                  <a:gd name="T103" fmla="*/ 810 h 831"/>
                  <a:gd name="T104" fmla="*/ 234 w 345"/>
                  <a:gd name="T105" fmla="*/ 820 h 831"/>
                  <a:gd name="T106" fmla="*/ 287 w 345"/>
                  <a:gd name="T107" fmla="*/ 827 h 831"/>
                  <a:gd name="T108" fmla="*/ 325 w 345"/>
                  <a:gd name="T109" fmla="*/ 818 h 831"/>
                  <a:gd name="T110" fmla="*/ 300 w 345"/>
                  <a:gd name="T111" fmla="*/ 764 h 831"/>
                  <a:gd name="T112" fmla="*/ 238 w 345"/>
                  <a:gd name="T113" fmla="*/ 699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45" h="831">
                    <a:moveTo>
                      <a:pt x="196" y="645"/>
                    </a:moveTo>
                    <a:lnTo>
                      <a:pt x="203" y="643"/>
                    </a:lnTo>
                    <a:lnTo>
                      <a:pt x="213" y="639"/>
                    </a:lnTo>
                    <a:lnTo>
                      <a:pt x="224" y="637"/>
                    </a:lnTo>
                    <a:lnTo>
                      <a:pt x="237" y="634"/>
                    </a:lnTo>
                    <a:lnTo>
                      <a:pt x="251" y="631"/>
                    </a:lnTo>
                    <a:lnTo>
                      <a:pt x="267" y="628"/>
                    </a:lnTo>
                    <a:lnTo>
                      <a:pt x="285" y="626"/>
                    </a:lnTo>
                    <a:lnTo>
                      <a:pt x="305" y="622"/>
                    </a:lnTo>
                    <a:lnTo>
                      <a:pt x="304" y="613"/>
                    </a:lnTo>
                    <a:lnTo>
                      <a:pt x="304" y="604"/>
                    </a:lnTo>
                    <a:lnTo>
                      <a:pt x="304" y="595"/>
                    </a:lnTo>
                    <a:lnTo>
                      <a:pt x="304" y="585"/>
                    </a:lnTo>
                    <a:lnTo>
                      <a:pt x="290" y="588"/>
                    </a:lnTo>
                    <a:lnTo>
                      <a:pt x="275" y="591"/>
                    </a:lnTo>
                    <a:lnTo>
                      <a:pt x="260" y="595"/>
                    </a:lnTo>
                    <a:lnTo>
                      <a:pt x="245" y="598"/>
                    </a:lnTo>
                    <a:lnTo>
                      <a:pt x="229" y="603"/>
                    </a:lnTo>
                    <a:lnTo>
                      <a:pt x="213" y="606"/>
                    </a:lnTo>
                    <a:lnTo>
                      <a:pt x="196" y="611"/>
                    </a:lnTo>
                    <a:lnTo>
                      <a:pt x="179" y="615"/>
                    </a:lnTo>
                    <a:lnTo>
                      <a:pt x="173" y="610"/>
                    </a:lnTo>
                    <a:lnTo>
                      <a:pt x="169" y="601"/>
                    </a:lnTo>
                    <a:lnTo>
                      <a:pt x="163" y="593"/>
                    </a:lnTo>
                    <a:lnTo>
                      <a:pt x="157" y="583"/>
                    </a:lnTo>
                    <a:lnTo>
                      <a:pt x="152" y="573"/>
                    </a:lnTo>
                    <a:lnTo>
                      <a:pt x="146" y="561"/>
                    </a:lnTo>
                    <a:lnTo>
                      <a:pt x="140" y="548"/>
                    </a:lnTo>
                    <a:lnTo>
                      <a:pt x="134" y="535"/>
                    </a:lnTo>
                    <a:lnTo>
                      <a:pt x="124" y="507"/>
                    </a:lnTo>
                    <a:lnTo>
                      <a:pt x="116" y="483"/>
                    </a:lnTo>
                    <a:lnTo>
                      <a:pt x="110" y="461"/>
                    </a:lnTo>
                    <a:lnTo>
                      <a:pt x="109" y="442"/>
                    </a:lnTo>
                    <a:lnTo>
                      <a:pt x="306" y="437"/>
                    </a:lnTo>
                    <a:lnTo>
                      <a:pt x="306" y="428"/>
                    </a:lnTo>
                    <a:lnTo>
                      <a:pt x="307" y="419"/>
                    </a:lnTo>
                    <a:lnTo>
                      <a:pt x="307" y="410"/>
                    </a:lnTo>
                    <a:lnTo>
                      <a:pt x="307" y="402"/>
                    </a:lnTo>
                    <a:lnTo>
                      <a:pt x="108" y="408"/>
                    </a:lnTo>
                    <a:lnTo>
                      <a:pt x="108" y="387"/>
                    </a:lnTo>
                    <a:lnTo>
                      <a:pt x="110" y="366"/>
                    </a:lnTo>
                    <a:lnTo>
                      <a:pt x="115" y="346"/>
                    </a:lnTo>
                    <a:lnTo>
                      <a:pt x="120" y="324"/>
                    </a:lnTo>
                    <a:lnTo>
                      <a:pt x="129" y="302"/>
                    </a:lnTo>
                    <a:lnTo>
                      <a:pt x="139" y="279"/>
                    </a:lnTo>
                    <a:lnTo>
                      <a:pt x="150" y="256"/>
                    </a:lnTo>
                    <a:lnTo>
                      <a:pt x="164" y="232"/>
                    </a:lnTo>
                    <a:lnTo>
                      <a:pt x="186" y="236"/>
                    </a:lnTo>
                    <a:lnTo>
                      <a:pt x="207" y="241"/>
                    </a:lnTo>
                    <a:lnTo>
                      <a:pt x="226" y="244"/>
                    </a:lnTo>
                    <a:lnTo>
                      <a:pt x="246" y="248"/>
                    </a:lnTo>
                    <a:lnTo>
                      <a:pt x="266" y="250"/>
                    </a:lnTo>
                    <a:lnTo>
                      <a:pt x="283" y="252"/>
                    </a:lnTo>
                    <a:lnTo>
                      <a:pt x="300" y="255"/>
                    </a:lnTo>
                    <a:lnTo>
                      <a:pt x="317" y="257"/>
                    </a:lnTo>
                    <a:lnTo>
                      <a:pt x="319" y="248"/>
                    </a:lnTo>
                    <a:lnTo>
                      <a:pt x="320" y="237"/>
                    </a:lnTo>
                    <a:lnTo>
                      <a:pt x="320" y="228"/>
                    </a:lnTo>
                    <a:lnTo>
                      <a:pt x="321" y="219"/>
                    </a:lnTo>
                    <a:lnTo>
                      <a:pt x="305" y="218"/>
                    </a:lnTo>
                    <a:lnTo>
                      <a:pt x="289" y="217"/>
                    </a:lnTo>
                    <a:lnTo>
                      <a:pt x="271" y="214"/>
                    </a:lnTo>
                    <a:lnTo>
                      <a:pt x="254" y="213"/>
                    </a:lnTo>
                    <a:lnTo>
                      <a:pt x="237" y="211"/>
                    </a:lnTo>
                    <a:lnTo>
                      <a:pt x="220" y="207"/>
                    </a:lnTo>
                    <a:lnTo>
                      <a:pt x="202" y="205"/>
                    </a:lnTo>
                    <a:lnTo>
                      <a:pt x="184" y="202"/>
                    </a:lnTo>
                    <a:lnTo>
                      <a:pt x="196" y="181"/>
                    </a:lnTo>
                    <a:lnTo>
                      <a:pt x="210" y="160"/>
                    </a:lnTo>
                    <a:lnTo>
                      <a:pt x="225" y="140"/>
                    </a:lnTo>
                    <a:lnTo>
                      <a:pt x="241" y="120"/>
                    </a:lnTo>
                    <a:lnTo>
                      <a:pt x="259" y="100"/>
                    </a:lnTo>
                    <a:lnTo>
                      <a:pt x="277" y="81"/>
                    </a:lnTo>
                    <a:lnTo>
                      <a:pt x="296" y="62"/>
                    </a:lnTo>
                    <a:lnTo>
                      <a:pt x="316" y="44"/>
                    </a:lnTo>
                    <a:lnTo>
                      <a:pt x="322" y="43"/>
                    </a:lnTo>
                    <a:lnTo>
                      <a:pt x="327" y="43"/>
                    </a:lnTo>
                    <a:lnTo>
                      <a:pt x="334" y="43"/>
                    </a:lnTo>
                    <a:lnTo>
                      <a:pt x="340" y="42"/>
                    </a:lnTo>
                    <a:lnTo>
                      <a:pt x="342" y="30"/>
                    </a:lnTo>
                    <a:lnTo>
                      <a:pt x="343" y="20"/>
                    </a:lnTo>
                    <a:lnTo>
                      <a:pt x="344" y="9"/>
                    </a:lnTo>
                    <a:lnTo>
                      <a:pt x="345" y="0"/>
                    </a:lnTo>
                    <a:lnTo>
                      <a:pt x="324" y="2"/>
                    </a:lnTo>
                    <a:lnTo>
                      <a:pt x="304" y="5"/>
                    </a:lnTo>
                    <a:lnTo>
                      <a:pt x="283" y="8"/>
                    </a:lnTo>
                    <a:lnTo>
                      <a:pt x="262" y="12"/>
                    </a:lnTo>
                    <a:lnTo>
                      <a:pt x="241" y="15"/>
                    </a:lnTo>
                    <a:lnTo>
                      <a:pt x="221" y="20"/>
                    </a:lnTo>
                    <a:lnTo>
                      <a:pt x="201" y="24"/>
                    </a:lnTo>
                    <a:lnTo>
                      <a:pt x="180" y="29"/>
                    </a:lnTo>
                    <a:lnTo>
                      <a:pt x="176" y="30"/>
                    </a:lnTo>
                    <a:lnTo>
                      <a:pt x="171" y="31"/>
                    </a:lnTo>
                    <a:lnTo>
                      <a:pt x="167" y="32"/>
                    </a:lnTo>
                    <a:lnTo>
                      <a:pt x="162" y="34"/>
                    </a:lnTo>
                    <a:lnTo>
                      <a:pt x="154" y="45"/>
                    </a:lnTo>
                    <a:lnTo>
                      <a:pt x="146" y="57"/>
                    </a:lnTo>
                    <a:lnTo>
                      <a:pt x="137" y="69"/>
                    </a:lnTo>
                    <a:lnTo>
                      <a:pt x="129" y="83"/>
                    </a:lnTo>
                    <a:lnTo>
                      <a:pt x="141" y="80"/>
                    </a:lnTo>
                    <a:lnTo>
                      <a:pt x="154" y="75"/>
                    </a:lnTo>
                    <a:lnTo>
                      <a:pt x="167" y="72"/>
                    </a:lnTo>
                    <a:lnTo>
                      <a:pt x="180" y="68"/>
                    </a:lnTo>
                    <a:lnTo>
                      <a:pt x="194" y="66"/>
                    </a:lnTo>
                    <a:lnTo>
                      <a:pt x="208" y="62"/>
                    </a:lnTo>
                    <a:lnTo>
                      <a:pt x="222" y="59"/>
                    </a:lnTo>
                    <a:lnTo>
                      <a:pt x="237" y="57"/>
                    </a:lnTo>
                    <a:lnTo>
                      <a:pt x="221" y="72"/>
                    </a:lnTo>
                    <a:lnTo>
                      <a:pt x="205" y="88"/>
                    </a:lnTo>
                    <a:lnTo>
                      <a:pt x="191" y="104"/>
                    </a:lnTo>
                    <a:lnTo>
                      <a:pt x="177" y="120"/>
                    </a:lnTo>
                    <a:lnTo>
                      <a:pt x="163" y="136"/>
                    </a:lnTo>
                    <a:lnTo>
                      <a:pt x="152" y="153"/>
                    </a:lnTo>
                    <a:lnTo>
                      <a:pt x="140" y="171"/>
                    </a:lnTo>
                    <a:lnTo>
                      <a:pt x="130" y="188"/>
                    </a:lnTo>
                    <a:lnTo>
                      <a:pt x="123" y="186"/>
                    </a:lnTo>
                    <a:lnTo>
                      <a:pt x="116" y="183"/>
                    </a:lnTo>
                    <a:lnTo>
                      <a:pt x="109" y="182"/>
                    </a:lnTo>
                    <a:lnTo>
                      <a:pt x="102" y="180"/>
                    </a:lnTo>
                    <a:lnTo>
                      <a:pt x="95" y="179"/>
                    </a:lnTo>
                    <a:lnTo>
                      <a:pt x="89" y="176"/>
                    </a:lnTo>
                    <a:lnTo>
                      <a:pt x="82" y="175"/>
                    </a:lnTo>
                    <a:lnTo>
                      <a:pt x="77" y="174"/>
                    </a:lnTo>
                    <a:lnTo>
                      <a:pt x="73" y="182"/>
                    </a:lnTo>
                    <a:lnTo>
                      <a:pt x="70" y="190"/>
                    </a:lnTo>
                    <a:lnTo>
                      <a:pt x="65" y="199"/>
                    </a:lnTo>
                    <a:lnTo>
                      <a:pt x="62" y="207"/>
                    </a:lnTo>
                    <a:lnTo>
                      <a:pt x="115" y="221"/>
                    </a:lnTo>
                    <a:lnTo>
                      <a:pt x="108" y="229"/>
                    </a:lnTo>
                    <a:lnTo>
                      <a:pt x="102" y="239"/>
                    </a:lnTo>
                    <a:lnTo>
                      <a:pt x="96" y="248"/>
                    </a:lnTo>
                    <a:lnTo>
                      <a:pt x="91" y="258"/>
                    </a:lnTo>
                    <a:lnTo>
                      <a:pt x="85" y="270"/>
                    </a:lnTo>
                    <a:lnTo>
                      <a:pt x="80" y="281"/>
                    </a:lnTo>
                    <a:lnTo>
                      <a:pt x="76" y="294"/>
                    </a:lnTo>
                    <a:lnTo>
                      <a:pt x="71" y="307"/>
                    </a:lnTo>
                    <a:lnTo>
                      <a:pt x="63" y="333"/>
                    </a:lnTo>
                    <a:lnTo>
                      <a:pt x="56" y="360"/>
                    </a:lnTo>
                    <a:lnTo>
                      <a:pt x="53" y="385"/>
                    </a:lnTo>
                    <a:lnTo>
                      <a:pt x="51" y="409"/>
                    </a:lnTo>
                    <a:lnTo>
                      <a:pt x="3" y="410"/>
                    </a:lnTo>
                    <a:lnTo>
                      <a:pt x="2" y="418"/>
                    </a:lnTo>
                    <a:lnTo>
                      <a:pt x="2" y="428"/>
                    </a:lnTo>
                    <a:lnTo>
                      <a:pt x="1" y="436"/>
                    </a:lnTo>
                    <a:lnTo>
                      <a:pt x="0" y="445"/>
                    </a:lnTo>
                    <a:lnTo>
                      <a:pt x="53" y="444"/>
                    </a:lnTo>
                    <a:lnTo>
                      <a:pt x="54" y="462"/>
                    </a:lnTo>
                    <a:lnTo>
                      <a:pt x="57" y="482"/>
                    </a:lnTo>
                    <a:lnTo>
                      <a:pt x="63" y="502"/>
                    </a:lnTo>
                    <a:lnTo>
                      <a:pt x="71" y="525"/>
                    </a:lnTo>
                    <a:lnTo>
                      <a:pt x="81" y="548"/>
                    </a:lnTo>
                    <a:lnTo>
                      <a:pt x="93" y="574"/>
                    </a:lnTo>
                    <a:lnTo>
                      <a:pt x="107" y="601"/>
                    </a:lnTo>
                    <a:lnTo>
                      <a:pt x="123" y="629"/>
                    </a:lnTo>
                    <a:lnTo>
                      <a:pt x="69" y="648"/>
                    </a:lnTo>
                    <a:lnTo>
                      <a:pt x="61" y="650"/>
                    </a:lnTo>
                    <a:lnTo>
                      <a:pt x="51" y="653"/>
                    </a:lnTo>
                    <a:lnTo>
                      <a:pt x="43" y="656"/>
                    </a:lnTo>
                    <a:lnTo>
                      <a:pt x="35" y="659"/>
                    </a:lnTo>
                    <a:lnTo>
                      <a:pt x="39" y="667"/>
                    </a:lnTo>
                    <a:lnTo>
                      <a:pt x="43" y="676"/>
                    </a:lnTo>
                    <a:lnTo>
                      <a:pt x="47" y="684"/>
                    </a:lnTo>
                    <a:lnTo>
                      <a:pt x="51" y="692"/>
                    </a:lnTo>
                    <a:lnTo>
                      <a:pt x="63" y="688"/>
                    </a:lnTo>
                    <a:lnTo>
                      <a:pt x="76" y="683"/>
                    </a:lnTo>
                    <a:lnTo>
                      <a:pt x="87" y="679"/>
                    </a:lnTo>
                    <a:lnTo>
                      <a:pt x="99" y="675"/>
                    </a:lnTo>
                    <a:lnTo>
                      <a:pt x="110" y="671"/>
                    </a:lnTo>
                    <a:lnTo>
                      <a:pt x="122" y="667"/>
                    </a:lnTo>
                    <a:lnTo>
                      <a:pt x="133" y="664"/>
                    </a:lnTo>
                    <a:lnTo>
                      <a:pt x="144" y="660"/>
                    </a:lnTo>
                    <a:lnTo>
                      <a:pt x="162" y="682"/>
                    </a:lnTo>
                    <a:lnTo>
                      <a:pt x="179" y="703"/>
                    </a:lnTo>
                    <a:lnTo>
                      <a:pt x="195" y="721"/>
                    </a:lnTo>
                    <a:lnTo>
                      <a:pt x="210" y="737"/>
                    </a:lnTo>
                    <a:lnTo>
                      <a:pt x="224" y="752"/>
                    </a:lnTo>
                    <a:lnTo>
                      <a:pt x="238" y="766"/>
                    </a:lnTo>
                    <a:lnTo>
                      <a:pt x="249" y="778"/>
                    </a:lnTo>
                    <a:lnTo>
                      <a:pt x="261" y="787"/>
                    </a:lnTo>
                    <a:lnTo>
                      <a:pt x="249" y="785"/>
                    </a:lnTo>
                    <a:lnTo>
                      <a:pt x="238" y="783"/>
                    </a:lnTo>
                    <a:lnTo>
                      <a:pt x="228" y="781"/>
                    </a:lnTo>
                    <a:lnTo>
                      <a:pt x="216" y="779"/>
                    </a:lnTo>
                    <a:lnTo>
                      <a:pt x="205" y="775"/>
                    </a:lnTo>
                    <a:lnTo>
                      <a:pt x="193" y="773"/>
                    </a:lnTo>
                    <a:lnTo>
                      <a:pt x="182" y="771"/>
                    </a:lnTo>
                    <a:lnTo>
                      <a:pt x="170" y="767"/>
                    </a:lnTo>
                    <a:lnTo>
                      <a:pt x="158" y="764"/>
                    </a:lnTo>
                    <a:lnTo>
                      <a:pt x="147" y="760"/>
                    </a:lnTo>
                    <a:lnTo>
                      <a:pt x="135" y="757"/>
                    </a:lnTo>
                    <a:lnTo>
                      <a:pt x="123" y="754"/>
                    </a:lnTo>
                    <a:lnTo>
                      <a:pt x="111" y="749"/>
                    </a:lnTo>
                    <a:lnTo>
                      <a:pt x="100" y="745"/>
                    </a:lnTo>
                    <a:lnTo>
                      <a:pt x="88" y="741"/>
                    </a:lnTo>
                    <a:lnTo>
                      <a:pt x="77" y="736"/>
                    </a:lnTo>
                    <a:lnTo>
                      <a:pt x="81" y="743"/>
                    </a:lnTo>
                    <a:lnTo>
                      <a:pt x="86" y="751"/>
                    </a:lnTo>
                    <a:lnTo>
                      <a:pt x="91" y="758"/>
                    </a:lnTo>
                    <a:lnTo>
                      <a:pt x="96" y="765"/>
                    </a:lnTo>
                    <a:lnTo>
                      <a:pt x="102" y="773"/>
                    </a:lnTo>
                    <a:lnTo>
                      <a:pt x="108" y="780"/>
                    </a:lnTo>
                    <a:lnTo>
                      <a:pt x="114" y="788"/>
                    </a:lnTo>
                    <a:lnTo>
                      <a:pt x="119" y="795"/>
                    </a:lnTo>
                    <a:lnTo>
                      <a:pt x="132" y="798"/>
                    </a:lnTo>
                    <a:lnTo>
                      <a:pt x="145" y="802"/>
                    </a:lnTo>
                    <a:lnTo>
                      <a:pt x="156" y="804"/>
                    </a:lnTo>
                    <a:lnTo>
                      <a:pt x="169" y="808"/>
                    </a:lnTo>
                    <a:lnTo>
                      <a:pt x="183" y="810"/>
                    </a:lnTo>
                    <a:lnTo>
                      <a:pt x="195" y="813"/>
                    </a:lnTo>
                    <a:lnTo>
                      <a:pt x="208" y="816"/>
                    </a:lnTo>
                    <a:lnTo>
                      <a:pt x="221" y="818"/>
                    </a:lnTo>
                    <a:lnTo>
                      <a:pt x="234" y="820"/>
                    </a:lnTo>
                    <a:lnTo>
                      <a:pt x="247" y="823"/>
                    </a:lnTo>
                    <a:lnTo>
                      <a:pt x="261" y="824"/>
                    </a:lnTo>
                    <a:lnTo>
                      <a:pt x="275" y="826"/>
                    </a:lnTo>
                    <a:lnTo>
                      <a:pt x="287" y="827"/>
                    </a:lnTo>
                    <a:lnTo>
                      <a:pt x="301" y="828"/>
                    </a:lnTo>
                    <a:lnTo>
                      <a:pt x="315" y="830"/>
                    </a:lnTo>
                    <a:lnTo>
                      <a:pt x="329" y="831"/>
                    </a:lnTo>
                    <a:lnTo>
                      <a:pt x="325" y="818"/>
                    </a:lnTo>
                    <a:lnTo>
                      <a:pt x="323" y="805"/>
                    </a:lnTo>
                    <a:lnTo>
                      <a:pt x="320" y="793"/>
                    </a:lnTo>
                    <a:lnTo>
                      <a:pt x="317" y="779"/>
                    </a:lnTo>
                    <a:lnTo>
                      <a:pt x="300" y="764"/>
                    </a:lnTo>
                    <a:lnTo>
                      <a:pt x="284" y="749"/>
                    </a:lnTo>
                    <a:lnTo>
                      <a:pt x="268" y="733"/>
                    </a:lnTo>
                    <a:lnTo>
                      <a:pt x="253" y="716"/>
                    </a:lnTo>
                    <a:lnTo>
                      <a:pt x="238" y="699"/>
                    </a:lnTo>
                    <a:lnTo>
                      <a:pt x="223" y="681"/>
                    </a:lnTo>
                    <a:lnTo>
                      <a:pt x="209" y="664"/>
                    </a:lnTo>
                    <a:lnTo>
                      <a:pt x="196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" name="Freeform 80"/>
              <p:cNvSpPr>
                <a:spLocks/>
              </p:cNvSpPr>
              <p:nvPr/>
            </p:nvSpPr>
            <p:spPr bwMode="auto">
              <a:xfrm>
                <a:off x="7672389" y="2420939"/>
                <a:ext cx="160338" cy="665163"/>
              </a:xfrm>
              <a:custGeom>
                <a:avLst/>
                <a:gdLst>
                  <a:gd name="T0" fmla="*/ 155 w 202"/>
                  <a:gd name="T1" fmla="*/ 615 h 838"/>
                  <a:gd name="T2" fmla="*/ 175 w 202"/>
                  <a:gd name="T3" fmla="*/ 616 h 838"/>
                  <a:gd name="T4" fmla="*/ 193 w 202"/>
                  <a:gd name="T5" fmla="*/ 617 h 838"/>
                  <a:gd name="T6" fmla="*/ 200 w 202"/>
                  <a:gd name="T7" fmla="*/ 597 h 838"/>
                  <a:gd name="T8" fmla="*/ 194 w 202"/>
                  <a:gd name="T9" fmla="*/ 579 h 838"/>
                  <a:gd name="T10" fmla="*/ 175 w 202"/>
                  <a:gd name="T11" fmla="*/ 579 h 838"/>
                  <a:gd name="T12" fmla="*/ 155 w 202"/>
                  <a:gd name="T13" fmla="*/ 579 h 838"/>
                  <a:gd name="T14" fmla="*/ 202 w 202"/>
                  <a:gd name="T15" fmla="*/ 436 h 838"/>
                  <a:gd name="T16" fmla="*/ 202 w 202"/>
                  <a:gd name="T17" fmla="*/ 409 h 838"/>
                  <a:gd name="T18" fmla="*/ 139 w 202"/>
                  <a:gd name="T19" fmla="*/ 262 h 838"/>
                  <a:gd name="T20" fmla="*/ 162 w 202"/>
                  <a:gd name="T21" fmla="*/ 261 h 838"/>
                  <a:gd name="T22" fmla="*/ 185 w 202"/>
                  <a:gd name="T23" fmla="*/ 259 h 838"/>
                  <a:gd name="T24" fmla="*/ 201 w 202"/>
                  <a:gd name="T25" fmla="*/ 247 h 838"/>
                  <a:gd name="T26" fmla="*/ 200 w 202"/>
                  <a:gd name="T27" fmla="*/ 218 h 838"/>
                  <a:gd name="T28" fmla="*/ 178 w 202"/>
                  <a:gd name="T29" fmla="*/ 221 h 838"/>
                  <a:gd name="T30" fmla="*/ 155 w 202"/>
                  <a:gd name="T31" fmla="*/ 223 h 838"/>
                  <a:gd name="T32" fmla="*/ 132 w 202"/>
                  <a:gd name="T33" fmla="*/ 43 h 838"/>
                  <a:gd name="T34" fmla="*/ 157 w 202"/>
                  <a:gd name="T35" fmla="*/ 43 h 838"/>
                  <a:gd name="T36" fmla="*/ 178 w 202"/>
                  <a:gd name="T37" fmla="*/ 43 h 838"/>
                  <a:gd name="T38" fmla="*/ 188 w 202"/>
                  <a:gd name="T39" fmla="*/ 33 h 838"/>
                  <a:gd name="T40" fmla="*/ 183 w 202"/>
                  <a:gd name="T41" fmla="*/ 2 h 838"/>
                  <a:gd name="T42" fmla="*/ 155 w 202"/>
                  <a:gd name="T43" fmla="*/ 0 h 838"/>
                  <a:gd name="T44" fmla="*/ 126 w 202"/>
                  <a:gd name="T45" fmla="*/ 0 h 838"/>
                  <a:gd name="T46" fmla="*/ 100 w 202"/>
                  <a:gd name="T47" fmla="*/ 2 h 838"/>
                  <a:gd name="T48" fmla="*/ 74 w 202"/>
                  <a:gd name="T49" fmla="*/ 3 h 838"/>
                  <a:gd name="T50" fmla="*/ 49 w 202"/>
                  <a:gd name="T51" fmla="*/ 4 h 838"/>
                  <a:gd name="T52" fmla="*/ 39 w 202"/>
                  <a:gd name="T53" fmla="*/ 25 h 838"/>
                  <a:gd name="T54" fmla="*/ 40 w 202"/>
                  <a:gd name="T55" fmla="*/ 47 h 838"/>
                  <a:gd name="T56" fmla="*/ 54 w 202"/>
                  <a:gd name="T57" fmla="*/ 45 h 838"/>
                  <a:gd name="T58" fmla="*/ 68 w 202"/>
                  <a:gd name="T59" fmla="*/ 44 h 838"/>
                  <a:gd name="T60" fmla="*/ 71 w 202"/>
                  <a:gd name="T61" fmla="*/ 225 h 838"/>
                  <a:gd name="T62" fmla="*/ 48 w 202"/>
                  <a:gd name="T63" fmla="*/ 225 h 838"/>
                  <a:gd name="T64" fmla="*/ 25 w 202"/>
                  <a:gd name="T65" fmla="*/ 224 h 838"/>
                  <a:gd name="T66" fmla="*/ 16 w 202"/>
                  <a:gd name="T67" fmla="*/ 242 h 838"/>
                  <a:gd name="T68" fmla="*/ 23 w 202"/>
                  <a:gd name="T69" fmla="*/ 262 h 838"/>
                  <a:gd name="T70" fmla="*/ 48 w 202"/>
                  <a:gd name="T71" fmla="*/ 263 h 838"/>
                  <a:gd name="T72" fmla="*/ 72 w 202"/>
                  <a:gd name="T73" fmla="*/ 264 h 838"/>
                  <a:gd name="T74" fmla="*/ 3 w 202"/>
                  <a:gd name="T75" fmla="*/ 407 h 838"/>
                  <a:gd name="T76" fmla="*/ 2 w 202"/>
                  <a:gd name="T77" fmla="*/ 433 h 838"/>
                  <a:gd name="T78" fmla="*/ 88 w 202"/>
                  <a:gd name="T79" fmla="*/ 581 h 838"/>
                  <a:gd name="T80" fmla="*/ 58 w 202"/>
                  <a:gd name="T81" fmla="*/ 582 h 838"/>
                  <a:gd name="T82" fmla="*/ 24 w 202"/>
                  <a:gd name="T83" fmla="*/ 587 h 838"/>
                  <a:gd name="T84" fmla="*/ 0 w 202"/>
                  <a:gd name="T85" fmla="*/ 600 h 838"/>
                  <a:gd name="T86" fmla="*/ 1 w 202"/>
                  <a:gd name="T87" fmla="*/ 627 h 838"/>
                  <a:gd name="T88" fmla="*/ 31 w 202"/>
                  <a:gd name="T89" fmla="*/ 621 h 838"/>
                  <a:gd name="T90" fmla="*/ 65 w 202"/>
                  <a:gd name="T91" fmla="*/ 617 h 838"/>
                  <a:gd name="T92" fmla="*/ 95 w 202"/>
                  <a:gd name="T93" fmla="*/ 801 h 838"/>
                  <a:gd name="T94" fmla="*/ 24 w 202"/>
                  <a:gd name="T95" fmla="*/ 792 h 838"/>
                  <a:gd name="T96" fmla="*/ 16 w 202"/>
                  <a:gd name="T97" fmla="*/ 798 h 838"/>
                  <a:gd name="T98" fmla="*/ 25 w 202"/>
                  <a:gd name="T99" fmla="*/ 836 h 838"/>
                  <a:gd name="T100" fmla="*/ 63 w 202"/>
                  <a:gd name="T101" fmla="*/ 838 h 838"/>
                  <a:gd name="T102" fmla="*/ 102 w 202"/>
                  <a:gd name="T103" fmla="*/ 838 h 838"/>
                  <a:gd name="T104" fmla="*/ 137 w 202"/>
                  <a:gd name="T105" fmla="*/ 838 h 838"/>
                  <a:gd name="T106" fmla="*/ 161 w 202"/>
                  <a:gd name="T107" fmla="*/ 836 h 838"/>
                  <a:gd name="T108" fmla="*/ 184 w 202"/>
                  <a:gd name="T109" fmla="*/ 835 h 838"/>
                  <a:gd name="T110" fmla="*/ 192 w 202"/>
                  <a:gd name="T111" fmla="*/ 815 h 838"/>
                  <a:gd name="T112" fmla="*/ 154 w 202"/>
                  <a:gd name="T113" fmla="*/ 800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2" h="838">
                    <a:moveTo>
                      <a:pt x="154" y="800"/>
                    </a:moveTo>
                    <a:lnTo>
                      <a:pt x="149" y="615"/>
                    </a:lnTo>
                    <a:lnTo>
                      <a:pt x="155" y="615"/>
                    </a:lnTo>
                    <a:lnTo>
                      <a:pt x="162" y="616"/>
                    </a:lnTo>
                    <a:lnTo>
                      <a:pt x="168" y="616"/>
                    </a:lnTo>
                    <a:lnTo>
                      <a:pt x="175" y="616"/>
                    </a:lnTo>
                    <a:lnTo>
                      <a:pt x="180" y="616"/>
                    </a:lnTo>
                    <a:lnTo>
                      <a:pt x="186" y="616"/>
                    </a:lnTo>
                    <a:lnTo>
                      <a:pt x="193" y="617"/>
                    </a:lnTo>
                    <a:lnTo>
                      <a:pt x="199" y="617"/>
                    </a:lnTo>
                    <a:lnTo>
                      <a:pt x="199" y="608"/>
                    </a:lnTo>
                    <a:lnTo>
                      <a:pt x="200" y="597"/>
                    </a:lnTo>
                    <a:lnTo>
                      <a:pt x="200" y="588"/>
                    </a:lnTo>
                    <a:lnTo>
                      <a:pt x="200" y="579"/>
                    </a:lnTo>
                    <a:lnTo>
                      <a:pt x="194" y="579"/>
                    </a:lnTo>
                    <a:lnTo>
                      <a:pt x="187" y="579"/>
                    </a:lnTo>
                    <a:lnTo>
                      <a:pt x="182" y="579"/>
                    </a:lnTo>
                    <a:lnTo>
                      <a:pt x="175" y="579"/>
                    </a:lnTo>
                    <a:lnTo>
                      <a:pt x="168" y="579"/>
                    </a:lnTo>
                    <a:lnTo>
                      <a:pt x="161" y="579"/>
                    </a:lnTo>
                    <a:lnTo>
                      <a:pt x="155" y="579"/>
                    </a:lnTo>
                    <a:lnTo>
                      <a:pt x="148" y="579"/>
                    </a:lnTo>
                    <a:lnTo>
                      <a:pt x="144" y="437"/>
                    </a:lnTo>
                    <a:lnTo>
                      <a:pt x="202" y="436"/>
                    </a:lnTo>
                    <a:lnTo>
                      <a:pt x="202" y="427"/>
                    </a:lnTo>
                    <a:lnTo>
                      <a:pt x="202" y="419"/>
                    </a:lnTo>
                    <a:lnTo>
                      <a:pt x="202" y="409"/>
                    </a:lnTo>
                    <a:lnTo>
                      <a:pt x="202" y="401"/>
                    </a:lnTo>
                    <a:lnTo>
                      <a:pt x="142" y="403"/>
                    </a:lnTo>
                    <a:lnTo>
                      <a:pt x="139" y="262"/>
                    </a:lnTo>
                    <a:lnTo>
                      <a:pt x="146" y="262"/>
                    </a:lnTo>
                    <a:lnTo>
                      <a:pt x="154" y="262"/>
                    </a:lnTo>
                    <a:lnTo>
                      <a:pt x="162" y="261"/>
                    </a:lnTo>
                    <a:lnTo>
                      <a:pt x="169" y="261"/>
                    </a:lnTo>
                    <a:lnTo>
                      <a:pt x="177" y="260"/>
                    </a:lnTo>
                    <a:lnTo>
                      <a:pt x="185" y="259"/>
                    </a:lnTo>
                    <a:lnTo>
                      <a:pt x="193" y="257"/>
                    </a:lnTo>
                    <a:lnTo>
                      <a:pt x="201" y="256"/>
                    </a:lnTo>
                    <a:lnTo>
                      <a:pt x="201" y="247"/>
                    </a:lnTo>
                    <a:lnTo>
                      <a:pt x="201" y="237"/>
                    </a:lnTo>
                    <a:lnTo>
                      <a:pt x="201" y="227"/>
                    </a:lnTo>
                    <a:lnTo>
                      <a:pt x="200" y="218"/>
                    </a:lnTo>
                    <a:lnTo>
                      <a:pt x="193" y="219"/>
                    </a:lnTo>
                    <a:lnTo>
                      <a:pt x="186" y="219"/>
                    </a:lnTo>
                    <a:lnTo>
                      <a:pt x="178" y="221"/>
                    </a:lnTo>
                    <a:lnTo>
                      <a:pt x="171" y="221"/>
                    </a:lnTo>
                    <a:lnTo>
                      <a:pt x="163" y="222"/>
                    </a:lnTo>
                    <a:lnTo>
                      <a:pt x="155" y="223"/>
                    </a:lnTo>
                    <a:lnTo>
                      <a:pt x="146" y="223"/>
                    </a:lnTo>
                    <a:lnTo>
                      <a:pt x="138" y="224"/>
                    </a:lnTo>
                    <a:lnTo>
                      <a:pt x="132" y="43"/>
                    </a:lnTo>
                    <a:lnTo>
                      <a:pt x="141" y="43"/>
                    </a:lnTo>
                    <a:lnTo>
                      <a:pt x="149" y="43"/>
                    </a:lnTo>
                    <a:lnTo>
                      <a:pt x="157" y="43"/>
                    </a:lnTo>
                    <a:lnTo>
                      <a:pt x="165" y="43"/>
                    </a:lnTo>
                    <a:lnTo>
                      <a:pt x="172" y="43"/>
                    </a:lnTo>
                    <a:lnTo>
                      <a:pt x="178" y="43"/>
                    </a:lnTo>
                    <a:lnTo>
                      <a:pt x="184" y="44"/>
                    </a:lnTo>
                    <a:lnTo>
                      <a:pt x="190" y="44"/>
                    </a:lnTo>
                    <a:lnTo>
                      <a:pt x="188" y="33"/>
                    </a:lnTo>
                    <a:lnTo>
                      <a:pt x="186" y="21"/>
                    </a:lnTo>
                    <a:lnTo>
                      <a:pt x="185" y="11"/>
                    </a:lnTo>
                    <a:lnTo>
                      <a:pt x="183" y="2"/>
                    </a:lnTo>
                    <a:lnTo>
                      <a:pt x="173" y="2"/>
                    </a:lnTo>
                    <a:lnTo>
                      <a:pt x="164" y="0"/>
                    </a:lnTo>
                    <a:lnTo>
                      <a:pt x="155" y="0"/>
                    </a:lnTo>
                    <a:lnTo>
                      <a:pt x="146" y="0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117" y="2"/>
                    </a:lnTo>
                    <a:lnTo>
                      <a:pt x="108" y="2"/>
                    </a:lnTo>
                    <a:lnTo>
                      <a:pt x="100" y="2"/>
                    </a:lnTo>
                    <a:lnTo>
                      <a:pt x="92" y="2"/>
                    </a:lnTo>
                    <a:lnTo>
                      <a:pt x="82" y="2"/>
                    </a:lnTo>
                    <a:lnTo>
                      <a:pt x="74" y="3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9" y="4"/>
                    </a:lnTo>
                    <a:lnTo>
                      <a:pt x="41" y="5"/>
                    </a:lnTo>
                    <a:lnTo>
                      <a:pt x="40" y="14"/>
                    </a:lnTo>
                    <a:lnTo>
                      <a:pt x="39" y="25"/>
                    </a:lnTo>
                    <a:lnTo>
                      <a:pt x="38" y="35"/>
                    </a:lnTo>
                    <a:lnTo>
                      <a:pt x="36" y="47"/>
                    </a:lnTo>
                    <a:lnTo>
                      <a:pt x="40" y="47"/>
                    </a:lnTo>
                    <a:lnTo>
                      <a:pt x="44" y="45"/>
                    </a:lnTo>
                    <a:lnTo>
                      <a:pt x="49" y="45"/>
                    </a:lnTo>
                    <a:lnTo>
                      <a:pt x="54" y="45"/>
                    </a:lnTo>
                    <a:lnTo>
                      <a:pt x="58" y="45"/>
                    </a:lnTo>
                    <a:lnTo>
                      <a:pt x="63" y="45"/>
                    </a:lnTo>
                    <a:lnTo>
                      <a:pt x="68" y="44"/>
                    </a:lnTo>
                    <a:lnTo>
                      <a:pt x="73" y="44"/>
                    </a:lnTo>
                    <a:lnTo>
                      <a:pt x="79" y="225"/>
                    </a:lnTo>
                    <a:lnTo>
                      <a:pt x="71" y="225"/>
                    </a:lnTo>
                    <a:lnTo>
                      <a:pt x="64" y="225"/>
                    </a:lnTo>
                    <a:lnTo>
                      <a:pt x="56" y="225"/>
                    </a:lnTo>
                    <a:lnTo>
                      <a:pt x="48" y="225"/>
                    </a:lnTo>
                    <a:lnTo>
                      <a:pt x="41" y="225"/>
                    </a:lnTo>
                    <a:lnTo>
                      <a:pt x="33" y="225"/>
                    </a:lnTo>
                    <a:lnTo>
                      <a:pt x="25" y="224"/>
                    </a:lnTo>
                    <a:lnTo>
                      <a:pt x="17" y="224"/>
                    </a:lnTo>
                    <a:lnTo>
                      <a:pt x="16" y="233"/>
                    </a:lnTo>
                    <a:lnTo>
                      <a:pt x="16" y="242"/>
                    </a:lnTo>
                    <a:lnTo>
                      <a:pt x="15" y="253"/>
                    </a:lnTo>
                    <a:lnTo>
                      <a:pt x="13" y="262"/>
                    </a:lnTo>
                    <a:lnTo>
                      <a:pt x="23" y="262"/>
                    </a:lnTo>
                    <a:lnTo>
                      <a:pt x="31" y="263"/>
                    </a:lnTo>
                    <a:lnTo>
                      <a:pt x="40" y="263"/>
                    </a:lnTo>
                    <a:lnTo>
                      <a:pt x="48" y="263"/>
                    </a:lnTo>
                    <a:lnTo>
                      <a:pt x="56" y="264"/>
                    </a:lnTo>
                    <a:lnTo>
                      <a:pt x="64" y="264"/>
                    </a:lnTo>
                    <a:lnTo>
                      <a:pt x="72" y="264"/>
                    </a:lnTo>
                    <a:lnTo>
                      <a:pt x="80" y="264"/>
                    </a:lnTo>
                    <a:lnTo>
                      <a:pt x="84" y="405"/>
                    </a:lnTo>
                    <a:lnTo>
                      <a:pt x="3" y="407"/>
                    </a:lnTo>
                    <a:lnTo>
                      <a:pt x="3" y="415"/>
                    </a:lnTo>
                    <a:lnTo>
                      <a:pt x="3" y="424"/>
                    </a:lnTo>
                    <a:lnTo>
                      <a:pt x="2" y="433"/>
                    </a:lnTo>
                    <a:lnTo>
                      <a:pt x="2" y="442"/>
                    </a:lnTo>
                    <a:lnTo>
                      <a:pt x="85" y="439"/>
                    </a:lnTo>
                    <a:lnTo>
                      <a:pt x="88" y="581"/>
                    </a:lnTo>
                    <a:lnTo>
                      <a:pt x="79" y="581"/>
                    </a:lnTo>
                    <a:lnTo>
                      <a:pt x="69" y="582"/>
                    </a:lnTo>
                    <a:lnTo>
                      <a:pt x="58" y="582"/>
                    </a:lnTo>
                    <a:lnTo>
                      <a:pt x="47" y="583"/>
                    </a:lnTo>
                    <a:lnTo>
                      <a:pt x="35" y="585"/>
                    </a:lnTo>
                    <a:lnTo>
                      <a:pt x="24" y="587"/>
                    </a:lnTo>
                    <a:lnTo>
                      <a:pt x="12" y="588"/>
                    </a:lnTo>
                    <a:lnTo>
                      <a:pt x="0" y="590"/>
                    </a:lnTo>
                    <a:lnTo>
                      <a:pt x="0" y="600"/>
                    </a:lnTo>
                    <a:lnTo>
                      <a:pt x="0" y="609"/>
                    </a:lnTo>
                    <a:lnTo>
                      <a:pt x="0" y="618"/>
                    </a:lnTo>
                    <a:lnTo>
                      <a:pt x="1" y="627"/>
                    </a:lnTo>
                    <a:lnTo>
                      <a:pt x="10" y="625"/>
                    </a:lnTo>
                    <a:lnTo>
                      <a:pt x="20" y="624"/>
                    </a:lnTo>
                    <a:lnTo>
                      <a:pt x="31" y="621"/>
                    </a:lnTo>
                    <a:lnTo>
                      <a:pt x="42" y="620"/>
                    </a:lnTo>
                    <a:lnTo>
                      <a:pt x="54" y="618"/>
                    </a:lnTo>
                    <a:lnTo>
                      <a:pt x="65" y="617"/>
                    </a:lnTo>
                    <a:lnTo>
                      <a:pt x="77" y="615"/>
                    </a:lnTo>
                    <a:lnTo>
                      <a:pt x="89" y="613"/>
                    </a:lnTo>
                    <a:lnTo>
                      <a:pt x="95" y="801"/>
                    </a:lnTo>
                    <a:lnTo>
                      <a:pt x="34" y="800"/>
                    </a:lnTo>
                    <a:lnTo>
                      <a:pt x="30" y="797"/>
                    </a:lnTo>
                    <a:lnTo>
                      <a:pt x="24" y="792"/>
                    </a:lnTo>
                    <a:lnTo>
                      <a:pt x="19" y="788"/>
                    </a:lnTo>
                    <a:lnTo>
                      <a:pt x="13" y="784"/>
                    </a:lnTo>
                    <a:lnTo>
                      <a:pt x="16" y="798"/>
                    </a:lnTo>
                    <a:lnTo>
                      <a:pt x="19" y="810"/>
                    </a:lnTo>
                    <a:lnTo>
                      <a:pt x="21" y="823"/>
                    </a:lnTo>
                    <a:lnTo>
                      <a:pt x="25" y="836"/>
                    </a:lnTo>
                    <a:lnTo>
                      <a:pt x="38" y="837"/>
                    </a:lnTo>
                    <a:lnTo>
                      <a:pt x="50" y="837"/>
                    </a:lnTo>
                    <a:lnTo>
                      <a:pt x="63" y="838"/>
                    </a:lnTo>
                    <a:lnTo>
                      <a:pt x="76" y="838"/>
                    </a:lnTo>
                    <a:lnTo>
                      <a:pt x="89" y="838"/>
                    </a:lnTo>
                    <a:lnTo>
                      <a:pt x="102" y="838"/>
                    </a:lnTo>
                    <a:lnTo>
                      <a:pt x="115" y="838"/>
                    </a:lnTo>
                    <a:lnTo>
                      <a:pt x="129" y="838"/>
                    </a:lnTo>
                    <a:lnTo>
                      <a:pt x="137" y="838"/>
                    </a:lnTo>
                    <a:lnTo>
                      <a:pt x="145" y="837"/>
                    </a:lnTo>
                    <a:lnTo>
                      <a:pt x="153" y="837"/>
                    </a:lnTo>
                    <a:lnTo>
                      <a:pt x="161" y="836"/>
                    </a:lnTo>
                    <a:lnTo>
                      <a:pt x="168" y="836"/>
                    </a:lnTo>
                    <a:lnTo>
                      <a:pt x="176" y="836"/>
                    </a:lnTo>
                    <a:lnTo>
                      <a:pt x="184" y="835"/>
                    </a:lnTo>
                    <a:lnTo>
                      <a:pt x="192" y="835"/>
                    </a:lnTo>
                    <a:lnTo>
                      <a:pt x="192" y="825"/>
                    </a:lnTo>
                    <a:lnTo>
                      <a:pt x="192" y="815"/>
                    </a:lnTo>
                    <a:lnTo>
                      <a:pt x="192" y="806"/>
                    </a:lnTo>
                    <a:lnTo>
                      <a:pt x="192" y="797"/>
                    </a:lnTo>
                    <a:lnTo>
                      <a:pt x="154" y="8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63" name="Группа 1062"/>
            <p:cNvGrpSpPr/>
            <p:nvPr/>
          </p:nvGrpSpPr>
          <p:grpSpPr>
            <a:xfrm>
              <a:off x="7772401" y="3037979"/>
              <a:ext cx="890588" cy="887413"/>
              <a:chOff x="7816851" y="3046414"/>
              <a:chExt cx="890588" cy="8874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047" name="Freeform 82"/>
              <p:cNvSpPr>
                <a:spLocks/>
              </p:cNvSpPr>
              <p:nvPr/>
            </p:nvSpPr>
            <p:spPr bwMode="auto">
              <a:xfrm>
                <a:off x="7975601" y="3046414"/>
                <a:ext cx="290513" cy="300038"/>
              </a:xfrm>
              <a:custGeom>
                <a:avLst/>
                <a:gdLst>
                  <a:gd name="T0" fmla="*/ 107 w 366"/>
                  <a:gd name="T1" fmla="*/ 378 h 378"/>
                  <a:gd name="T2" fmla="*/ 0 w 366"/>
                  <a:gd name="T3" fmla="*/ 192 h 378"/>
                  <a:gd name="T4" fmla="*/ 327 w 366"/>
                  <a:gd name="T5" fmla="*/ 0 h 378"/>
                  <a:gd name="T6" fmla="*/ 366 w 366"/>
                  <a:gd name="T7" fmla="*/ 219 h 378"/>
                  <a:gd name="T8" fmla="*/ 287 w 366"/>
                  <a:gd name="T9" fmla="*/ 259 h 378"/>
                  <a:gd name="T10" fmla="*/ 276 w 366"/>
                  <a:gd name="T11" fmla="*/ 119 h 378"/>
                  <a:gd name="T12" fmla="*/ 107 w 366"/>
                  <a:gd name="T13" fmla="*/ 199 h 378"/>
                  <a:gd name="T14" fmla="*/ 160 w 366"/>
                  <a:gd name="T15" fmla="*/ 359 h 378"/>
                  <a:gd name="T16" fmla="*/ 107 w 366"/>
                  <a:gd name="T17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378">
                    <a:moveTo>
                      <a:pt x="107" y="378"/>
                    </a:moveTo>
                    <a:lnTo>
                      <a:pt x="0" y="192"/>
                    </a:lnTo>
                    <a:lnTo>
                      <a:pt x="327" y="0"/>
                    </a:lnTo>
                    <a:lnTo>
                      <a:pt x="366" y="219"/>
                    </a:lnTo>
                    <a:lnTo>
                      <a:pt x="287" y="259"/>
                    </a:lnTo>
                    <a:lnTo>
                      <a:pt x="276" y="119"/>
                    </a:lnTo>
                    <a:lnTo>
                      <a:pt x="107" y="199"/>
                    </a:lnTo>
                    <a:lnTo>
                      <a:pt x="160" y="359"/>
                    </a:lnTo>
                    <a:lnTo>
                      <a:pt x="107" y="3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" name="Freeform 84"/>
              <p:cNvSpPr>
                <a:spLocks/>
              </p:cNvSpPr>
              <p:nvPr/>
            </p:nvSpPr>
            <p:spPr bwMode="auto">
              <a:xfrm>
                <a:off x="7816851" y="3135314"/>
                <a:ext cx="763588" cy="361950"/>
              </a:xfrm>
              <a:custGeom>
                <a:avLst/>
                <a:gdLst>
                  <a:gd name="T0" fmla="*/ 0 w 961"/>
                  <a:gd name="T1" fmla="*/ 410 h 456"/>
                  <a:gd name="T2" fmla="*/ 778 w 961"/>
                  <a:gd name="T3" fmla="*/ 0 h 456"/>
                  <a:gd name="T4" fmla="*/ 961 w 961"/>
                  <a:gd name="T5" fmla="*/ 37 h 456"/>
                  <a:gd name="T6" fmla="*/ 252 w 961"/>
                  <a:gd name="T7" fmla="*/ 456 h 456"/>
                  <a:gd name="T8" fmla="*/ 0 w 961"/>
                  <a:gd name="T9" fmla="*/ 41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1" h="456">
                    <a:moveTo>
                      <a:pt x="0" y="410"/>
                    </a:moveTo>
                    <a:lnTo>
                      <a:pt x="778" y="0"/>
                    </a:lnTo>
                    <a:lnTo>
                      <a:pt x="961" y="37"/>
                    </a:lnTo>
                    <a:lnTo>
                      <a:pt x="252" y="456"/>
                    </a:lnTo>
                    <a:lnTo>
                      <a:pt x="0" y="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" name="Freeform 85"/>
              <p:cNvSpPr>
                <a:spLocks/>
              </p:cNvSpPr>
              <p:nvPr/>
            </p:nvSpPr>
            <p:spPr bwMode="auto">
              <a:xfrm>
                <a:off x="7850189" y="3529014"/>
                <a:ext cx="269875" cy="381000"/>
              </a:xfrm>
              <a:custGeom>
                <a:avLst/>
                <a:gdLst>
                  <a:gd name="T0" fmla="*/ 0 w 340"/>
                  <a:gd name="T1" fmla="*/ 0 h 480"/>
                  <a:gd name="T2" fmla="*/ 190 w 340"/>
                  <a:gd name="T3" fmla="*/ 410 h 480"/>
                  <a:gd name="T4" fmla="*/ 340 w 340"/>
                  <a:gd name="T5" fmla="*/ 480 h 480"/>
                  <a:gd name="T6" fmla="*/ 180 w 340"/>
                  <a:gd name="T7" fmla="*/ 40 h 480"/>
                  <a:gd name="T8" fmla="*/ 0 w 340"/>
                  <a:gd name="T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480">
                    <a:moveTo>
                      <a:pt x="0" y="0"/>
                    </a:moveTo>
                    <a:lnTo>
                      <a:pt x="190" y="410"/>
                    </a:lnTo>
                    <a:lnTo>
                      <a:pt x="340" y="480"/>
                    </a:lnTo>
                    <a:lnTo>
                      <a:pt x="180" y="4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Freeform 86"/>
              <p:cNvSpPr>
                <a:spLocks/>
              </p:cNvSpPr>
              <p:nvPr/>
            </p:nvSpPr>
            <p:spPr bwMode="auto">
              <a:xfrm>
                <a:off x="8080376" y="3219452"/>
                <a:ext cx="627063" cy="666750"/>
              </a:xfrm>
              <a:custGeom>
                <a:avLst/>
                <a:gdLst>
                  <a:gd name="T0" fmla="*/ 0 w 790"/>
                  <a:gd name="T1" fmla="*/ 400 h 840"/>
                  <a:gd name="T2" fmla="*/ 660 w 790"/>
                  <a:gd name="T3" fmla="*/ 0 h 840"/>
                  <a:gd name="T4" fmla="*/ 790 w 790"/>
                  <a:gd name="T5" fmla="*/ 520 h 840"/>
                  <a:gd name="T6" fmla="*/ 141 w 790"/>
                  <a:gd name="T7" fmla="*/ 840 h 840"/>
                  <a:gd name="T8" fmla="*/ 0 w 790"/>
                  <a:gd name="T9" fmla="*/ 40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0" h="840">
                    <a:moveTo>
                      <a:pt x="0" y="400"/>
                    </a:moveTo>
                    <a:lnTo>
                      <a:pt x="660" y="0"/>
                    </a:lnTo>
                    <a:lnTo>
                      <a:pt x="790" y="520"/>
                    </a:lnTo>
                    <a:lnTo>
                      <a:pt x="141" y="840"/>
                    </a:lnTo>
                    <a:lnTo>
                      <a:pt x="0" y="4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" name="Freeform 88"/>
              <p:cNvSpPr>
                <a:spLocks/>
              </p:cNvSpPr>
              <p:nvPr/>
            </p:nvSpPr>
            <p:spPr bwMode="auto">
              <a:xfrm>
                <a:off x="7874001" y="3124202"/>
                <a:ext cx="690563" cy="809625"/>
              </a:xfrm>
              <a:custGeom>
                <a:avLst/>
                <a:gdLst>
                  <a:gd name="T0" fmla="*/ 803 w 870"/>
                  <a:gd name="T1" fmla="*/ 0 h 1021"/>
                  <a:gd name="T2" fmla="*/ 0 w 870"/>
                  <a:gd name="T3" fmla="*/ 465 h 1021"/>
                  <a:gd name="T4" fmla="*/ 250 w 870"/>
                  <a:gd name="T5" fmla="*/ 1021 h 1021"/>
                  <a:gd name="T6" fmla="*/ 63 w 870"/>
                  <a:gd name="T7" fmla="*/ 488 h 1021"/>
                  <a:gd name="T8" fmla="*/ 870 w 870"/>
                  <a:gd name="T9" fmla="*/ 11 h 1021"/>
                  <a:gd name="T10" fmla="*/ 803 w 870"/>
                  <a:gd name="T11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0" h="1021">
                    <a:moveTo>
                      <a:pt x="803" y="0"/>
                    </a:moveTo>
                    <a:lnTo>
                      <a:pt x="0" y="465"/>
                    </a:lnTo>
                    <a:lnTo>
                      <a:pt x="250" y="1021"/>
                    </a:lnTo>
                    <a:lnTo>
                      <a:pt x="63" y="488"/>
                    </a:lnTo>
                    <a:lnTo>
                      <a:pt x="870" y="11"/>
                    </a:lnTo>
                    <a:lnTo>
                      <a:pt x="80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" name="Rectangle 89"/>
              <p:cNvSpPr>
                <a:spLocks noChangeArrowheads="1"/>
              </p:cNvSpPr>
              <p:nvPr/>
            </p:nvSpPr>
            <p:spPr bwMode="auto">
              <a:xfrm>
                <a:off x="8389939" y="3389314"/>
                <a:ext cx="206375" cy="889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" name="Freeform 90"/>
              <p:cNvSpPr>
                <a:spLocks/>
              </p:cNvSpPr>
              <p:nvPr/>
            </p:nvSpPr>
            <p:spPr bwMode="auto">
              <a:xfrm>
                <a:off x="8175626" y="3568702"/>
                <a:ext cx="103188" cy="190500"/>
              </a:xfrm>
              <a:custGeom>
                <a:avLst/>
                <a:gdLst>
                  <a:gd name="T0" fmla="*/ 129 w 129"/>
                  <a:gd name="T1" fmla="*/ 121 h 241"/>
                  <a:gd name="T2" fmla="*/ 128 w 129"/>
                  <a:gd name="T3" fmla="*/ 145 h 241"/>
                  <a:gd name="T4" fmla="*/ 124 w 129"/>
                  <a:gd name="T5" fmla="*/ 167 h 241"/>
                  <a:gd name="T6" fmla="*/ 118 w 129"/>
                  <a:gd name="T7" fmla="*/ 188 h 241"/>
                  <a:gd name="T8" fmla="*/ 111 w 129"/>
                  <a:gd name="T9" fmla="*/ 205 h 241"/>
                  <a:gd name="T10" fmla="*/ 100 w 129"/>
                  <a:gd name="T11" fmla="*/ 220 h 241"/>
                  <a:gd name="T12" fmla="*/ 90 w 129"/>
                  <a:gd name="T13" fmla="*/ 232 h 241"/>
                  <a:gd name="T14" fmla="*/ 77 w 129"/>
                  <a:gd name="T15" fmla="*/ 239 h 241"/>
                  <a:gd name="T16" fmla="*/ 65 w 129"/>
                  <a:gd name="T17" fmla="*/ 241 h 241"/>
                  <a:gd name="T18" fmla="*/ 52 w 129"/>
                  <a:gd name="T19" fmla="*/ 239 h 241"/>
                  <a:gd name="T20" fmla="*/ 39 w 129"/>
                  <a:gd name="T21" fmla="*/ 232 h 241"/>
                  <a:gd name="T22" fmla="*/ 29 w 129"/>
                  <a:gd name="T23" fmla="*/ 220 h 241"/>
                  <a:gd name="T24" fmla="*/ 19 w 129"/>
                  <a:gd name="T25" fmla="*/ 205 h 241"/>
                  <a:gd name="T26" fmla="*/ 12 w 129"/>
                  <a:gd name="T27" fmla="*/ 188 h 241"/>
                  <a:gd name="T28" fmla="*/ 5 w 129"/>
                  <a:gd name="T29" fmla="*/ 167 h 241"/>
                  <a:gd name="T30" fmla="*/ 1 w 129"/>
                  <a:gd name="T31" fmla="*/ 145 h 241"/>
                  <a:gd name="T32" fmla="*/ 0 w 129"/>
                  <a:gd name="T33" fmla="*/ 121 h 241"/>
                  <a:gd name="T34" fmla="*/ 1 w 129"/>
                  <a:gd name="T35" fmla="*/ 97 h 241"/>
                  <a:gd name="T36" fmla="*/ 5 w 129"/>
                  <a:gd name="T37" fmla="*/ 74 h 241"/>
                  <a:gd name="T38" fmla="*/ 12 w 129"/>
                  <a:gd name="T39" fmla="*/ 53 h 241"/>
                  <a:gd name="T40" fmla="*/ 19 w 129"/>
                  <a:gd name="T41" fmla="*/ 36 h 241"/>
                  <a:gd name="T42" fmla="*/ 29 w 129"/>
                  <a:gd name="T43" fmla="*/ 21 h 241"/>
                  <a:gd name="T44" fmla="*/ 39 w 129"/>
                  <a:gd name="T45" fmla="*/ 10 h 241"/>
                  <a:gd name="T46" fmla="*/ 52 w 129"/>
                  <a:gd name="T47" fmla="*/ 3 h 241"/>
                  <a:gd name="T48" fmla="*/ 65 w 129"/>
                  <a:gd name="T49" fmla="*/ 0 h 241"/>
                  <a:gd name="T50" fmla="*/ 77 w 129"/>
                  <a:gd name="T51" fmla="*/ 3 h 241"/>
                  <a:gd name="T52" fmla="*/ 90 w 129"/>
                  <a:gd name="T53" fmla="*/ 10 h 241"/>
                  <a:gd name="T54" fmla="*/ 100 w 129"/>
                  <a:gd name="T55" fmla="*/ 21 h 241"/>
                  <a:gd name="T56" fmla="*/ 111 w 129"/>
                  <a:gd name="T57" fmla="*/ 36 h 241"/>
                  <a:gd name="T58" fmla="*/ 118 w 129"/>
                  <a:gd name="T59" fmla="*/ 53 h 241"/>
                  <a:gd name="T60" fmla="*/ 124 w 129"/>
                  <a:gd name="T61" fmla="*/ 74 h 241"/>
                  <a:gd name="T62" fmla="*/ 128 w 129"/>
                  <a:gd name="T63" fmla="*/ 97 h 241"/>
                  <a:gd name="T64" fmla="*/ 129 w 129"/>
                  <a:gd name="T65" fmla="*/ 12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241">
                    <a:moveTo>
                      <a:pt x="129" y="121"/>
                    </a:moveTo>
                    <a:lnTo>
                      <a:pt x="128" y="145"/>
                    </a:lnTo>
                    <a:lnTo>
                      <a:pt x="124" y="167"/>
                    </a:lnTo>
                    <a:lnTo>
                      <a:pt x="118" y="188"/>
                    </a:lnTo>
                    <a:lnTo>
                      <a:pt x="111" y="205"/>
                    </a:lnTo>
                    <a:lnTo>
                      <a:pt x="100" y="220"/>
                    </a:lnTo>
                    <a:lnTo>
                      <a:pt x="90" y="232"/>
                    </a:lnTo>
                    <a:lnTo>
                      <a:pt x="77" y="239"/>
                    </a:lnTo>
                    <a:lnTo>
                      <a:pt x="65" y="241"/>
                    </a:lnTo>
                    <a:lnTo>
                      <a:pt x="52" y="239"/>
                    </a:lnTo>
                    <a:lnTo>
                      <a:pt x="39" y="232"/>
                    </a:lnTo>
                    <a:lnTo>
                      <a:pt x="29" y="220"/>
                    </a:lnTo>
                    <a:lnTo>
                      <a:pt x="19" y="205"/>
                    </a:lnTo>
                    <a:lnTo>
                      <a:pt x="12" y="188"/>
                    </a:lnTo>
                    <a:lnTo>
                      <a:pt x="5" y="167"/>
                    </a:lnTo>
                    <a:lnTo>
                      <a:pt x="1" y="145"/>
                    </a:lnTo>
                    <a:lnTo>
                      <a:pt x="0" y="121"/>
                    </a:lnTo>
                    <a:lnTo>
                      <a:pt x="1" y="97"/>
                    </a:lnTo>
                    <a:lnTo>
                      <a:pt x="5" y="74"/>
                    </a:lnTo>
                    <a:lnTo>
                      <a:pt x="12" y="53"/>
                    </a:lnTo>
                    <a:lnTo>
                      <a:pt x="19" y="36"/>
                    </a:lnTo>
                    <a:lnTo>
                      <a:pt x="29" y="21"/>
                    </a:lnTo>
                    <a:lnTo>
                      <a:pt x="39" y="10"/>
                    </a:lnTo>
                    <a:lnTo>
                      <a:pt x="52" y="3"/>
                    </a:lnTo>
                    <a:lnTo>
                      <a:pt x="65" y="0"/>
                    </a:lnTo>
                    <a:lnTo>
                      <a:pt x="77" y="3"/>
                    </a:lnTo>
                    <a:lnTo>
                      <a:pt x="90" y="10"/>
                    </a:lnTo>
                    <a:lnTo>
                      <a:pt x="100" y="21"/>
                    </a:lnTo>
                    <a:lnTo>
                      <a:pt x="111" y="36"/>
                    </a:lnTo>
                    <a:lnTo>
                      <a:pt x="118" y="53"/>
                    </a:lnTo>
                    <a:lnTo>
                      <a:pt x="124" y="74"/>
                    </a:lnTo>
                    <a:lnTo>
                      <a:pt x="128" y="97"/>
                    </a:lnTo>
                    <a:lnTo>
                      <a:pt x="129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" name="Freeform 91"/>
              <p:cNvSpPr>
                <a:spLocks/>
              </p:cNvSpPr>
              <p:nvPr/>
            </p:nvSpPr>
            <p:spPr bwMode="auto">
              <a:xfrm>
                <a:off x="8329614" y="3533777"/>
                <a:ext cx="325438" cy="155575"/>
              </a:xfrm>
              <a:custGeom>
                <a:avLst/>
                <a:gdLst>
                  <a:gd name="T0" fmla="*/ 410 w 411"/>
                  <a:gd name="T1" fmla="*/ 49 h 196"/>
                  <a:gd name="T2" fmla="*/ 411 w 411"/>
                  <a:gd name="T3" fmla="*/ 63 h 196"/>
                  <a:gd name="T4" fmla="*/ 411 w 411"/>
                  <a:gd name="T5" fmla="*/ 76 h 196"/>
                  <a:gd name="T6" fmla="*/ 407 w 411"/>
                  <a:gd name="T7" fmla="*/ 87 h 196"/>
                  <a:gd name="T8" fmla="*/ 401 w 411"/>
                  <a:gd name="T9" fmla="*/ 99 h 196"/>
                  <a:gd name="T10" fmla="*/ 395 w 411"/>
                  <a:gd name="T11" fmla="*/ 109 h 196"/>
                  <a:gd name="T12" fmla="*/ 385 w 411"/>
                  <a:gd name="T13" fmla="*/ 117 h 196"/>
                  <a:gd name="T14" fmla="*/ 374 w 411"/>
                  <a:gd name="T15" fmla="*/ 123 h 196"/>
                  <a:gd name="T16" fmla="*/ 361 w 411"/>
                  <a:gd name="T17" fmla="*/ 128 h 196"/>
                  <a:gd name="T18" fmla="*/ 79 w 411"/>
                  <a:gd name="T19" fmla="*/ 194 h 196"/>
                  <a:gd name="T20" fmla="*/ 66 w 411"/>
                  <a:gd name="T21" fmla="*/ 196 h 196"/>
                  <a:gd name="T22" fmla="*/ 54 w 411"/>
                  <a:gd name="T23" fmla="*/ 196 h 196"/>
                  <a:gd name="T24" fmla="*/ 41 w 411"/>
                  <a:gd name="T25" fmla="*/ 192 h 196"/>
                  <a:gd name="T26" fmla="*/ 31 w 411"/>
                  <a:gd name="T27" fmla="*/ 186 h 196"/>
                  <a:gd name="T28" fmla="*/ 20 w 411"/>
                  <a:gd name="T29" fmla="*/ 178 h 196"/>
                  <a:gd name="T30" fmla="*/ 12 w 411"/>
                  <a:gd name="T31" fmla="*/ 169 h 196"/>
                  <a:gd name="T32" fmla="*/ 5 w 411"/>
                  <a:gd name="T33" fmla="*/ 159 h 196"/>
                  <a:gd name="T34" fmla="*/ 1 w 411"/>
                  <a:gd name="T35" fmla="*/ 146 h 196"/>
                  <a:gd name="T36" fmla="*/ 1 w 411"/>
                  <a:gd name="T37" fmla="*/ 146 h 196"/>
                  <a:gd name="T38" fmla="*/ 0 w 411"/>
                  <a:gd name="T39" fmla="*/ 133 h 196"/>
                  <a:gd name="T40" fmla="*/ 0 w 411"/>
                  <a:gd name="T41" fmla="*/ 121 h 196"/>
                  <a:gd name="T42" fmla="*/ 3 w 411"/>
                  <a:gd name="T43" fmla="*/ 108 h 196"/>
                  <a:gd name="T44" fmla="*/ 9 w 411"/>
                  <a:gd name="T45" fmla="*/ 96 h 196"/>
                  <a:gd name="T46" fmla="*/ 17 w 411"/>
                  <a:gd name="T47" fmla="*/ 87 h 196"/>
                  <a:gd name="T48" fmla="*/ 26 w 411"/>
                  <a:gd name="T49" fmla="*/ 78 h 196"/>
                  <a:gd name="T50" fmla="*/ 36 w 411"/>
                  <a:gd name="T51" fmla="*/ 72 h 196"/>
                  <a:gd name="T52" fmla="*/ 49 w 411"/>
                  <a:gd name="T53" fmla="*/ 68 h 196"/>
                  <a:gd name="T54" fmla="*/ 331 w 411"/>
                  <a:gd name="T55" fmla="*/ 1 h 196"/>
                  <a:gd name="T56" fmla="*/ 345 w 411"/>
                  <a:gd name="T57" fmla="*/ 0 h 196"/>
                  <a:gd name="T58" fmla="*/ 358 w 411"/>
                  <a:gd name="T59" fmla="*/ 0 h 196"/>
                  <a:gd name="T60" fmla="*/ 369 w 411"/>
                  <a:gd name="T61" fmla="*/ 3 h 196"/>
                  <a:gd name="T62" fmla="*/ 381 w 411"/>
                  <a:gd name="T63" fmla="*/ 9 h 196"/>
                  <a:gd name="T64" fmla="*/ 391 w 411"/>
                  <a:gd name="T65" fmla="*/ 17 h 196"/>
                  <a:gd name="T66" fmla="*/ 399 w 411"/>
                  <a:gd name="T67" fmla="*/ 26 h 196"/>
                  <a:gd name="T68" fmla="*/ 405 w 411"/>
                  <a:gd name="T69" fmla="*/ 37 h 196"/>
                  <a:gd name="T70" fmla="*/ 410 w 411"/>
                  <a:gd name="T71" fmla="*/ 49 h 196"/>
                  <a:gd name="T72" fmla="*/ 410 w 411"/>
                  <a:gd name="T73" fmla="*/ 49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1" h="196">
                    <a:moveTo>
                      <a:pt x="410" y="49"/>
                    </a:moveTo>
                    <a:lnTo>
                      <a:pt x="411" y="63"/>
                    </a:lnTo>
                    <a:lnTo>
                      <a:pt x="411" y="76"/>
                    </a:lnTo>
                    <a:lnTo>
                      <a:pt x="407" y="87"/>
                    </a:lnTo>
                    <a:lnTo>
                      <a:pt x="401" y="99"/>
                    </a:lnTo>
                    <a:lnTo>
                      <a:pt x="395" y="109"/>
                    </a:lnTo>
                    <a:lnTo>
                      <a:pt x="385" y="117"/>
                    </a:lnTo>
                    <a:lnTo>
                      <a:pt x="374" y="123"/>
                    </a:lnTo>
                    <a:lnTo>
                      <a:pt x="361" y="128"/>
                    </a:lnTo>
                    <a:lnTo>
                      <a:pt x="79" y="194"/>
                    </a:lnTo>
                    <a:lnTo>
                      <a:pt x="66" y="196"/>
                    </a:lnTo>
                    <a:lnTo>
                      <a:pt x="54" y="196"/>
                    </a:lnTo>
                    <a:lnTo>
                      <a:pt x="41" y="192"/>
                    </a:lnTo>
                    <a:lnTo>
                      <a:pt x="31" y="186"/>
                    </a:lnTo>
                    <a:lnTo>
                      <a:pt x="20" y="178"/>
                    </a:lnTo>
                    <a:lnTo>
                      <a:pt x="12" y="169"/>
                    </a:lnTo>
                    <a:lnTo>
                      <a:pt x="5" y="159"/>
                    </a:lnTo>
                    <a:lnTo>
                      <a:pt x="1" y="146"/>
                    </a:lnTo>
                    <a:lnTo>
                      <a:pt x="1" y="146"/>
                    </a:lnTo>
                    <a:lnTo>
                      <a:pt x="0" y="133"/>
                    </a:lnTo>
                    <a:lnTo>
                      <a:pt x="0" y="121"/>
                    </a:lnTo>
                    <a:lnTo>
                      <a:pt x="3" y="108"/>
                    </a:lnTo>
                    <a:lnTo>
                      <a:pt x="9" y="96"/>
                    </a:lnTo>
                    <a:lnTo>
                      <a:pt x="17" y="87"/>
                    </a:lnTo>
                    <a:lnTo>
                      <a:pt x="26" y="78"/>
                    </a:lnTo>
                    <a:lnTo>
                      <a:pt x="36" y="72"/>
                    </a:lnTo>
                    <a:lnTo>
                      <a:pt x="49" y="68"/>
                    </a:lnTo>
                    <a:lnTo>
                      <a:pt x="331" y="1"/>
                    </a:lnTo>
                    <a:lnTo>
                      <a:pt x="345" y="0"/>
                    </a:lnTo>
                    <a:lnTo>
                      <a:pt x="358" y="0"/>
                    </a:lnTo>
                    <a:lnTo>
                      <a:pt x="369" y="3"/>
                    </a:lnTo>
                    <a:lnTo>
                      <a:pt x="381" y="9"/>
                    </a:lnTo>
                    <a:lnTo>
                      <a:pt x="391" y="17"/>
                    </a:lnTo>
                    <a:lnTo>
                      <a:pt x="399" y="26"/>
                    </a:lnTo>
                    <a:lnTo>
                      <a:pt x="405" y="37"/>
                    </a:lnTo>
                    <a:lnTo>
                      <a:pt x="410" y="49"/>
                    </a:lnTo>
                    <a:lnTo>
                      <a:pt x="410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" name="Rectangle 92"/>
              <p:cNvSpPr>
                <a:spLocks noChangeArrowheads="1"/>
              </p:cNvSpPr>
              <p:nvPr/>
            </p:nvSpPr>
            <p:spPr bwMode="auto">
              <a:xfrm>
                <a:off x="8408989" y="3406777"/>
                <a:ext cx="168275" cy="53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" name="Freeform 93"/>
              <p:cNvSpPr>
                <a:spLocks/>
              </p:cNvSpPr>
              <p:nvPr/>
            </p:nvSpPr>
            <p:spPr bwMode="auto">
              <a:xfrm>
                <a:off x="8361364" y="3562352"/>
                <a:ext cx="266700" cy="98425"/>
              </a:xfrm>
              <a:custGeom>
                <a:avLst/>
                <a:gdLst>
                  <a:gd name="T0" fmla="*/ 335 w 336"/>
                  <a:gd name="T1" fmla="*/ 22 h 124"/>
                  <a:gd name="T2" fmla="*/ 336 w 336"/>
                  <a:gd name="T3" fmla="*/ 29 h 124"/>
                  <a:gd name="T4" fmla="*/ 334 w 336"/>
                  <a:gd name="T5" fmla="*/ 36 h 124"/>
                  <a:gd name="T6" fmla="*/ 330 w 336"/>
                  <a:gd name="T7" fmla="*/ 42 h 124"/>
                  <a:gd name="T8" fmla="*/ 326 w 336"/>
                  <a:gd name="T9" fmla="*/ 49 h 124"/>
                  <a:gd name="T10" fmla="*/ 319 w 336"/>
                  <a:gd name="T11" fmla="*/ 55 h 124"/>
                  <a:gd name="T12" fmla="*/ 311 w 336"/>
                  <a:gd name="T13" fmla="*/ 59 h 124"/>
                  <a:gd name="T14" fmla="*/ 302 w 336"/>
                  <a:gd name="T15" fmla="*/ 64 h 124"/>
                  <a:gd name="T16" fmla="*/ 291 w 336"/>
                  <a:gd name="T17" fmla="*/ 66 h 124"/>
                  <a:gd name="T18" fmla="*/ 60 w 336"/>
                  <a:gd name="T19" fmla="*/ 121 h 124"/>
                  <a:gd name="T20" fmla="*/ 49 w 336"/>
                  <a:gd name="T21" fmla="*/ 124 h 124"/>
                  <a:gd name="T22" fmla="*/ 39 w 336"/>
                  <a:gd name="T23" fmla="*/ 124 h 124"/>
                  <a:gd name="T24" fmla="*/ 30 w 336"/>
                  <a:gd name="T25" fmla="*/ 123 h 124"/>
                  <a:gd name="T26" fmla="*/ 21 w 336"/>
                  <a:gd name="T27" fmla="*/ 120 h 124"/>
                  <a:gd name="T28" fmla="*/ 14 w 336"/>
                  <a:gd name="T29" fmla="*/ 117 h 124"/>
                  <a:gd name="T30" fmla="*/ 7 w 336"/>
                  <a:gd name="T31" fmla="*/ 112 h 124"/>
                  <a:gd name="T32" fmla="*/ 2 w 336"/>
                  <a:gd name="T33" fmla="*/ 108 h 124"/>
                  <a:gd name="T34" fmla="*/ 0 w 336"/>
                  <a:gd name="T35" fmla="*/ 101 h 124"/>
                  <a:gd name="T36" fmla="*/ 0 w 336"/>
                  <a:gd name="T37" fmla="*/ 101 h 124"/>
                  <a:gd name="T38" fmla="*/ 0 w 336"/>
                  <a:gd name="T39" fmla="*/ 94 h 124"/>
                  <a:gd name="T40" fmla="*/ 1 w 336"/>
                  <a:gd name="T41" fmla="*/ 88 h 124"/>
                  <a:gd name="T42" fmla="*/ 5 w 336"/>
                  <a:gd name="T43" fmla="*/ 81 h 124"/>
                  <a:gd name="T44" fmla="*/ 10 w 336"/>
                  <a:gd name="T45" fmla="*/ 75 h 124"/>
                  <a:gd name="T46" fmla="*/ 17 w 336"/>
                  <a:gd name="T47" fmla="*/ 70 h 124"/>
                  <a:gd name="T48" fmla="*/ 25 w 336"/>
                  <a:gd name="T49" fmla="*/ 64 h 124"/>
                  <a:gd name="T50" fmla="*/ 34 w 336"/>
                  <a:gd name="T51" fmla="*/ 60 h 124"/>
                  <a:gd name="T52" fmla="*/ 45 w 336"/>
                  <a:gd name="T53" fmla="*/ 57 h 124"/>
                  <a:gd name="T54" fmla="*/ 276 w 336"/>
                  <a:gd name="T55" fmla="*/ 3 h 124"/>
                  <a:gd name="T56" fmla="*/ 287 w 336"/>
                  <a:gd name="T57" fmla="*/ 0 h 124"/>
                  <a:gd name="T58" fmla="*/ 297 w 336"/>
                  <a:gd name="T59" fmla="*/ 0 h 124"/>
                  <a:gd name="T60" fmla="*/ 306 w 336"/>
                  <a:gd name="T61" fmla="*/ 2 h 124"/>
                  <a:gd name="T62" fmla="*/ 314 w 336"/>
                  <a:gd name="T63" fmla="*/ 4 h 124"/>
                  <a:gd name="T64" fmla="*/ 321 w 336"/>
                  <a:gd name="T65" fmla="*/ 6 h 124"/>
                  <a:gd name="T66" fmla="*/ 328 w 336"/>
                  <a:gd name="T67" fmla="*/ 11 h 124"/>
                  <a:gd name="T68" fmla="*/ 333 w 336"/>
                  <a:gd name="T69" fmla="*/ 17 h 124"/>
                  <a:gd name="T70" fmla="*/ 335 w 336"/>
                  <a:gd name="T71" fmla="*/ 22 h 124"/>
                  <a:gd name="T72" fmla="*/ 335 w 336"/>
                  <a:gd name="T73" fmla="*/ 2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6" h="124">
                    <a:moveTo>
                      <a:pt x="335" y="22"/>
                    </a:moveTo>
                    <a:lnTo>
                      <a:pt x="336" y="29"/>
                    </a:lnTo>
                    <a:lnTo>
                      <a:pt x="334" y="36"/>
                    </a:lnTo>
                    <a:lnTo>
                      <a:pt x="330" y="42"/>
                    </a:lnTo>
                    <a:lnTo>
                      <a:pt x="326" y="49"/>
                    </a:lnTo>
                    <a:lnTo>
                      <a:pt x="319" y="55"/>
                    </a:lnTo>
                    <a:lnTo>
                      <a:pt x="311" y="59"/>
                    </a:lnTo>
                    <a:lnTo>
                      <a:pt x="302" y="64"/>
                    </a:lnTo>
                    <a:lnTo>
                      <a:pt x="291" y="66"/>
                    </a:lnTo>
                    <a:lnTo>
                      <a:pt x="60" y="121"/>
                    </a:lnTo>
                    <a:lnTo>
                      <a:pt x="49" y="124"/>
                    </a:lnTo>
                    <a:lnTo>
                      <a:pt x="39" y="124"/>
                    </a:lnTo>
                    <a:lnTo>
                      <a:pt x="30" y="123"/>
                    </a:lnTo>
                    <a:lnTo>
                      <a:pt x="21" y="120"/>
                    </a:lnTo>
                    <a:lnTo>
                      <a:pt x="14" y="117"/>
                    </a:lnTo>
                    <a:lnTo>
                      <a:pt x="7" y="112"/>
                    </a:lnTo>
                    <a:lnTo>
                      <a:pt x="2" y="108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94"/>
                    </a:lnTo>
                    <a:lnTo>
                      <a:pt x="1" y="88"/>
                    </a:lnTo>
                    <a:lnTo>
                      <a:pt x="5" y="81"/>
                    </a:lnTo>
                    <a:lnTo>
                      <a:pt x="10" y="75"/>
                    </a:lnTo>
                    <a:lnTo>
                      <a:pt x="17" y="70"/>
                    </a:lnTo>
                    <a:lnTo>
                      <a:pt x="25" y="64"/>
                    </a:lnTo>
                    <a:lnTo>
                      <a:pt x="34" y="60"/>
                    </a:lnTo>
                    <a:lnTo>
                      <a:pt x="45" y="57"/>
                    </a:lnTo>
                    <a:lnTo>
                      <a:pt x="276" y="3"/>
                    </a:lnTo>
                    <a:lnTo>
                      <a:pt x="287" y="0"/>
                    </a:lnTo>
                    <a:lnTo>
                      <a:pt x="297" y="0"/>
                    </a:lnTo>
                    <a:lnTo>
                      <a:pt x="306" y="2"/>
                    </a:lnTo>
                    <a:lnTo>
                      <a:pt x="314" y="4"/>
                    </a:lnTo>
                    <a:lnTo>
                      <a:pt x="321" y="6"/>
                    </a:lnTo>
                    <a:lnTo>
                      <a:pt x="328" y="11"/>
                    </a:lnTo>
                    <a:lnTo>
                      <a:pt x="333" y="17"/>
                    </a:lnTo>
                    <a:lnTo>
                      <a:pt x="335" y="22"/>
                    </a:lnTo>
                    <a:lnTo>
                      <a:pt x="335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" name="Freeform 94"/>
              <p:cNvSpPr>
                <a:spLocks/>
              </p:cNvSpPr>
              <p:nvPr/>
            </p:nvSpPr>
            <p:spPr bwMode="auto">
              <a:xfrm>
                <a:off x="8183564" y="3584577"/>
                <a:ext cx="84138" cy="152400"/>
              </a:xfrm>
              <a:custGeom>
                <a:avLst/>
                <a:gdLst>
                  <a:gd name="T0" fmla="*/ 105 w 105"/>
                  <a:gd name="T1" fmla="*/ 97 h 192"/>
                  <a:gd name="T2" fmla="*/ 104 w 105"/>
                  <a:gd name="T3" fmla="*/ 116 h 192"/>
                  <a:gd name="T4" fmla="*/ 101 w 105"/>
                  <a:gd name="T5" fmla="*/ 134 h 192"/>
                  <a:gd name="T6" fmla="*/ 96 w 105"/>
                  <a:gd name="T7" fmla="*/ 150 h 192"/>
                  <a:gd name="T8" fmla="*/ 90 w 105"/>
                  <a:gd name="T9" fmla="*/ 165 h 192"/>
                  <a:gd name="T10" fmla="*/ 82 w 105"/>
                  <a:gd name="T11" fmla="*/ 176 h 192"/>
                  <a:gd name="T12" fmla="*/ 74 w 105"/>
                  <a:gd name="T13" fmla="*/ 184 h 192"/>
                  <a:gd name="T14" fmla="*/ 64 w 105"/>
                  <a:gd name="T15" fmla="*/ 190 h 192"/>
                  <a:gd name="T16" fmla="*/ 53 w 105"/>
                  <a:gd name="T17" fmla="*/ 192 h 192"/>
                  <a:gd name="T18" fmla="*/ 43 w 105"/>
                  <a:gd name="T19" fmla="*/ 190 h 192"/>
                  <a:gd name="T20" fmla="*/ 33 w 105"/>
                  <a:gd name="T21" fmla="*/ 184 h 192"/>
                  <a:gd name="T22" fmla="*/ 24 w 105"/>
                  <a:gd name="T23" fmla="*/ 176 h 192"/>
                  <a:gd name="T24" fmla="*/ 17 w 105"/>
                  <a:gd name="T25" fmla="*/ 165 h 192"/>
                  <a:gd name="T26" fmla="*/ 10 w 105"/>
                  <a:gd name="T27" fmla="*/ 150 h 192"/>
                  <a:gd name="T28" fmla="*/ 5 w 105"/>
                  <a:gd name="T29" fmla="*/ 134 h 192"/>
                  <a:gd name="T30" fmla="*/ 2 w 105"/>
                  <a:gd name="T31" fmla="*/ 116 h 192"/>
                  <a:gd name="T32" fmla="*/ 0 w 105"/>
                  <a:gd name="T33" fmla="*/ 97 h 192"/>
                  <a:gd name="T34" fmla="*/ 2 w 105"/>
                  <a:gd name="T35" fmla="*/ 77 h 192"/>
                  <a:gd name="T36" fmla="*/ 5 w 105"/>
                  <a:gd name="T37" fmla="*/ 59 h 192"/>
                  <a:gd name="T38" fmla="*/ 10 w 105"/>
                  <a:gd name="T39" fmla="*/ 43 h 192"/>
                  <a:gd name="T40" fmla="*/ 17 w 105"/>
                  <a:gd name="T41" fmla="*/ 29 h 192"/>
                  <a:gd name="T42" fmla="*/ 24 w 105"/>
                  <a:gd name="T43" fmla="*/ 16 h 192"/>
                  <a:gd name="T44" fmla="*/ 33 w 105"/>
                  <a:gd name="T45" fmla="*/ 8 h 192"/>
                  <a:gd name="T46" fmla="*/ 43 w 105"/>
                  <a:gd name="T47" fmla="*/ 2 h 192"/>
                  <a:gd name="T48" fmla="*/ 53 w 105"/>
                  <a:gd name="T49" fmla="*/ 0 h 192"/>
                  <a:gd name="T50" fmla="*/ 64 w 105"/>
                  <a:gd name="T51" fmla="*/ 2 h 192"/>
                  <a:gd name="T52" fmla="*/ 74 w 105"/>
                  <a:gd name="T53" fmla="*/ 8 h 192"/>
                  <a:gd name="T54" fmla="*/ 82 w 105"/>
                  <a:gd name="T55" fmla="*/ 16 h 192"/>
                  <a:gd name="T56" fmla="*/ 90 w 105"/>
                  <a:gd name="T57" fmla="*/ 29 h 192"/>
                  <a:gd name="T58" fmla="*/ 96 w 105"/>
                  <a:gd name="T59" fmla="*/ 43 h 192"/>
                  <a:gd name="T60" fmla="*/ 101 w 105"/>
                  <a:gd name="T61" fmla="*/ 59 h 192"/>
                  <a:gd name="T62" fmla="*/ 104 w 105"/>
                  <a:gd name="T63" fmla="*/ 77 h 192"/>
                  <a:gd name="T64" fmla="*/ 105 w 105"/>
                  <a:gd name="T65" fmla="*/ 97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192">
                    <a:moveTo>
                      <a:pt x="105" y="97"/>
                    </a:moveTo>
                    <a:lnTo>
                      <a:pt x="104" y="116"/>
                    </a:lnTo>
                    <a:lnTo>
                      <a:pt x="101" y="134"/>
                    </a:lnTo>
                    <a:lnTo>
                      <a:pt x="96" y="150"/>
                    </a:lnTo>
                    <a:lnTo>
                      <a:pt x="90" y="165"/>
                    </a:lnTo>
                    <a:lnTo>
                      <a:pt x="82" y="176"/>
                    </a:lnTo>
                    <a:lnTo>
                      <a:pt x="74" y="184"/>
                    </a:lnTo>
                    <a:lnTo>
                      <a:pt x="64" y="190"/>
                    </a:lnTo>
                    <a:lnTo>
                      <a:pt x="53" y="192"/>
                    </a:lnTo>
                    <a:lnTo>
                      <a:pt x="43" y="190"/>
                    </a:lnTo>
                    <a:lnTo>
                      <a:pt x="33" y="184"/>
                    </a:lnTo>
                    <a:lnTo>
                      <a:pt x="24" y="176"/>
                    </a:lnTo>
                    <a:lnTo>
                      <a:pt x="17" y="165"/>
                    </a:lnTo>
                    <a:lnTo>
                      <a:pt x="10" y="150"/>
                    </a:lnTo>
                    <a:lnTo>
                      <a:pt x="5" y="134"/>
                    </a:lnTo>
                    <a:lnTo>
                      <a:pt x="2" y="116"/>
                    </a:lnTo>
                    <a:lnTo>
                      <a:pt x="0" y="97"/>
                    </a:lnTo>
                    <a:lnTo>
                      <a:pt x="2" y="77"/>
                    </a:lnTo>
                    <a:lnTo>
                      <a:pt x="5" y="59"/>
                    </a:lnTo>
                    <a:lnTo>
                      <a:pt x="10" y="43"/>
                    </a:lnTo>
                    <a:lnTo>
                      <a:pt x="17" y="29"/>
                    </a:lnTo>
                    <a:lnTo>
                      <a:pt x="24" y="16"/>
                    </a:lnTo>
                    <a:lnTo>
                      <a:pt x="33" y="8"/>
                    </a:lnTo>
                    <a:lnTo>
                      <a:pt x="43" y="2"/>
                    </a:lnTo>
                    <a:lnTo>
                      <a:pt x="53" y="0"/>
                    </a:lnTo>
                    <a:lnTo>
                      <a:pt x="64" y="2"/>
                    </a:lnTo>
                    <a:lnTo>
                      <a:pt x="74" y="8"/>
                    </a:lnTo>
                    <a:lnTo>
                      <a:pt x="82" y="16"/>
                    </a:lnTo>
                    <a:lnTo>
                      <a:pt x="90" y="29"/>
                    </a:lnTo>
                    <a:lnTo>
                      <a:pt x="96" y="43"/>
                    </a:lnTo>
                    <a:lnTo>
                      <a:pt x="101" y="59"/>
                    </a:lnTo>
                    <a:lnTo>
                      <a:pt x="104" y="77"/>
                    </a:lnTo>
                    <a:lnTo>
                      <a:pt x="105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75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27384"/>
            <a:ext cx="9144000" cy="7913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03648" y="178227"/>
            <a:ext cx="7647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PARTHNERSHIP AND COOPERATION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395"/>
            <a:ext cx="1022230" cy="646530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-27384"/>
            <a:ext cx="1201742" cy="791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5" y="27298"/>
            <a:ext cx="850531" cy="537936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0" y="691925"/>
            <a:ext cx="9144000" cy="6166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544607" y="1700808"/>
            <a:ext cx="2063889" cy="2053083"/>
            <a:chOff x="184" y="572"/>
            <a:chExt cx="1146" cy="114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184" y="572"/>
              <a:ext cx="1146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84" y="572"/>
              <a:ext cx="1146" cy="830"/>
            </a:xfrm>
            <a:custGeom>
              <a:avLst/>
              <a:gdLst>
                <a:gd name="T0" fmla="*/ 1791 w 2292"/>
                <a:gd name="T1" fmla="*/ 1660 h 1660"/>
                <a:gd name="T2" fmla="*/ 2292 w 2292"/>
                <a:gd name="T3" fmla="*/ 1175 h 1660"/>
                <a:gd name="T4" fmla="*/ 1095 w 2292"/>
                <a:gd name="T5" fmla="*/ 0 h 1660"/>
                <a:gd name="T6" fmla="*/ 0 w 2292"/>
                <a:gd name="T7" fmla="*/ 1235 h 1660"/>
                <a:gd name="T8" fmla="*/ 408 w 2292"/>
                <a:gd name="T9" fmla="*/ 1651 h 1660"/>
                <a:gd name="T10" fmla="*/ 452 w 2292"/>
                <a:gd name="T11" fmla="*/ 1639 h 1660"/>
                <a:gd name="T12" fmla="*/ 494 w 2292"/>
                <a:gd name="T13" fmla="*/ 1628 h 1660"/>
                <a:gd name="T14" fmla="*/ 538 w 2292"/>
                <a:gd name="T15" fmla="*/ 1618 h 1660"/>
                <a:gd name="T16" fmla="*/ 582 w 2292"/>
                <a:gd name="T17" fmla="*/ 1608 h 1660"/>
                <a:gd name="T18" fmla="*/ 627 w 2292"/>
                <a:gd name="T19" fmla="*/ 1599 h 1660"/>
                <a:gd name="T20" fmla="*/ 671 w 2292"/>
                <a:gd name="T21" fmla="*/ 1591 h 1660"/>
                <a:gd name="T22" fmla="*/ 714 w 2292"/>
                <a:gd name="T23" fmla="*/ 1583 h 1660"/>
                <a:gd name="T24" fmla="*/ 759 w 2292"/>
                <a:gd name="T25" fmla="*/ 1576 h 1660"/>
                <a:gd name="T26" fmla="*/ 803 w 2292"/>
                <a:gd name="T27" fmla="*/ 1570 h 1660"/>
                <a:gd name="T28" fmla="*/ 848 w 2292"/>
                <a:gd name="T29" fmla="*/ 1565 h 1660"/>
                <a:gd name="T30" fmla="*/ 893 w 2292"/>
                <a:gd name="T31" fmla="*/ 1560 h 1660"/>
                <a:gd name="T32" fmla="*/ 938 w 2292"/>
                <a:gd name="T33" fmla="*/ 1556 h 1660"/>
                <a:gd name="T34" fmla="*/ 983 w 2292"/>
                <a:gd name="T35" fmla="*/ 1553 h 1660"/>
                <a:gd name="T36" fmla="*/ 1027 w 2292"/>
                <a:gd name="T37" fmla="*/ 1551 h 1660"/>
                <a:gd name="T38" fmla="*/ 1072 w 2292"/>
                <a:gd name="T39" fmla="*/ 1550 h 1660"/>
                <a:gd name="T40" fmla="*/ 1117 w 2292"/>
                <a:gd name="T41" fmla="*/ 1550 h 1660"/>
                <a:gd name="T42" fmla="*/ 1164 w 2292"/>
                <a:gd name="T43" fmla="*/ 1550 h 1660"/>
                <a:gd name="T44" fmla="*/ 1210 w 2292"/>
                <a:gd name="T45" fmla="*/ 1551 h 1660"/>
                <a:gd name="T46" fmla="*/ 1256 w 2292"/>
                <a:gd name="T47" fmla="*/ 1553 h 1660"/>
                <a:gd name="T48" fmla="*/ 1301 w 2292"/>
                <a:gd name="T49" fmla="*/ 1556 h 1660"/>
                <a:gd name="T50" fmla="*/ 1346 w 2292"/>
                <a:gd name="T51" fmla="*/ 1560 h 1660"/>
                <a:gd name="T52" fmla="*/ 1390 w 2292"/>
                <a:gd name="T53" fmla="*/ 1565 h 1660"/>
                <a:gd name="T54" fmla="*/ 1434 w 2292"/>
                <a:gd name="T55" fmla="*/ 1570 h 1660"/>
                <a:gd name="T56" fmla="*/ 1476 w 2292"/>
                <a:gd name="T57" fmla="*/ 1577 h 1660"/>
                <a:gd name="T58" fmla="*/ 1518 w 2292"/>
                <a:gd name="T59" fmla="*/ 1584 h 1660"/>
                <a:gd name="T60" fmla="*/ 1559 w 2292"/>
                <a:gd name="T61" fmla="*/ 1593 h 1660"/>
                <a:gd name="T62" fmla="*/ 1599 w 2292"/>
                <a:gd name="T63" fmla="*/ 1603 h 1660"/>
                <a:gd name="T64" fmla="*/ 1640 w 2292"/>
                <a:gd name="T65" fmla="*/ 1612 h 1660"/>
                <a:gd name="T66" fmla="*/ 1678 w 2292"/>
                <a:gd name="T67" fmla="*/ 1623 h 1660"/>
                <a:gd name="T68" fmla="*/ 1717 w 2292"/>
                <a:gd name="T69" fmla="*/ 1635 h 1660"/>
                <a:gd name="T70" fmla="*/ 1754 w 2292"/>
                <a:gd name="T71" fmla="*/ 1647 h 1660"/>
                <a:gd name="T72" fmla="*/ 1791 w 2292"/>
                <a:gd name="T73" fmla="*/ 1660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92" h="1660">
                  <a:moveTo>
                    <a:pt x="1791" y="1660"/>
                  </a:moveTo>
                  <a:lnTo>
                    <a:pt x="2292" y="1175"/>
                  </a:lnTo>
                  <a:lnTo>
                    <a:pt x="1095" y="0"/>
                  </a:lnTo>
                  <a:lnTo>
                    <a:pt x="0" y="1235"/>
                  </a:lnTo>
                  <a:lnTo>
                    <a:pt x="408" y="1651"/>
                  </a:lnTo>
                  <a:lnTo>
                    <a:pt x="452" y="1639"/>
                  </a:lnTo>
                  <a:lnTo>
                    <a:pt x="494" y="1628"/>
                  </a:lnTo>
                  <a:lnTo>
                    <a:pt x="538" y="1618"/>
                  </a:lnTo>
                  <a:lnTo>
                    <a:pt x="582" y="1608"/>
                  </a:lnTo>
                  <a:lnTo>
                    <a:pt x="627" y="1599"/>
                  </a:lnTo>
                  <a:lnTo>
                    <a:pt x="671" y="1591"/>
                  </a:lnTo>
                  <a:lnTo>
                    <a:pt x="714" y="1583"/>
                  </a:lnTo>
                  <a:lnTo>
                    <a:pt x="759" y="1576"/>
                  </a:lnTo>
                  <a:lnTo>
                    <a:pt x="803" y="1570"/>
                  </a:lnTo>
                  <a:lnTo>
                    <a:pt x="848" y="1565"/>
                  </a:lnTo>
                  <a:lnTo>
                    <a:pt x="893" y="1560"/>
                  </a:lnTo>
                  <a:lnTo>
                    <a:pt x="938" y="1556"/>
                  </a:lnTo>
                  <a:lnTo>
                    <a:pt x="983" y="1553"/>
                  </a:lnTo>
                  <a:lnTo>
                    <a:pt x="1027" y="1551"/>
                  </a:lnTo>
                  <a:lnTo>
                    <a:pt x="1072" y="1550"/>
                  </a:lnTo>
                  <a:lnTo>
                    <a:pt x="1117" y="1550"/>
                  </a:lnTo>
                  <a:lnTo>
                    <a:pt x="1164" y="1550"/>
                  </a:lnTo>
                  <a:lnTo>
                    <a:pt x="1210" y="1551"/>
                  </a:lnTo>
                  <a:lnTo>
                    <a:pt x="1256" y="1553"/>
                  </a:lnTo>
                  <a:lnTo>
                    <a:pt x="1301" y="1556"/>
                  </a:lnTo>
                  <a:lnTo>
                    <a:pt x="1346" y="1560"/>
                  </a:lnTo>
                  <a:lnTo>
                    <a:pt x="1390" y="1565"/>
                  </a:lnTo>
                  <a:lnTo>
                    <a:pt x="1434" y="1570"/>
                  </a:lnTo>
                  <a:lnTo>
                    <a:pt x="1476" y="1577"/>
                  </a:lnTo>
                  <a:lnTo>
                    <a:pt x="1518" y="1584"/>
                  </a:lnTo>
                  <a:lnTo>
                    <a:pt x="1559" y="1593"/>
                  </a:lnTo>
                  <a:lnTo>
                    <a:pt x="1599" y="1603"/>
                  </a:lnTo>
                  <a:lnTo>
                    <a:pt x="1640" y="1612"/>
                  </a:lnTo>
                  <a:lnTo>
                    <a:pt x="1678" y="1623"/>
                  </a:lnTo>
                  <a:lnTo>
                    <a:pt x="1717" y="1635"/>
                  </a:lnTo>
                  <a:lnTo>
                    <a:pt x="1754" y="1647"/>
                  </a:lnTo>
                  <a:lnTo>
                    <a:pt x="1791" y="16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429" y="1077"/>
              <a:ext cx="104" cy="311"/>
            </a:xfrm>
            <a:custGeom>
              <a:avLst/>
              <a:gdLst>
                <a:gd name="T0" fmla="*/ 197 w 207"/>
                <a:gd name="T1" fmla="*/ 0 h 622"/>
                <a:gd name="T2" fmla="*/ 184 w 207"/>
                <a:gd name="T3" fmla="*/ 6 h 622"/>
                <a:gd name="T4" fmla="*/ 173 w 207"/>
                <a:gd name="T5" fmla="*/ 12 h 622"/>
                <a:gd name="T6" fmla="*/ 160 w 207"/>
                <a:gd name="T7" fmla="*/ 19 h 622"/>
                <a:gd name="T8" fmla="*/ 149 w 207"/>
                <a:gd name="T9" fmla="*/ 24 h 622"/>
                <a:gd name="T10" fmla="*/ 137 w 207"/>
                <a:gd name="T11" fmla="*/ 30 h 622"/>
                <a:gd name="T12" fmla="*/ 124 w 207"/>
                <a:gd name="T13" fmla="*/ 36 h 622"/>
                <a:gd name="T14" fmla="*/ 113 w 207"/>
                <a:gd name="T15" fmla="*/ 42 h 622"/>
                <a:gd name="T16" fmla="*/ 101 w 207"/>
                <a:gd name="T17" fmla="*/ 49 h 622"/>
                <a:gd name="T18" fmla="*/ 90 w 207"/>
                <a:gd name="T19" fmla="*/ 54 h 622"/>
                <a:gd name="T20" fmla="*/ 77 w 207"/>
                <a:gd name="T21" fmla="*/ 60 h 622"/>
                <a:gd name="T22" fmla="*/ 66 w 207"/>
                <a:gd name="T23" fmla="*/ 66 h 622"/>
                <a:gd name="T24" fmla="*/ 54 w 207"/>
                <a:gd name="T25" fmla="*/ 73 h 622"/>
                <a:gd name="T26" fmla="*/ 43 w 207"/>
                <a:gd name="T27" fmla="*/ 79 h 622"/>
                <a:gd name="T28" fmla="*/ 31 w 207"/>
                <a:gd name="T29" fmla="*/ 84 h 622"/>
                <a:gd name="T30" fmla="*/ 18 w 207"/>
                <a:gd name="T31" fmla="*/ 91 h 622"/>
                <a:gd name="T32" fmla="*/ 7 w 207"/>
                <a:gd name="T33" fmla="*/ 97 h 622"/>
                <a:gd name="T34" fmla="*/ 13 w 207"/>
                <a:gd name="T35" fmla="*/ 232 h 622"/>
                <a:gd name="T36" fmla="*/ 13 w 207"/>
                <a:gd name="T37" fmla="*/ 363 h 622"/>
                <a:gd name="T38" fmla="*/ 9 w 207"/>
                <a:gd name="T39" fmla="*/ 493 h 622"/>
                <a:gd name="T40" fmla="*/ 0 w 207"/>
                <a:gd name="T41" fmla="*/ 622 h 622"/>
                <a:gd name="T42" fmla="*/ 13 w 207"/>
                <a:gd name="T43" fmla="*/ 619 h 622"/>
                <a:gd name="T44" fmla="*/ 25 w 207"/>
                <a:gd name="T45" fmla="*/ 617 h 622"/>
                <a:gd name="T46" fmla="*/ 38 w 207"/>
                <a:gd name="T47" fmla="*/ 613 h 622"/>
                <a:gd name="T48" fmla="*/ 51 w 207"/>
                <a:gd name="T49" fmla="*/ 611 h 622"/>
                <a:gd name="T50" fmla="*/ 62 w 207"/>
                <a:gd name="T51" fmla="*/ 607 h 622"/>
                <a:gd name="T52" fmla="*/ 75 w 207"/>
                <a:gd name="T53" fmla="*/ 605 h 622"/>
                <a:gd name="T54" fmla="*/ 87 w 207"/>
                <a:gd name="T55" fmla="*/ 603 h 622"/>
                <a:gd name="T56" fmla="*/ 100 w 207"/>
                <a:gd name="T57" fmla="*/ 599 h 622"/>
                <a:gd name="T58" fmla="*/ 113 w 207"/>
                <a:gd name="T59" fmla="*/ 597 h 622"/>
                <a:gd name="T60" fmla="*/ 126 w 207"/>
                <a:gd name="T61" fmla="*/ 595 h 622"/>
                <a:gd name="T62" fmla="*/ 138 w 207"/>
                <a:gd name="T63" fmla="*/ 592 h 622"/>
                <a:gd name="T64" fmla="*/ 151 w 207"/>
                <a:gd name="T65" fmla="*/ 590 h 622"/>
                <a:gd name="T66" fmla="*/ 164 w 207"/>
                <a:gd name="T67" fmla="*/ 588 h 622"/>
                <a:gd name="T68" fmla="*/ 176 w 207"/>
                <a:gd name="T69" fmla="*/ 586 h 622"/>
                <a:gd name="T70" fmla="*/ 189 w 207"/>
                <a:gd name="T71" fmla="*/ 583 h 622"/>
                <a:gd name="T72" fmla="*/ 202 w 207"/>
                <a:gd name="T73" fmla="*/ 581 h 622"/>
                <a:gd name="T74" fmla="*/ 206 w 207"/>
                <a:gd name="T75" fmla="*/ 438 h 622"/>
                <a:gd name="T76" fmla="*/ 207 w 207"/>
                <a:gd name="T77" fmla="*/ 294 h 622"/>
                <a:gd name="T78" fmla="*/ 204 w 207"/>
                <a:gd name="T79" fmla="*/ 149 h 622"/>
                <a:gd name="T80" fmla="*/ 197 w 207"/>
                <a:gd name="T81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7" h="622">
                  <a:moveTo>
                    <a:pt x="197" y="0"/>
                  </a:moveTo>
                  <a:lnTo>
                    <a:pt x="184" y="6"/>
                  </a:lnTo>
                  <a:lnTo>
                    <a:pt x="173" y="12"/>
                  </a:lnTo>
                  <a:lnTo>
                    <a:pt x="160" y="19"/>
                  </a:lnTo>
                  <a:lnTo>
                    <a:pt x="149" y="24"/>
                  </a:lnTo>
                  <a:lnTo>
                    <a:pt x="137" y="30"/>
                  </a:lnTo>
                  <a:lnTo>
                    <a:pt x="124" y="36"/>
                  </a:lnTo>
                  <a:lnTo>
                    <a:pt x="113" y="42"/>
                  </a:lnTo>
                  <a:lnTo>
                    <a:pt x="101" y="49"/>
                  </a:lnTo>
                  <a:lnTo>
                    <a:pt x="90" y="54"/>
                  </a:lnTo>
                  <a:lnTo>
                    <a:pt x="77" y="60"/>
                  </a:lnTo>
                  <a:lnTo>
                    <a:pt x="66" y="66"/>
                  </a:lnTo>
                  <a:lnTo>
                    <a:pt x="54" y="73"/>
                  </a:lnTo>
                  <a:lnTo>
                    <a:pt x="43" y="79"/>
                  </a:lnTo>
                  <a:lnTo>
                    <a:pt x="31" y="84"/>
                  </a:lnTo>
                  <a:lnTo>
                    <a:pt x="18" y="91"/>
                  </a:lnTo>
                  <a:lnTo>
                    <a:pt x="7" y="97"/>
                  </a:lnTo>
                  <a:lnTo>
                    <a:pt x="13" y="232"/>
                  </a:lnTo>
                  <a:lnTo>
                    <a:pt x="13" y="363"/>
                  </a:lnTo>
                  <a:lnTo>
                    <a:pt x="9" y="493"/>
                  </a:lnTo>
                  <a:lnTo>
                    <a:pt x="0" y="622"/>
                  </a:lnTo>
                  <a:lnTo>
                    <a:pt x="13" y="619"/>
                  </a:lnTo>
                  <a:lnTo>
                    <a:pt x="25" y="617"/>
                  </a:lnTo>
                  <a:lnTo>
                    <a:pt x="38" y="613"/>
                  </a:lnTo>
                  <a:lnTo>
                    <a:pt x="51" y="611"/>
                  </a:lnTo>
                  <a:lnTo>
                    <a:pt x="62" y="607"/>
                  </a:lnTo>
                  <a:lnTo>
                    <a:pt x="75" y="605"/>
                  </a:lnTo>
                  <a:lnTo>
                    <a:pt x="87" y="603"/>
                  </a:lnTo>
                  <a:lnTo>
                    <a:pt x="100" y="599"/>
                  </a:lnTo>
                  <a:lnTo>
                    <a:pt x="113" y="597"/>
                  </a:lnTo>
                  <a:lnTo>
                    <a:pt x="126" y="595"/>
                  </a:lnTo>
                  <a:lnTo>
                    <a:pt x="138" y="592"/>
                  </a:lnTo>
                  <a:lnTo>
                    <a:pt x="151" y="590"/>
                  </a:lnTo>
                  <a:lnTo>
                    <a:pt x="164" y="588"/>
                  </a:lnTo>
                  <a:lnTo>
                    <a:pt x="176" y="586"/>
                  </a:lnTo>
                  <a:lnTo>
                    <a:pt x="189" y="583"/>
                  </a:lnTo>
                  <a:lnTo>
                    <a:pt x="202" y="581"/>
                  </a:lnTo>
                  <a:lnTo>
                    <a:pt x="206" y="438"/>
                  </a:lnTo>
                  <a:lnTo>
                    <a:pt x="207" y="294"/>
                  </a:lnTo>
                  <a:lnTo>
                    <a:pt x="204" y="14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769" y="1029"/>
              <a:ext cx="170" cy="335"/>
            </a:xfrm>
            <a:custGeom>
              <a:avLst/>
              <a:gdLst>
                <a:gd name="T0" fmla="*/ 10 w 341"/>
                <a:gd name="T1" fmla="*/ 638 h 670"/>
                <a:gd name="T2" fmla="*/ 31 w 341"/>
                <a:gd name="T3" fmla="*/ 639 h 670"/>
                <a:gd name="T4" fmla="*/ 51 w 341"/>
                <a:gd name="T5" fmla="*/ 639 h 670"/>
                <a:gd name="T6" fmla="*/ 72 w 341"/>
                <a:gd name="T7" fmla="*/ 640 h 670"/>
                <a:gd name="T8" fmla="*/ 92 w 341"/>
                <a:gd name="T9" fmla="*/ 641 h 670"/>
                <a:gd name="T10" fmla="*/ 113 w 341"/>
                <a:gd name="T11" fmla="*/ 644 h 670"/>
                <a:gd name="T12" fmla="*/ 132 w 341"/>
                <a:gd name="T13" fmla="*/ 645 h 670"/>
                <a:gd name="T14" fmla="*/ 153 w 341"/>
                <a:gd name="T15" fmla="*/ 646 h 670"/>
                <a:gd name="T16" fmla="*/ 172 w 341"/>
                <a:gd name="T17" fmla="*/ 648 h 670"/>
                <a:gd name="T18" fmla="*/ 192 w 341"/>
                <a:gd name="T19" fmla="*/ 651 h 670"/>
                <a:gd name="T20" fmla="*/ 212 w 341"/>
                <a:gd name="T21" fmla="*/ 653 h 670"/>
                <a:gd name="T22" fmla="*/ 231 w 341"/>
                <a:gd name="T23" fmla="*/ 655 h 670"/>
                <a:gd name="T24" fmla="*/ 251 w 341"/>
                <a:gd name="T25" fmla="*/ 657 h 670"/>
                <a:gd name="T26" fmla="*/ 270 w 341"/>
                <a:gd name="T27" fmla="*/ 661 h 670"/>
                <a:gd name="T28" fmla="*/ 289 w 341"/>
                <a:gd name="T29" fmla="*/ 663 h 670"/>
                <a:gd name="T30" fmla="*/ 308 w 341"/>
                <a:gd name="T31" fmla="*/ 667 h 670"/>
                <a:gd name="T32" fmla="*/ 327 w 341"/>
                <a:gd name="T33" fmla="*/ 670 h 670"/>
                <a:gd name="T34" fmla="*/ 338 w 341"/>
                <a:gd name="T35" fmla="*/ 505 h 670"/>
                <a:gd name="T36" fmla="*/ 341 w 341"/>
                <a:gd name="T37" fmla="*/ 339 h 670"/>
                <a:gd name="T38" fmla="*/ 334 w 341"/>
                <a:gd name="T39" fmla="*/ 171 h 670"/>
                <a:gd name="T40" fmla="*/ 319 w 341"/>
                <a:gd name="T41" fmla="*/ 1 h 670"/>
                <a:gd name="T42" fmla="*/ 318 w 341"/>
                <a:gd name="T43" fmla="*/ 1 h 670"/>
                <a:gd name="T44" fmla="*/ 318 w 341"/>
                <a:gd name="T45" fmla="*/ 0 h 670"/>
                <a:gd name="T46" fmla="*/ 317 w 341"/>
                <a:gd name="T47" fmla="*/ 0 h 670"/>
                <a:gd name="T48" fmla="*/ 317 w 341"/>
                <a:gd name="T49" fmla="*/ 0 h 670"/>
                <a:gd name="T50" fmla="*/ 296 w 341"/>
                <a:gd name="T51" fmla="*/ 3 h 670"/>
                <a:gd name="T52" fmla="*/ 275 w 341"/>
                <a:gd name="T53" fmla="*/ 7 h 670"/>
                <a:gd name="T54" fmla="*/ 254 w 341"/>
                <a:gd name="T55" fmla="*/ 10 h 670"/>
                <a:gd name="T56" fmla="*/ 234 w 341"/>
                <a:gd name="T57" fmla="*/ 15 h 670"/>
                <a:gd name="T58" fmla="*/ 214 w 341"/>
                <a:gd name="T59" fmla="*/ 18 h 670"/>
                <a:gd name="T60" fmla="*/ 193 w 341"/>
                <a:gd name="T61" fmla="*/ 23 h 670"/>
                <a:gd name="T62" fmla="*/ 174 w 341"/>
                <a:gd name="T63" fmla="*/ 27 h 670"/>
                <a:gd name="T64" fmla="*/ 153 w 341"/>
                <a:gd name="T65" fmla="*/ 32 h 670"/>
                <a:gd name="T66" fmla="*/ 133 w 341"/>
                <a:gd name="T67" fmla="*/ 36 h 670"/>
                <a:gd name="T68" fmla="*/ 114 w 341"/>
                <a:gd name="T69" fmla="*/ 41 h 670"/>
                <a:gd name="T70" fmla="*/ 95 w 341"/>
                <a:gd name="T71" fmla="*/ 46 h 670"/>
                <a:gd name="T72" fmla="*/ 76 w 341"/>
                <a:gd name="T73" fmla="*/ 50 h 670"/>
                <a:gd name="T74" fmla="*/ 57 w 341"/>
                <a:gd name="T75" fmla="*/ 55 h 670"/>
                <a:gd name="T76" fmla="*/ 38 w 341"/>
                <a:gd name="T77" fmla="*/ 60 h 670"/>
                <a:gd name="T78" fmla="*/ 19 w 341"/>
                <a:gd name="T79" fmla="*/ 65 h 670"/>
                <a:gd name="T80" fmla="*/ 0 w 341"/>
                <a:gd name="T81" fmla="*/ 70 h 670"/>
                <a:gd name="T82" fmla="*/ 8 w 341"/>
                <a:gd name="T83" fmla="*/ 215 h 670"/>
                <a:gd name="T84" fmla="*/ 12 w 341"/>
                <a:gd name="T85" fmla="*/ 358 h 670"/>
                <a:gd name="T86" fmla="*/ 12 w 341"/>
                <a:gd name="T87" fmla="*/ 498 h 670"/>
                <a:gd name="T88" fmla="*/ 10 w 341"/>
                <a:gd name="T89" fmla="*/ 638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1" h="670">
                  <a:moveTo>
                    <a:pt x="10" y="638"/>
                  </a:moveTo>
                  <a:lnTo>
                    <a:pt x="31" y="639"/>
                  </a:lnTo>
                  <a:lnTo>
                    <a:pt x="51" y="639"/>
                  </a:lnTo>
                  <a:lnTo>
                    <a:pt x="72" y="640"/>
                  </a:lnTo>
                  <a:lnTo>
                    <a:pt x="92" y="641"/>
                  </a:lnTo>
                  <a:lnTo>
                    <a:pt x="113" y="644"/>
                  </a:lnTo>
                  <a:lnTo>
                    <a:pt x="132" y="645"/>
                  </a:lnTo>
                  <a:lnTo>
                    <a:pt x="153" y="646"/>
                  </a:lnTo>
                  <a:lnTo>
                    <a:pt x="172" y="648"/>
                  </a:lnTo>
                  <a:lnTo>
                    <a:pt x="192" y="651"/>
                  </a:lnTo>
                  <a:lnTo>
                    <a:pt x="212" y="653"/>
                  </a:lnTo>
                  <a:lnTo>
                    <a:pt x="231" y="655"/>
                  </a:lnTo>
                  <a:lnTo>
                    <a:pt x="251" y="657"/>
                  </a:lnTo>
                  <a:lnTo>
                    <a:pt x="270" y="661"/>
                  </a:lnTo>
                  <a:lnTo>
                    <a:pt x="289" y="663"/>
                  </a:lnTo>
                  <a:lnTo>
                    <a:pt x="308" y="667"/>
                  </a:lnTo>
                  <a:lnTo>
                    <a:pt x="327" y="670"/>
                  </a:lnTo>
                  <a:lnTo>
                    <a:pt x="338" y="505"/>
                  </a:lnTo>
                  <a:lnTo>
                    <a:pt x="341" y="339"/>
                  </a:lnTo>
                  <a:lnTo>
                    <a:pt x="334" y="171"/>
                  </a:lnTo>
                  <a:lnTo>
                    <a:pt x="319" y="1"/>
                  </a:lnTo>
                  <a:lnTo>
                    <a:pt x="318" y="1"/>
                  </a:lnTo>
                  <a:lnTo>
                    <a:pt x="318" y="0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296" y="3"/>
                  </a:lnTo>
                  <a:lnTo>
                    <a:pt x="275" y="7"/>
                  </a:lnTo>
                  <a:lnTo>
                    <a:pt x="254" y="10"/>
                  </a:lnTo>
                  <a:lnTo>
                    <a:pt x="234" y="15"/>
                  </a:lnTo>
                  <a:lnTo>
                    <a:pt x="214" y="18"/>
                  </a:lnTo>
                  <a:lnTo>
                    <a:pt x="193" y="23"/>
                  </a:lnTo>
                  <a:lnTo>
                    <a:pt x="174" y="27"/>
                  </a:lnTo>
                  <a:lnTo>
                    <a:pt x="153" y="32"/>
                  </a:lnTo>
                  <a:lnTo>
                    <a:pt x="133" y="36"/>
                  </a:lnTo>
                  <a:lnTo>
                    <a:pt x="114" y="41"/>
                  </a:lnTo>
                  <a:lnTo>
                    <a:pt x="95" y="46"/>
                  </a:lnTo>
                  <a:lnTo>
                    <a:pt x="76" y="50"/>
                  </a:lnTo>
                  <a:lnTo>
                    <a:pt x="57" y="55"/>
                  </a:lnTo>
                  <a:lnTo>
                    <a:pt x="38" y="60"/>
                  </a:lnTo>
                  <a:lnTo>
                    <a:pt x="19" y="65"/>
                  </a:lnTo>
                  <a:lnTo>
                    <a:pt x="0" y="70"/>
                  </a:lnTo>
                  <a:lnTo>
                    <a:pt x="8" y="215"/>
                  </a:lnTo>
                  <a:lnTo>
                    <a:pt x="12" y="358"/>
                  </a:lnTo>
                  <a:lnTo>
                    <a:pt x="12" y="498"/>
                  </a:lnTo>
                  <a:lnTo>
                    <a:pt x="10" y="63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537" y="804"/>
              <a:ext cx="217" cy="559"/>
            </a:xfrm>
            <a:custGeom>
              <a:avLst/>
              <a:gdLst>
                <a:gd name="T0" fmla="*/ 60 w 436"/>
                <a:gd name="T1" fmla="*/ 1115 h 1119"/>
                <a:gd name="T2" fmla="*/ 105 w 436"/>
                <a:gd name="T3" fmla="*/ 1110 h 1119"/>
                <a:gd name="T4" fmla="*/ 150 w 436"/>
                <a:gd name="T5" fmla="*/ 1104 h 1119"/>
                <a:gd name="T6" fmla="*/ 196 w 436"/>
                <a:gd name="T7" fmla="*/ 1099 h 1119"/>
                <a:gd name="T8" fmla="*/ 241 w 436"/>
                <a:gd name="T9" fmla="*/ 1096 h 1119"/>
                <a:gd name="T10" fmla="*/ 287 w 436"/>
                <a:gd name="T11" fmla="*/ 1093 h 1119"/>
                <a:gd name="T12" fmla="*/ 332 w 436"/>
                <a:gd name="T13" fmla="*/ 1091 h 1119"/>
                <a:gd name="T14" fmla="*/ 378 w 436"/>
                <a:gd name="T15" fmla="*/ 1090 h 1119"/>
                <a:gd name="T16" fmla="*/ 409 w 436"/>
                <a:gd name="T17" fmla="*/ 1090 h 1119"/>
                <a:gd name="T18" fmla="*/ 425 w 436"/>
                <a:gd name="T19" fmla="*/ 1090 h 1119"/>
                <a:gd name="T20" fmla="*/ 436 w 436"/>
                <a:gd name="T21" fmla="*/ 958 h 1119"/>
                <a:gd name="T22" fmla="*/ 432 w 436"/>
                <a:gd name="T23" fmla="*/ 690 h 1119"/>
                <a:gd name="T24" fmla="*/ 415 w 436"/>
                <a:gd name="T25" fmla="*/ 420 h 1119"/>
                <a:gd name="T26" fmla="*/ 386 w 436"/>
                <a:gd name="T27" fmla="*/ 144 h 1119"/>
                <a:gd name="T28" fmla="*/ 366 w 436"/>
                <a:gd name="T29" fmla="*/ 4 h 1119"/>
                <a:gd name="T30" fmla="*/ 363 w 436"/>
                <a:gd name="T31" fmla="*/ 1 h 1119"/>
                <a:gd name="T32" fmla="*/ 340 w 436"/>
                <a:gd name="T33" fmla="*/ 15 h 1119"/>
                <a:gd name="T34" fmla="*/ 295 w 436"/>
                <a:gd name="T35" fmla="*/ 44 h 1119"/>
                <a:gd name="T36" fmla="*/ 250 w 436"/>
                <a:gd name="T37" fmla="*/ 74 h 1119"/>
                <a:gd name="T38" fmla="*/ 205 w 436"/>
                <a:gd name="T39" fmla="*/ 105 h 1119"/>
                <a:gd name="T40" fmla="*/ 162 w 436"/>
                <a:gd name="T41" fmla="*/ 136 h 1119"/>
                <a:gd name="T42" fmla="*/ 117 w 436"/>
                <a:gd name="T43" fmla="*/ 167 h 1119"/>
                <a:gd name="T44" fmla="*/ 72 w 436"/>
                <a:gd name="T45" fmla="*/ 199 h 1119"/>
                <a:gd name="T46" fmla="*/ 27 w 436"/>
                <a:gd name="T47" fmla="*/ 233 h 1119"/>
                <a:gd name="T48" fmla="*/ 13 w 436"/>
                <a:gd name="T49" fmla="*/ 327 h 1119"/>
                <a:gd name="T50" fmla="*/ 26 w 436"/>
                <a:gd name="T51" fmla="*/ 483 h 1119"/>
                <a:gd name="T52" fmla="*/ 23 w 436"/>
                <a:gd name="T53" fmla="*/ 559 h 1119"/>
                <a:gd name="T54" fmla="*/ 8 w 436"/>
                <a:gd name="T55" fmla="*/ 554 h 1119"/>
                <a:gd name="T56" fmla="*/ 8 w 436"/>
                <a:gd name="T57" fmla="*/ 554 h 1119"/>
                <a:gd name="T58" fmla="*/ 22 w 436"/>
                <a:gd name="T59" fmla="*/ 560 h 1119"/>
                <a:gd name="T60" fmla="*/ 37 w 436"/>
                <a:gd name="T61" fmla="*/ 704 h 1119"/>
                <a:gd name="T62" fmla="*/ 41 w 436"/>
                <a:gd name="T63" fmla="*/ 982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6" h="1119">
                  <a:moveTo>
                    <a:pt x="37" y="1119"/>
                  </a:moveTo>
                  <a:lnTo>
                    <a:pt x="60" y="1115"/>
                  </a:lnTo>
                  <a:lnTo>
                    <a:pt x="82" y="1112"/>
                  </a:lnTo>
                  <a:lnTo>
                    <a:pt x="105" y="1110"/>
                  </a:lnTo>
                  <a:lnTo>
                    <a:pt x="128" y="1106"/>
                  </a:lnTo>
                  <a:lnTo>
                    <a:pt x="150" y="1104"/>
                  </a:lnTo>
                  <a:lnTo>
                    <a:pt x="173" y="1102"/>
                  </a:lnTo>
                  <a:lnTo>
                    <a:pt x="196" y="1099"/>
                  </a:lnTo>
                  <a:lnTo>
                    <a:pt x="219" y="1097"/>
                  </a:lnTo>
                  <a:lnTo>
                    <a:pt x="241" y="1096"/>
                  </a:lnTo>
                  <a:lnTo>
                    <a:pt x="264" y="1095"/>
                  </a:lnTo>
                  <a:lnTo>
                    <a:pt x="287" y="1093"/>
                  </a:lnTo>
                  <a:lnTo>
                    <a:pt x="310" y="1092"/>
                  </a:lnTo>
                  <a:lnTo>
                    <a:pt x="332" y="1091"/>
                  </a:lnTo>
                  <a:lnTo>
                    <a:pt x="355" y="1090"/>
                  </a:lnTo>
                  <a:lnTo>
                    <a:pt x="378" y="1090"/>
                  </a:lnTo>
                  <a:lnTo>
                    <a:pt x="401" y="1090"/>
                  </a:lnTo>
                  <a:lnTo>
                    <a:pt x="409" y="1090"/>
                  </a:lnTo>
                  <a:lnTo>
                    <a:pt x="417" y="1090"/>
                  </a:lnTo>
                  <a:lnTo>
                    <a:pt x="425" y="1090"/>
                  </a:lnTo>
                  <a:lnTo>
                    <a:pt x="434" y="1090"/>
                  </a:lnTo>
                  <a:lnTo>
                    <a:pt x="436" y="958"/>
                  </a:lnTo>
                  <a:lnTo>
                    <a:pt x="436" y="824"/>
                  </a:lnTo>
                  <a:lnTo>
                    <a:pt x="432" y="690"/>
                  </a:lnTo>
                  <a:lnTo>
                    <a:pt x="425" y="555"/>
                  </a:lnTo>
                  <a:lnTo>
                    <a:pt x="415" y="420"/>
                  </a:lnTo>
                  <a:lnTo>
                    <a:pt x="402" y="282"/>
                  </a:lnTo>
                  <a:lnTo>
                    <a:pt x="386" y="144"/>
                  </a:lnTo>
                  <a:lnTo>
                    <a:pt x="367" y="5"/>
                  </a:lnTo>
                  <a:lnTo>
                    <a:pt x="366" y="4"/>
                  </a:lnTo>
                  <a:lnTo>
                    <a:pt x="364" y="2"/>
                  </a:lnTo>
                  <a:lnTo>
                    <a:pt x="363" y="1"/>
                  </a:lnTo>
                  <a:lnTo>
                    <a:pt x="362" y="0"/>
                  </a:lnTo>
                  <a:lnTo>
                    <a:pt x="340" y="15"/>
                  </a:lnTo>
                  <a:lnTo>
                    <a:pt x="317" y="29"/>
                  </a:lnTo>
                  <a:lnTo>
                    <a:pt x="295" y="44"/>
                  </a:lnTo>
                  <a:lnTo>
                    <a:pt x="272" y="59"/>
                  </a:lnTo>
                  <a:lnTo>
                    <a:pt x="250" y="74"/>
                  </a:lnTo>
                  <a:lnTo>
                    <a:pt x="228" y="89"/>
                  </a:lnTo>
                  <a:lnTo>
                    <a:pt x="205" y="105"/>
                  </a:lnTo>
                  <a:lnTo>
                    <a:pt x="183" y="120"/>
                  </a:lnTo>
                  <a:lnTo>
                    <a:pt x="162" y="136"/>
                  </a:lnTo>
                  <a:lnTo>
                    <a:pt x="139" y="151"/>
                  </a:lnTo>
                  <a:lnTo>
                    <a:pt x="117" y="167"/>
                  </a:lnTo>
                  <a:lnTo>
                    <a:pt x="94" y="183"/>
                  </a:lnTo>
                  <a:lnTo>
                    <a:pt x="72" y="199"/>
                  </a:lnTo>
                  <a:lnTo>
                    <a:pt x="49" y="216"/>
                  </a:lnTo>
                  <a:lnTo>
                    <a:pt x="27" y="233"/>
                  </a:lnTo>
                  <a:lnTo>
                    <a:pt x="4" y="249"/>
                  </a:lnTo>
                  <a:lnTo>
                    <a:pt x="13" y="327"/>
                  </a:lnTo>
                  <a:lnTo>
                    <a:pt x="20" y="406"/>
                  </a:lnTo>
                  <a:lnTo>
                    <a:pt x="26" y="483"/>
                  </a:lnTo>
                  <a:lnTo>
                    <a:pt x="31" y="561"/>
                  </a:lnTo>
                  <a:lnTo>
                    <a:pt x="23" y="559"/>
                  </a:lnTo>
                  <a:lnTo>
                    <a:pt x="16" y="557"/>
                  </a:lnTo>
                  <a:lnTo>
                    <a:pt x="8" y="554"/>
                  </a:lnTo>
                  <a:lnTo>
                    <a:pt x="0" y="552"/>
                  </a:lnTo>
                  <a:lnTo>
                    <a:pt x="8" y="554"/>
                  </a:lnTo>
                  <a:lnTo>
                    <a:pt x="15" y="557"/>
                  </a:lnTo>
                  <a:lnTo>
                    <a:pt x="22" y="560"/>
                  </a:lnTo>
                  <a:lnTo>
                    <a:pt x="30" y="562"/>
                  </a:lnTo>
                  <a:lnTo>
                    <a:pt x="37" y="704"/>
                  </a:lnTo>
                  <a:lnTo>
                    <a:pt x="41" y="843"/>
                  </a:lnTo>
                  <a:lnTo>
                    <a:pt x="41" y="982"/>
                  </a:lnTo>
                  <a:lnTo>
                    <a:pt x="37" y="111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929" y="1029"/>
              <a:ext cx="129" cy="361"/>
            </a:xfrm>
            <a:custGeom>
              <a:avLst/>
              <a:gdLst>
                <a:gd name="T0" fmla="*/ 251 w 258"/>
                <a:gd name="T1" fmla="*/ 167 h 722"/>
                <a:gd name="T2" fmla="*/ 235 w 258"/>
                <a:gd name="T3" fmla="*/ 156 h 722"/>
                <a:gd name="T4" fmla="*/ 219 w 258"/>
                <a:gd name="T5" fmla="*/ 146 h 722"/>
                <a:gd name="T6" fmla="*/ 204 w 258"/>
                <a:gd name="T7" fmla="*/ 136 h 722"/>
                <a:gd name="T8" fmla="*/ 188 w 258"/>
                <a:gd name="T9" fmla="*/ 125 h 722"/>
                <a:gd name="T10" fmla="*/ 172 w 258"/>
                <a:gd name="T11" fmla="*/ 115 h 722"/>
                <a:gd name="T12" fmla="*/ 157 w 258"/>
                <a:gd name="T13" fmla="*/ 104 h 722"/>
                <a:gd name="T14" fmla="*/ 141 w 258"/>
                <a:gd name="T15" fmla="*/ 94 h 722"/>
                <a:gd name="T16" fmla="*/ 126 w 258"/>
                <a:gd name="T17" fmla="*/ 83 h 722"/>
                <a:gd name="T18" fmla="*/ 109 w 258"/>
                <a:gd name="T19" fmla="*/ 72 h 722"/>
                <a:gd name="T20" fmla="*/ 94 w 258"/>
                <a:gd name="T21" fmla="*/ 62 h 722"/>
                <a:gd name="T22" fmla="*/ 78 w 258"/>
                <a:gd name="T23" fmla="*/ 51 h 722"/>
                <a:gd name="T24" fmla="*/ 62 w 258"/>
                <a:gd name="T25" fmla="*/ 41 h 722"/>
                <a:gd name="T26" fmla="*/ 47 w 258"/>
                <a:gd name="T27" fmla="*/ 31 h 722"/>
                <a:gd name="T28" fmla="*/ 31 w 258"/>
                <a:gd name="T29" fmla="*/ 20 h 722"/>
                <a:gd name="T30" fmla="*/ 16 w 258"/>
                <a:gd name="T31" fmla="*/ 10 h 722"/>
                <a:gd name="T32" fmla="*/ 0 w 258"/>
                <a:gd name="T33" fmla="*/ 0 h 722"/>
                <a:gd name="T34" fmla="*/ 15 w 258"/>
                <a:gd name="T35" fmla="*/ 170 h 722"/>
                <a:gd name="T36" fmla="*/ 22 w 258"/>
                <a:gd name="T37" fmla="*/ 338 h 722"/>
                <a:gd name="T38" fmla="*/ 20 w 258"/>
                <a:gd name="T39" fmla="*/ 504 h 722"/>
                <a:gd name="T40" fmla="*/ 8 w 258"/>
                <a:gd name="T41" fmla="*/ 669 h 722"/>
                <a:gd name="T42" fmla="*/ 22 w 258"/>
                <a:gd name="T43" fmla="*/ 671 h 722"/>
                <a:gd name="T44" fmla="*/ 36 w 258"/>
                <a:gd name="T45" fmla="*/ 675 h 722"/>
                <a:gd name="T46" fmla="*/ 50 w 258"/>
                <a:gd name="T47" fmla="*/ 677 h 722"/>
                <a:gd name="T48" fmla="*/ 63 w 258"/>
                <a:gd name="T49" fmla="*/ 681 h 722"/>
                <a:gd name="T50" fmla="*/ 77 w 258"/>
                <a:gd name="T51" fmla="*/ 683 h 722"/>
                <a:gd name="T52" fmla="*/ 91 w 258"/>
                <a:gd name="T53" fmla="*/ 686 h 722"/>
                <a:gd name="T54" fmla="*/ 105 w 258"/>
                <a:gd name="T55" fmla="*/ 690 h 722"/>
                <a:gd name="T56" fmla="*/ 118 w 258"/>
                <a:gd name="T57" fmla="*/ 692 h 722"/>
                <a:gd name="T58" fmla="*/ 131 w 258"/>
                <a:gd name="T59" fmla="*/ 695 h 722"/>
                <a:gd name="T60" fmla="*/ 144 w 258"/>
                <a:gd name="T61" fmla="*/ 699 h 722"/>
                <a:gd name="T62" fmla="*/ 157 w 258"/>
                <a:gd name="T63" fmla="*/ 702 h 722"/>
                <a:gd name="T64" fmla="*/ 171 w 258"/>
                <a:gd name="T65" fmla="*/ 706 h 722"/>
                <a:gd name="T66" fmla="*/ 183 w 258"/>
                <a:gd name="T67" fmla="*/ 710 h 722"/>
                <a:gd name="T68" fmla="*/ 196 w 258"/>
                <a:gd name="T69" fmla="*/ 714 h 722"/>
                <a:gd name="T70" fmla="*/ 209 w 258"/>
                <a:gd name="T71" fmla="*/ 717 h 722"/>
                <a:gd name="T72" fmla="*/ 221 w 258"/>
                <a:gd name="T73" fmla="*/ 722 h 722"/>
                <a:gd name="T74" fmla="*/ 234 w 258"/>
                <a:gd name="T75" fmla="*/ 654 h 722"/>
                <a:gd name="T76" fmla="*/ 243 w 258"/>
                <a:gd name="T77" fmla="*/ 586 h 722"/>
                <a:gd name="T78" fmla="*/ 250 w 258"/>
                <a:gd name="T79" fmla="*/ 518 h 722"/>
                <a:gd name="T80" fmla="*/ 256 w 258"/>
                <a:gd name="T81" fmla="*/ 449 h 722"/>
                <a:gd name="T82" fmla="*/ 258 w 258"/>
                <a:gd name="T83" fmla="*/ 379 h 722"/>
                <a:gd name="T84" fmla="*/ 258 w 258"/>
                <a:gd name="T85" fmla="*/ 308 h 722"/>
                <a:gd name="T86" fmla="*/ 256 w 258"/>
                <a:gd name="T87" fmla="*/ 238 h 722"/>
                <a:gd name="T88" fmla="*/ 251 w 258"/>
                <a:gd name="T89" fmla="*/ 167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8" h="722">
                  <a:moveTo>
                    <a:pt x="251" y="167"/>
                  </a:moveTo>
                  <a:lnTo>
                    <a:pt x="235" y="156"/>
                  </a:lnTo>
                  <a:lnTo>
                    <a:pt x="219" y="146"/>
                  </a:lnTo>
                  <a:lnTo>
                    <a:pt x="204" y="136"/>
                  </a:lnTo>
                  <a:lnTo>
                    <a:pt x="188" y="125"/>
                  </a:lnTo>
                  <a:lnTo>
                    <a:pt x="172" y="115"/>
                  </a:lnTo>
                  <a:lnTo>
                    <a:pt x="157" y="104"/>
                  </a:lnTo>
                  <a:lnTo>
                    <a:pt x="141" y="94"/>
                  </a:lnTo>
                  <a:lnTo>
                    <a:pt x="126" y="83"/>
                  </a:lnTo>
                  <a:lnTo>
                    <a:pt x="109" y="72"/>
                  </a:lnTo>
                  <a:lnTo>
                    <a:pt x="94" y="62"/>
                  </a:lnTo>
                  <a:lnTo>
                    <a:pt x="78" y="51"/>
                  </a:lnTo>
                  <a:lnTo>
                    <a:pt x="62" y="41"/>
                  </a:lnTo>
                  <a:lnTo>
                    <a:pt x="47" y="31"/>
                  </a:lnTo>
                  <a:lnTo>
                    <a:pt x="31" y="20"/>
                  </a:lnTo>
                  <a:lnTo>
                    <a:pt x="16" y="10"/>
                  </a:lnTo>
                  <a:lnTo>
                    <a:pt x="0" y="0"/>
                  </a:lnTo>
                  <a:lnTo>
                    <a:pt x="15" y="170"/>
                  </a:lnTo>
                  <a:lnTo>
                    <a:pt x="22" y="338"/>
                  </a:lnTo>
                  <a:lnTo>
                    <a:pt x="20" y="504"/>
                  </a:lnTo>
                  <a:lnTo>
                    <a:pt x="8" y="669"/>
                  </a:lnTo>
                  <a:lnTo>
                    <a:pt x="22" y="671"/>
                  </a:lnTo>
                  <a:lnTo>
                    <a:pt x="36" y="675"/>
                  </a:lnTo>
                  <a:lnTo>
                    <a:pt x="50" y="677"/>
                  </a:lnTo>
                  <a:lnTo>
                    <a:pt x="63" y="681"/>
                  </a:lnTo>
                  <a:lnTo>
                    <a:pt x="77" y="683"/>
                  </a:lnTo>
                  <a:lnTo>
                    <a:pt x="91" y="686"/>
                  </a:lnTo>
                  <a:lnTo>
                    <a:pt x="105" y="690"/>
                  </a:lnTo>
                  <a:lnTo>
                    <a:pt x="118" y="692"/>
                  </a:lnTo>
                  <a:lnTo>
                    <a:pt x="131" y="695"/>
                  </a:lnTo>
                  <a:lnTo>
                    <a:pt x="144" y="699"/>
                  </a:lnTo>
                  <a:lnTo>
                    <a:pt x="157" y="702"/>
                  </a:lnTo>
                  <a:lnTo>
                    <a:pt x="171" y="706"/>
                  </a:lnTo>
                  <a:lnTo>
                    <a:pt x="183" y="710"/>
                  </a:lnTo>
                  <a:lnTo>
                    <a:pt x="196" y="714"/>
                  </a:lnTo>
                  <a:lnTo>
                    <a:pt x="209" y="717"/>
                  </a:lnTo>
                  <a:lnTo>
                    <a:pt x="221" y="722"/>
                  </a:lnTo>
                  <a:lnTo>
                    <a:pt x="234" y="654"/>
                  </a:lnTo>
                  <a:lnTo>
                    <a:pt x="243" y="586"/>
                  </a:lnTo>
                  <a:lnTo>
                    <a:pt x="250" y="518"/>
                  </a:lnTo>
                  <a:lnTo>
                    <a:pt x="256" y="449"/>
                  </a:lnTo>
                  <a:lnTo>
                    <a:pt x="258" y="379"/>
                  </a:lnTo>
                  <a:lnTo>
                    <a:pt x="258" y="308"/>
                  </a:lnTo>
                  <a:lnTo>
                    <a:pt x="256" y="238"/>
                  </a:lnTo>
                  <a:lnTo>
                    <a:pt x="251" y="16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528" y="1076"/>
              <a:ext cx="9" cy="3"/>
            </a:xfrm>
            <a:custGeom>
              <a:avLst/>
              <a:gdLst>
                <a:gd name="T0" fmla="*/ 17 w 17"/>
                <a:gd name="T1" fmla="*/ 6 h 6"/>
                <a:gd name="T2" fmla="*/ 13 w 17"/>
                <a:gd name="T3" fmla="*/ 5 h 6"/>
                <a:gd name="T4" fmla="*/ 9 w 17"/>
                <a:gd name="T5" fmla="*/ 2 h 6"/>
                <a:gd name="T6" fmla="*/ 5 w 17"/>
                <a:gd name="T7" fmla="*/ 1 h 6"/>
                <a:gd name="T8" fmla="*/ 0 w 17"/>
                <a:gd name="T9" fmla="*/ 0 h 6"/>
                <a:gd name="T10" fmla="*/ 0 w 17"/>
                <a:gd name="T11" fmla="*/ 0 h 6"/>
                <a:gd name="T12" fmla="*/ 0 w 17"/>
                <a:gd name="T13" fmla="*/ 0 h 6"/>
                <a:gd name="T14" fmla="*/ 0 w 17"/>
                <a:gd name="T15" fmla="*/ 0 h 6"/>
                <a:gd name="T16" fmla="*/ 0 w 17"/>
                <a:gd name="T17" fmla="*/ 0 h 6"/>
                <a:gd name="T18" fmla="*/ 0 w 17"/>
                <a:gd name="T19" fmla="*/ 0 h 6"/>
                <a:gd name="T20" fmla="*/ 0 w 17"/>
                <a:gd name="T21" fmla="*/ 0 h 6"/>
                <a:gd name="T22" fmla="*/ 0 w 17"/>
                <a:gd name="T23" fmla="*/ 0 h 6"/>
                <a:gd name="T24" fmla="*/ 0 w 17"/>
                <a:gd name="T25" fmla="*/ 0 h 6"/>
                <a:gd name="T26" fmla="*/ 5 w 17"/>
                <a:gd name="T27" fmla="*/ 1 h 6"/>
                <a:gd name="T28" fmla="*/ 9 w 17"/>
                <a:gd name="T29" fmla="*/ 2 h 6"/>
                <a:gd name="T30" fmla="*/ 13 w 17"/>
                <a:gd name="T31" fmla="*/ 5 h 6"/>
                <a:gd name="T32" fmla="*/ 17 w 17"/>
                <a:gd name="T3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13" y="5"/>
                  </a:lnTo>
                  <a:lnTo>
                    <a:pt x="9" y="2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3" y="5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528" y="1076"/>
              <a:ext cx="29" cy="290"/>
            </a:xfrm>
            <a:custGeom>
              <a:avLst/>
              <a:gdLst>
                <a:gd name="T0" fmla="*/ 5 w 58"/>
                <a:gd name="T1" fmla="*/ 581 h 581"/>
                <a:gd name="T2" fmla="*/ 10 w 58"/>
                <a:gd name="T3" fmla="*/ 580 h 581"/>
                <a:gd name="T4" fmla="*/ 17 w 58"/>
                <a:gd name="T5" fmla="*/ 578 h 581"/>
                <a:gd name="T6" fmla="*/ 23 w 58"/>
                <a:gd name="T7" fmla="*/ 577 h 581"/>
                <a:gd name="T8" fmla="*/ 29 w 58"/>
                <a:gd name="T9" fmla="*/ 576 h 581"/>
                <a:gd name="T10" fmla="*/ 35 w 58"/>
                <a:gd name="T11" fmla="*/ 575 h 581"/>
                <a:gd name="T12" fmla="*/ 41 w 58"/>
                <a:gd name="T13" fmla="*/ 575 h 581"/>
                <a:gd name="T14" fmla="*/ 47 w 58"/>
                <a:gd name="T15" fmla="*/ 574 h 581"/>
                <a:gd name="T16" fmla="*/ 54 w 58"/>
                <a:gd name="T17" fmla="*/ 573 h 581"/>
                <a:gd name="T18" fmla="*/ 58 w 58"/>
                <a:gd name="T19" fmla="*/ 436 h 581"/>
                <a:gd name="T20" fmla="*/ 58 w 58"/>
                <a:gd name="T21" fmla="*/ 297 h 581"/>
                <a:gd name="T22" fmla="*/ 54 w 58"/>
                <a:gd name="T23" fmla="*/ 158 h 581"/>
                <a:gd name="T24" fmla="*/ 47 w 58"/>
                <a:gd name="T25" fmla="*/ 16 h 581"/>
                <a:gd name="T26" fmla="*/ 41 w 58"/>
                <a:gd name="T27" fmla="*/ 14 h 581"/>
                <a:gd name="T28" fmla="*/ 36 w 58"/>
                <a:gd name="T29" fmla="*/ 12 h 581"/>
                <a:gd name="T30" fmla="*/ 30 w 58"/>
                <a:gd name="T31" fmla="*/ 9 h 581"/>
                <a:gd name="T32" fmla="*/ 24 w 58"/>
                <a:gd name="T33" fmla="*/ 8 h 581"/>
                <a:gd name="T34" fmla="*/ 17 w 58"/>
                <a:gd name="T35" fmla="*/ 6 h 581"/>
                <a:gd name="T36" fmla="*/ 11 w 58"/>
                <a:gd name="T37" fmla="*/ 4 h 581"/>
                <a:gd name="T38" fmla="*/ 6 w 58"/>
                <a:gd name="T39" fmla="*/ 2 h 581"/>
                <a:gd name="T40" fmla="*/ 0 w 58"/>
                <a:gd name="T41" fmla="*/ 0 h 581"/>
                <a:gd name="T42" fmla="*/ 0 w 58"/>
                <a:gd name="T43" fmla="*/ 0 h 581"/>
                <a:gd name="T44" fmla="*/ 0 w 58"/>
                <a:gd name="T45" fmla="*/ 0 h 581"/>
                <a:gd name="T46" fmla="*/ 0 w 58"/>
                <a:gd name="T47" fmla="*/ 0 h 581"/>
                <a:gd name="T48" fmla="*/ 0 w 58"/>
                <a:gd name="T49" fmla="*/ 0 h 581"/>
                <a:gd name="T50" fmla="*/ 7 w 58"/>
                <a:gd name="T51" fmla="*/ 149 h 581"/>
                <a:gd name="T52" fmla="*/ 10 w 58"/>
                <a:gd name="T53" fmla="*/ 294 h 581"/>
                <a:gd name="T54" fmla="*/ 9 w 58"/>
                <a:gd name="T55" fmla="*/ 438 h 581"/>
                <a:gd name="T56" fmla="*/ 5 w 58"/>
                <a:gd name="T5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81">
                  <a:moveTo>
                    <a:pt x="5" y="581"/>
                  </a:moveTo>
                  <a:lnTo>
                    <a:pt x="10" y="580"/>
                  </a:lnTo>
                  <a:lnTo>
                    <a:pt x="17" y="578"/>
                  </a:lnTo>
                  <a:lnTo>
                    <a:pt x="23" y="577"/>
                  </a:lnTo>
                  <a:lnTo>
                    <a:pt x="29" y="576"/>
                  </a:lnTo>
                  <a:lnTo>
                    <a:pt x="35" y="575"/>
                  </a:lnTo>
                  <a:lnTo>
                    <a:pt x="41" y="575"/>
                  </a:lnTo>
                  <a:lnTo>
                    <a:pt x="47" y="574"/>
                  </a:lnTo>
                  <a:lnTo>
                    <a:pt x="54" y="573"/>
                  </a:lnTo>
                  <a:lnTo>
                    <a:pt x="58" y="436"/>
                  </a:lnTo>
                  <a:lnTo>
                    <a:pt x="58" y="297"/>
                  </a:lnTo>
                  <a:lnTo>
                    <a:pt x="54" y="158"/>
                  </a:lnTo>
                  <a:lnTo>
                    <a:pt x="47" y="16"/>
                  </a:lnTo>
                  <a:lnTo>
                    <a:pt x="41" y="14"/>
                  </a:lnTo>
                  <a:lnTo>
                    <a:pt x="36" y="12"/>
                  </a:lnTo>
                  <a:lnTo>
                    <a:pt x="30" y="9"/>
                  </a:lnTo>
                  <a:lnTo>
                    <a:pt x="24" y="8"/>
                  </a:lnTo>
                  <a:lnTo>
                    <a:pt x="17" y="6"/>
                  </a:lnTo>
                  <a:lnTo>
                    <a:pt x="11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49"/>
                  </a:lnTo>
                  <a:lnTo>
                    <a:pt x="10" y="294"/>
                  </a:lnTo>
                  <a:lnTo>
                    <a:pt x="9" y="438"/>
                  </a:lnTo>
                  <a:lnTo>
                    <a:pt x="5" y="58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720" y="805"/>
              <a:ext cx="2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1 w 3"/>
                <a:gd name="T11" fmla="*/ 1 h 3"/>
                <a:gd name="T12" fmla="*/ 2 w 3"/>
                <a:gd name="T13" fmla="*/ 1 h 3"/>
                <a:gd name="T14" fmla="*/ 2 w 3"/>
                <a:gd name="T15" fmla="*/ 2 h 3"/>
                <a:gd name="T16" fmla="*/ 3 w 3"/>
                <a:gd name="T17" fmla="*/ 3 h 3"/>
                <a:gd name="T18" fmla="*/ 2 w 3"/>
                <a:gd name="T19" fmla="*/ 2 h 3"/>
                <a:gd name="T20" fmla="*/ 2 w 3"/>
                <a:gd name="T21" fmla="*/ 1 h 3"/>
                <a:gd name="T22" fmla="*/ 1 w 3"/>
                <a:gd name="T23" fmla="*/ 1 h 3"/>
                <a:gd name="T24" fmla="*/ 0 w 3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720" y="805"/>
              <a:ext cx="125" cy="543"/>
            </a:xfrm>
            <a:custGeom>
              <a:avLst/>
              <a:gdLst>
                <a:gd name="T0" fmla="*/ 67 w 251"/>
                <a:gd name="T1" fmla="*/ 1085 h 1085"/>
                <a:gd name="T2" fmla="*/ 72 w 251"/>
                <a:gd name="T3" fmla="*/ 1085 h 1085"/>
                <a:gd name="T4" fmla="*/ 77 w 251"/>
                <a:gd name="T5" fmla="*/ 1085 h 1085"/>
                <a:gd name="T6" fmla="*/ 83 w 251"/>
                <a:gd name="T7" fmla="*/ 1085 h 1085"/>
                <a:gd name="T8" fmla="*/ 87 w 251"/>
                <a:gd name="T9" fmla="*/ 1085 h 1085"/>
                <a:gd name="T10" fmla="*/ 93 w 251"/>
                <a:gd name="T11" fmla="*/ 1085 h 1085"/>
                <a:gd name="T12" fmla="*/ 98 w 251"/>
                <a:gd name="T13" fmla="*/ 1085 h 1085"/>
                <a:gd name="T14" fmla="*/ 103 w 251"/>
                <a:gd name="T15" fmla="*/ 1085 h 1085"/>
                <a:gd name="T16" fmla="*/ 108 w 251"/>
                <a:gd name="T17" fmla="*/ 1085 h 1085"/>
                <a:gd name="T18" fmla="*/ 110 w 251"/>
                <a:gd name="T19" fmla="*/ 945 h 1085"/>
                <a:gd name="T20" fmla="*/ 110 w 251"/>
                <a:gd name="T21" fmla="*/ 805 h 1085"/>
                <a:gd name="T22" fmla="*/ 106 w 251"/>
                <a:gd name="T23" fmla="*/ 662 h 1085"/>
                <a:gd name="T24" fmla="*/ 98 w 251"/>
                <a:gd name="T25" fmla="*/ 517 h 1085"/>
                <a:gd name="T26" fmla="*/ 117 w 251"/>
                <a:gd name="T27" fmla="*/ 512 h 1085"/>
                <a:gd name="T28" fmla="*/ 136 w 251"/>
                <a:gd name="T29" fmla="*/ 507 h 1085"/>
                <a:gd name="T30" fmla="*/ 155 w 251"/>
                <a:gd name="T31" fmla="*/ 502 h 1085"/>
                <a:gd name="T32" fmla="*/ 174 w 251"/>
                <a:gd name="T33" fmla="*/ 497 h 1085"/>
                <a:gd name="T34" fmla="*/ 193 w 251"/>
                <a:gd name="T35" fmla="*/ 493 h 1085"/>
                <a:gd name="T36" fmla="*/ 212 w 251"/>
                <a:gd name="T37" fmla="*/ 488 h 1085"/>
                <a:gd name="T38" fmla="*/ 231 w 251"/>
                <a:gd name="T39" fmla="*/ 483 h 1085"/>
                <a:gd name="T40" fmla="*/ 251 w 251"/>
                <a:gd name="T41" fmla="*/ 479 h 1085"/>
                <a:gd name="T42" fmla="*/ 244 w 251"/>
                <a:gd name="T43" fmla="*/ 409 h 1085"/>
                <a:gd name="T44" fmla="*/ 237 w 251"/>
                <a:gd name="T45" fmla="*/ 339 h 1085"/>
                <a:gd name="T46" fmla="*/ 228 w 251"/>
                <a:gd name="T47" fmla="*/ 271 h 1085"/>
                <a:gd name="T48" fmla="*/ 219 w 251"/>
                <a:gd name="T49" fmla="*/ 201 h 1085"/>
                <a:gd name="T50" fmla="*/ 205 w 251"/>
                <a:gd name="T51" fmla="*/ 189 h 1085"/>
                <a:gd name="T52" fmla="*/ 191 w 251"/>
                <a:gd name="T53" fmla="*/ 176 h 1085"/>
                <a:gd name="T54" fmla="*/ 177 w 251"/>
                <a:gd name="T55" fmla="*/ 163 h 1085"/>
                <a:gd name="T56" fmla="*/ 163 w 251"/>
                <a:gd name="T57" fmla="*/ 149 h 1085"/>
                <a:gd name="T58" fmla="*/ 149 w 251"/>
                <a:gd name="T59" fmla="*/ 138 h 1085"/>
                <a:gd name="T60" fmla="*/ 137 w 251"/>
                <a:gd name="T61" fmla="*/ 125 h 1085"/>
                <a:gd name="T62" fmla="*/ 123 w 251"/>
                <a:gd name="T63" fmla="*/ 113 h 1085"/>
                <a:gd name="T64" fmla="*/ 109 w 251"/>
                <a:gd name="T65" fmla="*/ 100 h 1085"/>
                <a:gd name="T66" fmla="*/ 95 w 251"/>
                <a:gd name="T67" fmla="*/ 87 h 1085"/>
                <a:gd name="T68" fmla="*/ 81 w 251"/>
                <a:gd name="T69" fmla="*/ 74 h 1085"/>
                <a:gd name="T70" fmla="*/ 69 w 251"/>
                <a:gd name="T71" fmla="*/ 62 h 1085"/>
                <a:gd name="T72" fmla="*/ 55 w 251"/>
                <a:gd name="T73" fmla="*/ 49 h 1085"/>
                <a:gd name="T74" fmla="*/ 41 w 251"/>
                <a:gd name="T75" fmla="*/ 38 h 1085"/>
                <a:gd name="T76" fmla="*/ 27 w 251"/>
                <a:gd name="T77" fmla="*/ 25 h 1085"/>
                <a:gd name="T78" fmla="*/ 14 w 251"/>
                <a:gd name="T79" fmla="*/ 12 h 1085"/>
                <a:gd name="T80" fmla="*/ 0 w 251"/>
                <a:gd name="T81" fmla="*/ 0 h 1085"/>
                <a:gd name="T82" fmla="*/ 19 w 251"/>
                <a:gd name="T83" fmla="*/ 139 h 1085"/>
                <a:gd name="T84" fmla="*/ 35 w 251"/>
                <a:gd name="T85" fmla="*/ 277 h 1085"/>
                <a:gd name="T86" fmla="*/ 48 w 251"/>
                <a:gd name="T87" fmla="*/ 414 h 1085"/>
                <a:gd name="T88" fmla="*/ 58 w 251"/>
                <a:gd name="T89" fmla="*/ 550 h 1085"/>
                <a:gd name="T90" fmla="*/ 65 w 251"/>
                <a:gd name="T91" fmla="*/ 685 h 1085"/>
                <a:gd name="T92" fmla="*/ 69 w 251"/>
                <a:gd name="T93" fmla="*/ 819 h 1085"/>
                <a:gd name="T94" fmla="*/ 69 w 251"/>
                <a:gd name="T95" fmla="*/ 952 h 1085"/>
                <a:gd name="T96" fmla="*/ 67 w 251"/>
                <a:gd name="T97" fmla="*/ 1085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1" h="1085">
                  <a:moveTo>
                    <a:pt x="67" y="1085"/>
                  </a:moveTo>
                  <a:lnTo>
                    <a:pt x="72" y="1085"/>
                  </a:lnTo>
                  <a:lnTo>
                    <a:pt x="77" y="1085"/>
                  </a:lnTo>
                  <a:lnTo>
                    <a:pt x="83" y="1085"/>
                  </a:lnTo>
                  <a:lnTo>
                    <a:pt x="87" y="1085"/>
                  </a:lnTo>
                  <a:lnTo>
                    <a:pt x="93" y="1085"/>
                  </a:lnTo>
                  <a:lnTo>
                    <a:pt x="98" y="1085"/>
                  </a:lnTo>
                  <a:lnTo>
                    <a:pt x="103" y="1085"/>
                  </a:lnTo>
                  <a:lnTo>
                    <a:pt x="108" y="1085"/>
                  </a:lnTo>
                  <a:lnTo>
                    <a:pt x="110" y="945"/>
                  </a:lnTo>
                  <a:lnTo>
                    <a:pt x="110" y="805"/>
                  </a:lnTo>
                  <a:lnTo>
                    <a:pt x="106" y="662"/>
                  </a:lnTo>
                  <a:lnTo>
                    <a:pt x="98" y="517"/>
                  </a:lnTo>
                  <a:lnTo>
                    <a:pt x="117" y="512"/>
                  </a:lnTo>
                  <a:lnTo>
                    <a:pt x="136" y="507"/>
                  </a:lnTo>
                  <a:lnTo>
                    <a:pt x="155" y="502"/>
                  </a:lnTo>
                  <a:lnTo>
                    <a:pt x="174" y="497"/>
                  </a:lnTo>
                  <a:lnTo>
                    <a:pt x="193" y="493"/>
                  </a:lnTo>
                  <a:lnTo>
                    <a:pt x="212" y="488"/>
                  </a:lnTo>
                  <a:lnTo>
                    <a:pt x="231" y="483"/>
                  </a:lnTo>
                  <a:lnTo>
                    <a:pt x="251" y="479"/>
                  </a:lnTo>
                  <a:lnTo>
                    <a:pt x="244" y="409"/>
                  </a:lnTo>
                  <a:lnTo>
                    <a:pt x="237" y="339"/>
                  </a:lnTo>
                  <a:lnTo>
                    <a:pt x="228" y="271"/>
                  </a:lnTo>
                  <a:lnTo>
                    <a:pt x="219" y="201"/>
                  </a:lnTo>
                  <a:lnTo>
                    <a:pt x="205" y="189"/>
                  </a:lnTo>
                  <a:lnTo>
                    <a:pt x="191" y="176"/>
                  </a:lnTo>
                  <a:lnTo>
                    <a:pt x="177" y="163"/>
                  </a:lnTo>
                  <a:lnTo>
                    <a:pt x="163" y="149"/>
                  </a:lnTo>
                  <a:lnTo>
                    <a:pt x="149" y="138"/>
                  </a:lnTo>
                  <a:lnTo>
                    <a:pt x="137" y="125"/>
                  </a:lnTo>
                  <a:lnTo>
                    <a:pt x="123" y="113"/>
                  </a:lnTo>
                  <a:lnTo>
                    <a:pt x="109" y="100"/>
                  </a:lnTo>
                  <a:lnTo>
                    <a:pt x="95" y="87"/>
                  </a:lnTo>
                  <a:lnTo>
                    <a:pt x="81" y="74"/>
                  </a:lnTo>
                  <a:lnTo>
                    <a:pt x="69" y="62"/>
                  </a:lnTo>
                  <a:lnTo>
                    <a:pt x="55" y="49"/>
                  </a:lnTo>
                  <a:lnTo>
                    <a:pt x="41" y="38"/>
                  </a:lnTo>
                  <a:lnTo>
                    <a:pt x="27" y="25"/>
                  </a:lnTo>
                  <a:lnTo>
                    <a:pt x="14" y="12"/>
                  </a:lnTo>
                  <a:lnTo>
                    <a:pt x="0" y="0"/>
                  </a:lnTo>
                  <a:lnTo>
                    <a:pt x="19" y="139"/>
                  </a:lnTo>
                  <a:lnTo>
                    <a:pt x="35" y="277"/>
                  </a:lnTo>
                  <a:lnTo>
                    <a:pt x="48" y="414"/>
                  </a:lnTo>
                  <a:lnTo>
                    <a:pt x="58" y="550"/>
                  </a:lnTo>
                  <a:lnTo>
                    <a:pt x="65" y="685"/>
                  </a:lnTo>
                  <a:lnTo>
                    <a:pt x="69" y="819"/>
                  </a:lnTo>
                  <a:lnTo>
                    <a:pt x="69" y="952"/>
                  </a:lnTo>
                  <a:lnTo>
                    <a:pt x="67" y="108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auto">
            <a:xfrm>
              <a:off x="577" y="1116"/>
              <a:ext cx="30" cy="50"/>
            </a:xfrm>
            <a:custGeom>
              <a:avLst/>
              <a:gdLst>
                <a:gd name="T0" fmla="*/ 56 w 60"/>
                <a:gd name="T1" fmla="*/ 0 h 100"/>
                <a:gd name="T2" fmla="*/ 49 w 60"/>
                <a:gd name="T3" fmla="*/ 2 h 100"/>
                <a:gd name="T4" fmla="*/ 41 w 60"/>
                <a:gd name="T5" fmla="*/ 4 h 100"/>
                <a:gd name="T6" fmla="*/ 34 w 60"/>
                <a:gd name="T7" fmla="*/ 7 h 100"/>
                <a:gd name="T8" fmla="*/ 28 w 60"/>
                <a:gd name="T9" fmla="*/ 9 h 100"/>
                <a:gd name="T10" fmla="*/ 21 w 60"/>
                <a:gd name="T11" fmla="*/ 12 h 100"/>
                <a:gd name="T12" fmla="*/ 14 w 60"/>
                <a:gd name="T13" fmla="*/ 15 h 100"/>
                <a:gd name="T14" fmla="*/ 7 w 60"/>
                <a:gd name="T15" fmla="*/ 17 h 100"/>
                <a:gd name="T16" fmla="*/ 0 w 60"/>
                <a:gd name="T17" fmla="*/ 19 h 100"/>
                <a:gd name="T18" fmla="*/ 1 w 60"/>
                <a:gd name="T19" fmla="*/ 40 h 100"/>
                <a:gd name="T20" fmla="*/ 1 w 60"/>
                <a:gd name="T21" fmla="*/ 60 h 100"/>
                <a:gd name="T22" fmla="*/ 2 w 60"/>
                <a:gd name="T23" fmla="*/ 80 h 100"/>
                <a:gd name="T24" fmla="*/ 2 w 60"/>
                <a:gd name="T25" fmla="*/ 100 h 100"/>
                <a:gd name="T26" fmla="*/ 9 w 60"/>
                <a:gd name="T27" fmla="*/ 98 h 100"/>
                <a:gd name="T28" fmla="*/ 17 w 60"/>
                <a:gd name="T29" fmla="*/ 95 h 100"/>
                <a:gd name="T30" fmla="*/ 24 w 60"/>
                <a:gd name="T31" fmla="*/ 94 h 100"/>
                <a:gd name="T32" fmla="*/ 31 w 60"/>
                <a:gd name="T33" fmla="*/ 92 h 100"/>
                <a:gd name="T34" fmla="*/ 38 w 60"/>
                <a:gd name="T35" fmla="*/ 90 h 100"/>
                <a:gd name="T36" fmla="*/ 45 w 60"/>
                <a:gd name="T37" fmla="*/ 88 h 100"/>
                <a:gd name="T38" fmla="*/ 53 w 60"/>
                <a:gd name="T39" fmla="*/ 86 h 100"/>
                <a:gd name="T40" fmla="*/ 60 w 60"/>
                <a:gd name="T41" fmla="*/ 84 h 100"/>
                <a:gd name="T42" fmla="*/ 59 w 60"/>
                <a:gd name="T43" fmla="*/ 63 h 100"/>
                <a:gd name="T44" fmla="*/ 59 w 60"/>
                <a:gd name="T45" fmla="*/ 41 h 100"/>
                <a:gd name="T46" fmla="*/ 58 w 60"/>
                <a:gd name="T47" fmla="*/ 20 h 100"/>
                <a:gd name="T48" fmla="*/ 56 w 60"/>
                <a:gd name="T4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00">
                  <a:moveTo>
                    <a:pt x="56" y="0"/>
                  </a:moveTo>
                  <a:lnTo>
                    <a:pt x="49" y="2"/>
                  </a:lnTo>
                  <a:lnTo>
                    <a:pt x="41" y="4"/>
                  </a:lnTo>
                  <a:lnTo>
                    <a:pt x="34" y="7"/>
                  </a:lnTo>
                  <a:lnTo>
                    <a:pt x="28" y="9"/>
                  </a:lnTo>
                  <a:lnTo>
                    <a:pt x="21" y="12"/>
                  </a:lnTo>
                  <a:lnTo>
                    <a:pt x="14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1" y="40"/>
                  </a:lnTo>
                  <a:lnTo>
                    <a:pt x="1" y="60"/>
                  </a:lnTo>
                  <a:lnTo>
                    <a:pt x="2" y="80"/>
                  </a:lnTo>
                  <a:lnTo>
                    <a:pt x="2" y="100"/>
                  </a:lnTo>
                  <a:lnTo>
                    <a:pt x="9" y="98"/>
                  </a:lnTo>
                  <a:lnTo>
                    <a:pt x="17" y="95"/>
                  </a:lnTo>
                  <a:lnTo>
                    <a:pt x="24" y="94"/>
                  </a:lnTo>
                  <a:lnTo>
                    <a:pt x="31" y="92"/>
                  </a:lnTo>
                  <a:lnTo>
                    <a:pt x="38" y="90"/>
                  </a:lnTo>
                  <a:lnTo>
                    <a:pt x="45" y="88"/>
                  </a:lnTo>
                  <a:lnTo>
                    <a:pt x="53" y="86"/>
                  </a:lnTo>
                  <a:lnTo>
                    <a:pt x="60" y="84"/>
                  </a:lnTo>
                  <a:lnTo>
                    <a:pt x="59" y="63"/>
                  </a:lnTo>
                  <a:lnTo>
                    <a:pt x="59" y="41"/>
                  </a:lnTo>
                  <a:lnTo>
                    <a:pt x="58" y="2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18"/>
            <p:cNvSpPr>
              <a:spLocks/>
            </p:cNvSpPr>
            <p:nvPr/>
          </p:nvSpPr>
          <p:spPr bwMode="auto">
            <a:xfrm>
              <a:off x="572" y="1029"/>
              <a:ext cx="31" cy="56"/>
            </a:xfrm>
            <a:custGeom>
              <a:avLst/>
              <a:gdLst>
                <a:gd name="T0" fmla="*/ 56 w 62"/>
                <a:gd name="T1" fmla="*/ 0 h 112"/>
                <a:gd name="T2" fmla="*/ 49 w 62"/>
                <a:gd name="T3" fmla="*/ 3 h 112"/>
                <a:gd name="T4" fmla="*/ 42 w 62"/>
                <a:gd name="T5" fmla="*/ 7 h 112"/>
                <a:gd name="T6" fmla="*/ 35 w 62"/>
                <a:gd name="T7" fmla="*/ 10 h 112"/>
                <a:gd name="T8" fmla="*/ 28 w 62"/>
                <a:gd name="T9" fmla="*/ 12 h 112"/>
                <a:gd name="T10" fmla="*/ 20 w 62"/>
                <a:gd name="T11" fmla="*/ 16 h 112"/>
                <a:gd name="T12" fmla="*/ 13 w 62"/>
                <a:gd name="T13" fmla="*/ 19 h 112"/>
                <a:gd name="T14" fmla="*/ 6 w 62"/>
                <a:gd name="T15" fmla="*/ 23 h 112"/>
                <a:gd name="T16" fmla="*/ 0 w 62"/>
                <a:gd name="T17" fmla="*/ 26 h 112"/>
                <a:gd name="T18" fmla="*/ 1 w 62"/>
                <a:gd name="T19" fmla="*/ 48 h 112"/>
                <a:gd name="T20" fmla="*/ 3 w 62"/>
                <a:gd name="T21" fmla="*/ 69 h 112"/>
                <a:gd name="T22" fmla="*/ 4 w 62"/>
                <a:gd name="T23" fmla="*/ 90 h 112"/>
                <a:gd name="T24" fmla="*/ 5 w 62"/>
                <a:gd name="T25" fmla="*/ 112 h 112"/>
                <a:gd name="T26" fmla="*/ 12 w 62"/>
                <a:gd name="T27" fmla="*/ 108 h 112"/>
                <a:gd name="T28" fmla="*/ 19 w 62"/>
                <a:gd name="T29" fmla="*/ 106 h 112"/>
                <a:gd name="T30" fmla="*/ 26 w 62"/>
                <a:gd name="T31" fmla="*/ 102 h 112"/>
                <a:gd name="T32" fmla="*/ 33 w 62"/>
                <a:gd name="T33" fmla="*/ 99 h 112"/>
                <a:gd name="T34" fmla="*/ 40 w 62"/>
                <a:gd name="T35" fmla="*/ 97 h 112"/>
                <a:gd name="T36" fmla="*/ 47 w 62"/>
                <a:gd name="T37" fmla="*/ 93 h 112"/>
                <a:gd name="T38" fmla="*/ 55 w 62"/>
                <a:gd name="T39" fmla="*/ 91 h 112"/>
                <a:gd name="T40" fmla="*/ 62 w 62"/>
                <a:gd name="T41" fmla="*/ 87 h 112"/>
                <a:gd name="T42" fmla="*/ 61 w 62"/>
                <a:gd name="T43" fmla="*/ 65 h 112"/>
                <a:gd name="T44" fmla="*/ 59 w 62"/>
                <a:gd name="T45" fmla="*/ 44 h 112"/>
                <a:gd name="T46" fmla="*/ 57 w 62"/>
                <a:gd name="T47" fmla="*/ 22 h 112"/>
                <a:gd name="T48" fmla="*/ 56 w 62"/>
                <a:gd name="T4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112">
                  <a:moveTo>
                    <a:pt x="56" y="0"/>
                  </a:moveTo>
                  <a:lnTo>
                    <a:pt x="49" y="3"/>
                  </a:lnTo>
                  <a:lnTo>
                    <a:pt x="42" y="7"/>
                  </a:lnTo>
                  <a:lnTo>
                    <a:pt x="35" y="10"/>
                  </a:lnTo>
                  <a:lnTo>
                    <a:pt x="28" y="12"/>
                  </a:lnTo>
                  <a:lnTo>
                    <a:pt x="20" y="16"/>
                  </a:lnTo>
                  <a:lnTo>
                    <a:pt x="13" y="19"/>
                  </a:lnTo>
                  <a:lnTo>
                    <a:pt x="6" y="23"/>
                  </a:lnTo>
                  <a:lnTo>
                    <a:pt x="0" y="26"/>
                  </a:lnTo>
                  <a:lnTo>
                    <a:pt x="1" y="48"/>
                  </a:lnTo>
                  <a:lnTo>
                    <a:pt x="3" y="69"/>
                  </a:lnTo>
                  <a:lnTo>
                    <a:pt x="4" y="90"/>
                  </a:lnTo>
                  <a:lnTo>
                    <a:pt x="5" y="112"/>
                  </a:lnTo>
                  <a:lnTo>
                    <a:pt x="12" y="108"/>
                  </a:lnTo>
                  <a:lnTo>
                    <a:pt x="19" y="106"/>
                  </a:lnTo>
                  <a:lnTo>
                    <a:pt x="26" y="102"/>
                  </a:lnTo>
                  <a:lnTo>
                    <a:pt x="33" y="99"/>
                  </a:lnTo>
                  <a:lnTo>
                    <a:pt x="40" y="97"/>
                  </a:lnTo>
                  <a:lnTo>
                    <a:pt x="47" y="93"/>
                  </a:lnTo>
                  <a:lnTo>
                    <a:pt x="55" y="91"/>
                  </a:lnTo>
                  <a:lnTo>
                    <a:pt x="62" y="87"/>
                  </a:lnTo>
                  <a:lnTo>
                    <a:pt x="61" y="65"/>
                  </a:lnTo>
                  <a:lnTo>
                    <a:pt x="59" y="44"/>
                  </a:lnTo>
                  <a:lnTo>
                    <a:pt x="57" y="2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579" y="1199"/>
              <a:ext cx="30" cy="46"/>
            </a:xfrm>
            <a:custGeom>
              <a:avLst/>
              <a:gdLst>
                <a:gd name="T0" fmla="*/ 57 w 58"/>
                <a:gd name="T1" fmla="*/ 0 h 91"/>
                <a:gd name="T2" fmla="*/ 50 w 58"/>
                <a:gd name="T3" fmla="*/ 1 h 91"/>
                <a:gd name="T4" fmla="*/ 42 w 58"/>
                <a:gd name="T5" fmla="*/ 3 h 91"/>
                <a:gd name="T6" fmla="*/ 35 w 58"/>
                <a:gd name="T7" fmla="*/ 4 h 91"/>
                <a:gd name="T8" fmla="*/ 28 w 58"/>
                <a:gd name="T9" fmla="*/ 7 h 91"/>
                <a:gd name="T10" fmla="*/ 21 w 58"/>
                <a:gd name="T11" fmla="*/ 8 h 91"/>
                <a:gd name="T12" fmla="*/ 14 w 58"/>
                <a:gd name="T13" fmla="*/ 10 h 91"/>
                <a:gd name="T14" fmla="*/ 6 w 58"/>
                <a:gd name="T15" fmla="*/ 11 h 91"/>
                <a:gd name="T16" fmla="*/ 0 w 58"/>
                <a:gd name="T17" fmla="*/ 13 h 91"/>
                <a:gd name="T18" fmla="*/ 1 w 58"/>
                <a:gd name="T19" fmla="*/ 33 h 91"/>
                <a:gd name="T20" fmla="*/ 1 w 58"/>
                <a:gd name="T21" fmla="*/ 51 h 91"/>
                <a:gd name="T22" fmla="*/ 1 w 58"/>
                <a:gd name="T23" fmla="*/ 71 h 91"/>
                <a:gd name="T24" fmla="*/ 1 w 58"/>
                <a:gd name="T25" fmla="*/ 91 h 91"/>
                <a:gd name="T26" fmla="*/ 8 w 58"/>
                <a:gd name="T27" fmla="*/ 89 h 91"/>
                <a:gd name="T28" fmla="*/ 16 w 58"/>
                <a:gd name="T29" fmla="*/ 88 h 91"/>
                <a:gd name="T30" fmla="*/ 23 w 58"/>
                <a:gd name="T31" fmla="*/ 87 h 91"/>
                <a:gd name="T32" fmla="*/ 29 w 58"/>
                <a:gd name="T33" fmla="*/ 85 h 91"/>
                <a:gd name="T34" fmla="*/ 36 w 58"/>
                <a:gd name="T35" fmla="*/ 84 h 91"/>
                <a:gd name="T36" fmla="*/ 43 w 58"/>
                <a:gd name="T37" fmla="*/ 83 h 91"/>
                <a:gd name="T38" fmla="*/ 51 w 58"/>
                <a:gd name="T39" fmla="*/ 81 h 91"/>
                <a:gd name="T40" fmla="*/ 58 w 58"/>
                <a:gd name="T41" fmla="*/ 80 h 91"/>
                <a:gd name="T42" fmla="*/ 58 w 58"/>
                <a:gd name="T43" fmla="*/ 60 h 91"/>
                <a:gd name="T44" fmla="*/ 58 w 58"/>
                <a:gd name="T45" fmla="*/ 40 h 91"/>
                <a:gd name="T46" fmla="*/ 57 w 58"/>
                <a:gd name="T47" fmla="*/ 20 h 91"/>
                <a:gd name="T48" fmla="*/ 57 w 58"/>
                <a:gd name="T4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91">
                  <a:moveTo>
                    <a:pt x="57" y="0"/>
                  </a:moveTo>
                  <a:lnTo>
                    <a:pt x="50" y="1"/>
                  </a:lnTo>
                  <a:lnTo>
                    <a:pt x="42" y="3"/>
                  </a:lnTo>
                  <a:lnTo>
                    <a:pt x="35" y="4"/>
                  </a:lnTo>
                  <a:lnTo>
                    <a:pt x="28" y="7"/>
                  </a:lnTo>
                  <a:lnTo>
                    <a:pt x="21" y="8"/>
                  </a:lnTo>
                  <a:lnTo>
                    <a:pt x="14" y="10"/>
                  </a:lnTo>
                  <a:lnTo>
                    <a:pt x="6" y="11"/>
                  </a:lnTo>
                  <a:lnTo>
                    <a:pt x="0" y="13"/>
                  </a:lnTo>
                  <a:lnTo>
                    <a:pt x="1" y="33"/>
                  </a:lnTo>
                  <a:lnTo>
                    <a:pt x="1" y="51"/>
                  </a:lnTo>
                  <a:lnTo>
                    <a:pt x="1" y="71"/>
                  </a:lnTo>
                  <a:lnTo>
                    <a:pt x="1" y="91"/>
                  </a:lnTo>
                  <a:lnTo>
                    <a:pt x="8" y="89"/>
                  </a:lnTo>
                  <a:lnTo>
                    <a:pt x="16" y="88"/>
                  </a:lnTo>
                  <a:lnTo>
                    <a:pt x="23" y="87"/>
                  </a:lnTo>
                  <a:lnTo>
                    <a:pt x="29" y="85"/>
                  </a:lnTo>
                  <a:lnTo>
                    <a:pt x="36" y="84"/>
                  </a:lnTo>
                  <a:lnTo>
                    <a:pt x="43" y="83"/>
                  </a:lnTo>
                  <a:lnTo>
                    <a:pt x="51" y="81"/>
                  </a:lnTo>
                  <a:lnTo>
                    <a:pt x="58" y="80"/>
                  </a:lnTo>
                  <a:lnTo>
                    <a:pt x="58" y="60"/>
                  </a:lnTo>
                  <a:lnTo>
                    <a:pt x="58" y="40"/>
                  </a:lnTo>
                  <a:lnTo>
                    <a:pt x="57" y="2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20"/>
            <p:cNvSpPr>
              <a:spLocks/>
            </p:cNvSpPr>
            <p:nvPr/>
          </p:nvSpPr>
          <p:spPr bwMode="auto">
            <a:xfrm>
              <a:off x="564" y="938"/>
              <a:ext cx="32" cy="61"/>
            </a:xfrm>
            <a:custGeom>
              <a:avLst/>
              <a:gdLst>
                <a:gd name="T0" fmla="*/ 55 w 63"/>
                <a:gd name="T1" fmla="*/ 0 h 122"/>
                <a:gd name="T2" fmla="*/ 48 w 63"/>
                <a:gd name="T3" fmla="*/ 4 h 122"/>
                <a:gd name="T4" fmla="*/ 41 w 63"/>
                <a:gd name="T5" fmla="*/ 8 h 122"/>
                <a:gd name="T6" fmla="*/ 34 w 63"/>
                <a:gd name="T7" fmla="*/ 12 h 122"/>
                <a:gd name="T8" fmla="*/ 27 w 63"/>
                <a:gd name="T9" fmla="*/ 16 h 122"/>
                <a:gd name="T10" fmla="*/ 20 w 63"/>
                <a:gd name="T11" fmla="*/ 20 h 122"/>
                <a:gd name="T12" fmla="*/ 13 w 63"/>
                <a:gd name="T13" fmla="*/ 25 h 122"/>
                <a:gd name="T14" fmla="*/ 6 w 63"/>
                <a:gd name="T15" fmla="*/ 29 h 122"/>
                <a:gd name="T16" fmla="*/ 0 w 63"/>
                <a:gd name="T17" fmla="*/ 33 h 122"/>
                <a:gd name="T18" fmla="*/ 2 w 63"/>
                <a:gd name="T19" fmla="*/ 55 h 122"/>
                <a:gd name="T20" fmla="*/ 4 w 63"/>
                <a:gd name="T21" fmla="*/ 77 h 122"/>
                <a:gd name="T22" fmla="*/ 6 w 63"/>
                <a:gd name="T23" fmla="*/ 100 h 122"/>
                <a:gd name="T24" fmla="*/ 9 w 63"/>
                <a:gd name="T25" fmla="*/ 122 h 122"/>
                <a:gd name="T26" fmla="*/ 16 w 63"/>
                <a:gd name="T27" fmla="*/ 118 h 122"/>
                <a:gd name="T28" fmla="*/ 23 w 63"/>
                <a:gd name="T29" fmla="*/ 114 h 122"/>
                <a:gd name="T30" fmla="*/ 30 w 63"/>
                <a:gd name="T31" fmla="*/ 110 h 122"/>
                <a:gd name="T32" fmla="*/ 36 w 63"/>
                <a:gd name="T33" fmla="*/ 107 h 122"/>
                <a:gd name="T34" fmla="*/ 42 w 63"/>
                <a:gd name="T35" fmla="*/ 103 h 122"/>
                <a:gd name="T36" fmla="*/ 49 w 63"/>
                <a:gd name="T37" fmla="*/ 100 h 122"/>
                <a:gd name="T38" fmla="*/ 56 w 63"/>
                <a:gd name="T39" fmla="*/ 95 h 122"/>
                <a:gd name="T40" fmla="*/ 63 w 63"/>
                <a:gd name="T41" fmla="*/ 92 h 122"/>
                <a:gd name="T42" fmla="*/ 61 w 63"/>
                <a:gd name="T43" fmla="*/ 69 h 122"/>
                <a:gd name="T44" fmla="*/ 59 w 63"/>
                <a:gd name="T45" fmla="*/ 46 h 122"/>
                <a:gd name="T46" fmla="*/ 57 w 63"/>
                <a:gd name="T47" fmla="*/ 23 h 122"/>
                <a:gd name="T48" fmla="*/ 55 w 63"/>
                <a:gd name="T4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22">
                  <a:moveTo>
                    <a:pt x="55" y="0"/>
                  </a:moveTo>
                  <a:lnTo>
                    <a:pt x="48" y="4"/>
                  </a:lnTo>
                  <a:lnTo>
                    <a:pt x="41" y="8"/>
                  </a:lnTo>
                  <a:lnTo>
                    <a:pt x="34" y="12"/>
                  </a:lnTo>
                  <a:lnTo>
                    <a:pt x="27" y="16"/>
                  </a:lnTo>
                  <a:lnTo>
                    <a:pt x="20" y="20"/>
                  </a:lnTo>
                  <a:lnTo>
                    <a:pt x="13" y="25"/>
                  </a:lnTo>
                  <a:lnTo>
                    <a:pt x="6" y="29"/>
                  </a:lnTo>
                  <a:lnTo>
                    <a:pt x="0" y="33"/>
                  </a:lnTo>
                  <a:lnTo>
                    <a:pt x="2" y="55"/>
                  </a:lnTo>
                  <a:lnTo>
                    <a:pt x="4" y="77"/>
                  </a:lnTo>
                  <a:lnTo>
                    <a:pt x="6" y="100"/>
                  </a:lnTo>
                  <a:lnTo>
                    <a:pt x="9" y="122"/>
                  </a:lnTo>
                  <a:lnTo>
                    <a:pt x="16" y="118"/>
                  </a:lnTo>
                  <a:lnTo>
                    <a:pt x="23" y="114"/>
                  </a:lnTo>
                  <a:lnTo>
                    <a:pt x="30" y="110"/>
                  </a:lnTo>
                  <a:lnTo>
                    <a:pt x="36" y="107"/>
                  </a:lnTo>
                  <a:lnTo>
                    <a:pt x="42" y="103"/>
                  </a:lnTo>
                  <a:lnTo>
                    <a:pt x="49" y="100"/>
                  </a:lnTo>
                  <a:lnTo>
                    <a:pt x="56" y="95"/>
                  </a:lnTo>
                  <a:lnTo>
                    <a:pt x="63" y="92"/>
                  </a:lnTo>
                  <a:lnTo>
                    <a:pt x="61" y="69"/>
                  </a:lnTo>
                  <a:lnTo>
                    <a:pt x="59" y="46"/>
                  </a:lnTo>
                  <a:lnTo>
                    <a:pt x="57" y="2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21"/>
            <p:cNvSpPr>
              <a:spLocks/>
            </p:cNvSpPr>
            <p:nvPr/>
          </p:nvSpPr>
          <p:spPr bwMode="auto">
            <a:xfrm>
              <a:off x="626" y="1004"/>
              <a:ext cx="32" cy="59"/>
            </a:xfrm>
            <a:custGeom>
              <a:avLst/>
              <a:gdLst>
                <a:gd name="T0" fmla="*/ 56 w 63"/>
                <a:gd name="T1" fmla="*/ 0 h 118"/>
                <a:gd name="T2" fmla="*/ 49 w 63"/>
                <a:gd name="T3" fmla="*/ 4 h 118"/>
                <a:gd name="T4" fmla="*/ 42 w 63"/>
                <a:gd name="T5" fmla="*/ 6 h 118"/>
                <a:gd name="T6" fmla="*/ 36 w 63"/>
                <a:gd name="T7" fmla="*/ 9 h 118"/>
                <a:gd name="T8" fmla="*/ 29 w 63"/>
                <a:gd name="T9" fmla="*/ 13 h 118"/>
                <a:gd name="T10" fmla="*/ 22 w 63"/>
                <a:gd name="T11" fmla="*/ 16 h 118"/>
                <a:gd name="T12" fmla="*/ 15 w 63"/>
                <a:gd name="T13" fmla="*/ 20 h 118"/>
                <a:gd name="T14" fmla="*/ 7 w 63"/>
                <a:gd name="T15" fmla="*/ 22 h 118"/>
                <a:gd name="T16" fmla="*/ 0 w 63"/>
                <a:gd name="T17" fmla="*/ 25 h 118"/>
                <a:gd name="T18" fmla="*/ 2 w 63"/>
                <a:gd name="T19" fmla="*/ 48 h 118"/>
                <a:gd name="T20" fmla="*/ 3 w 63"/>
                <a:gd name="T21" fmla="*/ 72 h 118"/>
                <a:gd name="T22" fmla="*/ 6 w 63"/>
                <a:gd name="T23" fmla="*/ 95 h 118"/>
                <a:gd name="T24" fmla="*/ 7 w 63"/>
                <a:gd name="T25" fmla="*/ 118 h 118"/>
                <a:gd name="T26" fmla="*/ 14 w 63"/>
                <a:gd name="T27" fmla="*/ 114 h 118"/>
                <a:gd name="T28" fmla="*/ 21 w 63"/>
                <a:gd name="T29" fmla="*/ 112 h 118"/>
                <a:gd name="T30" fmla="*/ 27 w 63"/>
                <a:gd name="T31" fmla="*/ 108 h 118"/>
                <a:gd name="T32" fmla="*/ 34 w 63"/>
                <a:gd name="T33" fmla="*/ 106 h 118"/>
                <a:gd name="T34" fmla="*/ 41 w 63"/>
                <a:gd name="T35" fmla="*/ 104 h 118"/>
                <a:gd name="T36" fmla="*/ 48 w 63"/>
                <a:gd name="T37" fmla="*/ 100 h 118"/>
                <a:gd name="T38" fmla="*/ 56 w 63"/>
                <a:gd name="T39" fmla="*/ 98 h 118"/>
                <a:gd name="T40" fmla="*/ 63 w 63"/>
                <a:gd name="T41" fmla="*/ 95 h 118"/>
                <a:gd name="T42" fmla="*/ 62 w 63"/>
                <a:gd name="T43" fmla="*/ 70 h 118"/>
                <a:gd name="T44" fmla="*/ 61 w 63"/>
                <a:gd name="T45" fmla="*/ 47 h 118"/>
                <a:gd name="T46" fmla="*/ 59 w 63"/>
                <a:gd name="T47" fmla="*/ 24 h 118"/>
                <a:gd name="T48" fmla="*/ 56 w 63"/>
                <a:gd name="T4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18">
                  <a:moveTo>
                    <a:pt x="56" y="0"/>
                  </a:moveTo>
                  <a:lnTo>
                    <a:pt x="49" y="4"/>
                  </a:lnTo>
                  <a:lnTo>
                    <a:pt x="42" y="6"/>
                  </a:lnTo>
                  <a:lnTo>
                    <a:pt x="36" y="9"/>
                  </a:lnTo>
                  <a:lnTo>
                    <a:pt x="29" y="13"/>
                  </a:lnTo>
                  <a:lnTo>
                    <a:pt x="22" y="16"/>
                  </a:lnTo>
                  <a:lnTo>
                    <a:pt x="15" y="20"/>
                  </a:lnTo>
                  <a:lnTo>
                    <a:pt x="7" y="22"/>
                  </a:lnTo>
                  <a:lnTo>
                    <a:pt x="0" y="25"/>
                  </a:lnTo>
                  <a:lnTo>
                    <a:pt x="2" y="48"/>
                  </a:lnTo>
                  <a:lnTo>
                    <a:pt x="3" y="72"/>
                  </a:lnTo>
                  <a:lnTo>
                    <a:pt x="6" y="95"/>
                  </a:lnTo>
                  <a:lnTo>
                    <a:pt x="7" y="118"/>
                  </a:lnTo>
                  <a:lnTo>
                    <a:pt x="14" y="114"/>
                  </a:lnTo>
                  <a:lnTo>
                    <a:pt x="21" y="112"/>
                  </a:lnTo>
                  <a:lnTo>
                    <a:pt x="27" y="108"/>
                  </a:lnTo>
                  <a:lnTo>
                    <a:pt x="34" y="106"/>
                  </a:lnTo>
                  <a:lnTo>
                    <a:pt x="41" y="104"/>
                  </a:lnTo>
                  <a:lnTo>
                    <a:pt x="48" y="100"/>
                  </a:lnTo>
                  <a:lnTo>
                    <a:pt x="56" y="98"/>
                  </a:lnTo>
                  <a:lnTo>
                    <a:pt x="63" y="95"/>
                  </a:lnTo>
                  <a:lnTo>
                    <a:pt x="62" y="70"/>
                  </a:lnTo>
                  <a:lnTo>
                    <a:pt x="61" y="47"/>
                  </a:lnTo>
                  <a:lnTo>
                    <a:pt x="59" y="2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22"/>
            <p:cNvSpPr>
              <a:spLocks/>
            </p:cNvSpPr>
            <p:nvPr/>
          </p:nvSpPr>
          <p:spPr bwMode="auto">
            <a:xfrm>
              <a:off x="635" y="1187"/>
              <a:ext cx="30" cy="48"/>
            </a:xfrm>
            <a:custGeom>
              <a:avLst/>
              <a:gdLst>
                <a:gd name="T0" fmla="*/ 0 w 60"/>
                <a:gd name="T1" fmla="*/ 13 h 96"/>
                <a:gd name="T2" fmla="*/ 0 w 60"/>
                <a:gd name="T3" fmla="*/ 34 h 96"/>
                <a:gd name="T4" fmla="*/ 1 w 60"/>
                <a:gd name="T5" fmla="*/ 55 h 96"/>
                <a:gd name="T6" fmla="*/ 1 w 60"/>
                <a:gd name="T7" fmla="*/ 75 h 96"/>
                <a:gd name="T8" fmla="*/ 1 w 60"/>
                <a:gd name="T9" fmla="*/ 96 h 96"/>
                <a:gd name="T10" fmla="*/ 8 w 60"/>
                <a:gd name="T11" fmla="*/ 95 h 96"/>
                <a:gd name="T12" fmla="*/ 16 w 60"/>
                <a:gd name="T13" fmla="*/ 94 h 96"/>
                <a:gd name="T14" fmla="*/ 23 w 60"/>
                <a:gd name="T15" fmla="*/ 93 h 96"/>
                <a:gd name="T16" fmla="*/ 30 w 60"/>
                <a:gd name="T17" fmla="*/ 91 h 96"/>
                <a:gd name="T18" fmla="*/ 37 w 60"/>
                <a:gd name="T19" fmla="*/ 90 h 96"/>
                <a:gd name="T20" fmla="*/ 45 w 60"/>
                <a:gd name="T21" fmla="*/ 89 h 96"/>
                <a:gd name="T22" fmla="*/ 52 w 60"/>
                <a:gd name="T23" fmla="*/ 88 h 96"/>
                <a:gd name="T24" fmla="*/ 60 w 60"/>
                <a:gd name="T25" fmla="*/ 87 h 96"/>
                <a:gd name="T26" fmla="*/ 60 w 60"/>
                <a:gd name="T27" fmla="*/ 65 h 96"/>
                <a:gd name="T28" fmla="*/ 59 w 60"/>
                <a:gd name="T29" fmla="*/ 43 h 96"/>
                <a:gd name="T30" fmla="*/ 59 w 60"/>
                <a:gd name="T31" fmla="*/ 22 h 96"/>
                <a:gd name="T32" fmla="*/ 58 w 60"/>
                <a:gd name="T33" fmla="*/ 0 h 96"/>
                <a:gd name="T34" fmla="*/ 51 w 60"/>
                <a:gd name="T35" fmla="*/ 2 h 96"/>
                <a:gd name="T36" fmla="*/ 43 w 60"/>
                <a:gd name="T37" fmla="*/ 3 h 96"/>
                <a:gd name="T38" fmla="*/ 36 w 60"/>
                <a:gd name="T39" fmla="*/ 5 h 96"/>
                <a:gd name="T40" fmla="*/ 29 w 60"/>
                <a:gd name="T41" fmla="*/ 6 h 96"/>
                <a:gd name="T42" fmla="*/ 22 w 60"/>
                <a:gd name="T43" fmla="*/ 9 h 96"/>
                <a:gd name="T44" fmla="*/ 15 w 60"/>
                <a:gd name="T45" fmla="*/ 10 h 96"/>
                <a:gd name="T46" fmla="*/ 7 w 60"/>
                <a:gd name="T47" fmla="*/ 12 h 96"/>
                <a:gd name="T48" fmla="*/ 0 w 60"/>
                <a:gd name="T49" fmla="*/ 1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96">
                  <a:moveTo>
                    <a:pt x="0" y="13"/>
                  </a:moveTo>
                  <a:lnTo>
                    <a:pt x="0" y="34"/>
                  </a:lnTo>
                  <a:lnTo>
                    <a:pt x="1" y="55"/>
                  </a:lnTo>
                  <a:lnTo>
                    <a:pt x="1" y="75"/>
                  </a:lnTo>
                  <a:lnTo>
                    <a:pt x="1" y="96"/>
                  </a:lnTo>
                  <a:lnTo>
                    <a:pt x="8" y="95"/>
                  </a:lnTo>
                  <a:lnTo>
                    <a:pt x="16" y="94"/>
                  </a:lnTo>
                  <a:lnTo>
                    <a:pt x="23" y="93"/>
                  </a:lnTo>
                  <a:lnTo>
                    <a:pt x="30" y="91"/>
                  </a:lnTo>
                  <a:lnTo>
                    <a:pt x="37" y="90"/>
                  </a:lnTo>
                  <a:lnTo>
                    <a:pt x="45" y="89"/>
                  </a:lnTo>
                  <a:lnTo>
                    <a:pt x="52" y="88"/>
                  </a:lnTo>
                  <a:lnTo>
                    <a:pt x="60" y="87"/>
                  </a:lnTo>
                  <a:lnTo>
                    <a:pt x="60" y="65"/>
                  </a:lnTo>
                  <a:lnTo>
                    <a:pt x="59" y="43"/>
                  </a:lnTo>
                  <a:lnTo>
                    <a:pt x="59" y="22"/>
                  </a:lnTo>
                  <a:lnTo>
                    <a:pt x="58" y="0"/>
                  </a:lnTo>
                  <a:lnTo>
                    <a:pt x="51" y="2"/>
                  </a:lnTo>
                  <a:lnTo>
                    <a:pt x="43" y="3"/>
                  </a:lnTo>
                  <a:lnTo>
                    <a:pt x="36" y="5"/>
                  </a:lnTo>
                  <a:lnTo>
                    <a:pt x="29" y="6"/>
                  </a:lnTo>
                  <a:lnTo>
                    <a:pt x="22" y="9"/>
                  </a:lnTo>
                  <a:lnTo>
                    <a:pt x="15" y="10"/>
                  </a:lnTo>
                  <a:lnTo>
                    <a:pt x="7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632" y="1097"/>
              <a:ext cx="31" cy="54"/>
            </a:xfrm>
            <a:custGeom>
              <a:avLst/>
              <a:gdLst>
                <a:gd name="T0" fmla="*/ 58 w 63"/>
                <a:gd name="T1" fmla="*/ 0 h 107"/>
                <a:gd name="T2" fmla="*/ 51 w 63"/>
                <a:gd name="T3" fmla="*/ 2 h 107"/>
                <a:gd name="T4" fmla="*/ 43 w 63"/>
                <a:gd name="T5" fmla="*/ 4 h 107"/>
                <a:gd name="T6" fmla="*/ 36 w 63"/>
                <a:gd name="T7" fmla="*/ 7 h 107"/>
                <a:gd name="T8" fmla="*/ 29 w 63"/>
                <a:gd name="T9" fmla="*/ 9 h 107"/>
                <a:gd name="T10" fmla="*/ 22 w 63"/>
                <a:gd name="T11" fmla="*/ 12 h 107"/>
                <a:gd name="T12" fmla="*/ 15 w 63"/>
                <a:gd name="T13" fmla="*/ 15 h 107"/>
                <a:gd name="T14" fmla="*/ 7 w 63"/>
                <a:gd name="T15" fmla="*/ 17 h 107"/>
                <a:gd name="T16" fmla="*/ 0 w 63"/>
                <a:gd name="T17" fmla="*/ 19 h 107"/>
                <a:gd name="T18" fmla="*/ 2 w 63"/>
                <a:gd name="T19" fmla="*/ 41 h 107"/>
                <a:gd name="T20" fmla="*/ 3 w 63"/>
                <a:gd name="T21" fmla="*/ 63 h 107"/>
                <a:gd name="T22" fmla="*/ 3 w 63"/>
                <a:gd name="T23" fmla="*/ 85 h 107"/>
                <a:gd name="T24" fmla="*/ 4 w 63"/>
                <a:gd name="T25" fmla="*/ 107 h 107"/>
                <a:gd name="T26" fmla="*/ 11 w 63"/>
                <a:gd name="T27" fmla="*/ 105 h 107"/>
                <a:gd name="T28" fmla="*/ 19 w 63"/>
                <a:gd name="T29" fmla="*/ 102 h 107"/>
                <a:gd name="T30" fmla="*/ 26 w 63"/>
                <a:gd name="T31" fmla="*/ 101 h 107"/>
                <a:gd name="T32" fmla="*/ 34 w 63"/>
                <a:gd name="T33" fmla="*/ 99 h 107"/>
                <a:gd name="T34" fmla="*/ 41 w 63"/>
                <a:gd name="T35" fmla="*/ 96 h 107"/>
                <a:gd name="T36" fmla="*/ 48 w 63"/>
                <a:gd name="T37" fmla="*/ 95 h 107"/>
                <a:gd name="T38" fmla="*/ 56 w 63"/>
                <a:gd name="T39" fmla="*/ 93 h 107"/>
                <a:gd name="T40" fmla="*/ 63 w 63"/>
                <a:gd name="T41" fmla="*/ 91 h 107"/>
                <a:gd name="T42" fmla="*/ 61 w 63"/>
                <a:gd name="T43" fmla="*/ 68 h 107"/>
                <a:gd name="T44" fmla="*/ 60 w 63"/>
                <a:gd name="T45" fmla="*/ 45 h 107"/>
                <a:gd name="T46" fmla="*/ 59 w 63"/>
                <a:gd name="T47" fmla="*/ 23 h 107"/>
                <a:gd name="T48" fmla="*/ 58 w 63"/>
                <a:gd name="T4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07">
                  <a:moveTo>
                    <a:pt x="58" y="0"/>
                  </a:moveTo>
                  <a:lnTo>
                    <a:pt x="51" y="2"/>
                  </a:lnTo>
                  <a:lnTo>
                    <a:pt x="43" y="4"/>
                  </a:lnTo>
                  <a:lnTo>
                    <a:pt x="36" y="7"/>
                  </a:lnTo>
                  <a:lnTo>
                    <a:pt x="29" y="9"/>
                  </a:lnTo>
                  <a:lnTo>
                    <a:pt x="22" y="12"/>
                  </a:lnTo>
                  <a:lnTo>
                    <a:pt x="15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41"/>
                  </a:lnTo>
                  <a:lnTo>
                    <a:pt x="3" y="63"/>
                  </a:lnTo>
                  <a:lnTo>
                    <a:pt x="3" y="85"/>
                  </a:lnTo>
                  <a:lnTo>
                    <a:pt x="4" y="107"/>
                  </a:lnTo>
                  <a:lnTo>
                    <a:pt x="11" y="105"/>
                  </a:lnTo>
                  <a:lnTo>
                    <a:pt x="19" y="102"/>
                  </a:lnTo>
                  <a:lnTo>
                    <a:pt x="26" y="101"/>
                  </a:lnTo>
                  <a:lnTo>
                    <a:pt x="34" y="99"/>
                  </a:lnTo>
                  <a:lnTo>
                    <a:pt x="41" y="96"/>
                  </a:lnTo>
                  <a:lnTo>
                    <a:pt x="48" y="95"/>
                  </a:lnTo>
                  <a:lnTo>
                    <a:pt x="56" y="93"/>
                  </a:lnTo>
                  <a:lnTo>
                    <a:pt x="63" y="91"/>
                  </a:lnTo>
                  <a:lnTo>
                    <a:pt x="61" y="68"/>
                  </a:lnTo>
                  <a:lnTo>
                    <a:pt x="60" y="45"/>
                  </a:lnTo>
                  <a:lnTo>
                    <a:pt x="59" y="2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25"/>
            <p:cNvSpPr>
              <a:spLocks/>
            </p:cNvSpPr>
            <p:nvPr/>
          </p:nvSpPr>
          <p:spPr bwMode="auto">
            <a:xfrm>
              <a:off x="617" y="906"/>
              <a:ext cx="33" cy="64"/>
            </a:xfrm>
            <a:custGeom>
              <a:avLst/>
              <a:gdLst>
                <a:gd name="T0" fmla="*/ 65 w 65"/>
                <a:gd name="T1" fmla="*/ 99 h 128"/>
                <a:gd name="T2" fmla="*/ 63 w 65"/>
                <a:gd name="T3" fmla="*/ 74 h 128"/>
                <a:gd name="T4" fmla="*/ 61 w 65"/>
                <a:gd name="T5" fmla="*/ 50 h 128"/>
                <a:gd name="T6" fmla="*/ 57 w 65"/>
                <a:gd name="T7" fmla="*/ 26 h 128"/>
                <a:gd name="T8" fmla="*/ 55 w 65"/>
                <a:gd name="T9" fmla="*/ 0 h 128"/>
                <a:gd name="T10" fmla="*/ 48 w 65"/>
                <a:gd name="T11" fmla="*/ 4 h 128"/>
                <a:gd name="T12" fmla="*/ 41 w 65"/>
                <a:gd name="T13" fmla="*/ 8 h 128"/>
                <a:gd name="T14" fmla="*/ 34 w 65"/>
                <a:gd name="T15" fmla="*/ 12 h 128"/>
                <a:gd name="T16" fmla="*/ 27 w 65"/>
                <a:gd name="T17" fmla="*/ 16 h 128"/>
                <a:gd name="T18" fmla="*/ 20 w 65"/>
                <a:gd name="T19" fmla="*/ 21 h 128"/>
                <a:gd name="T20" fmla="*/ 13 w 65"/>
                <a:gd name="T21" fmla="*/ 24 h 128"/>
                <a:gd name="T22" fmla="*/ 6 w 65"/>
                <a:gd name="T23" fmla="*/ 29 h 128"/>
                <a:gd name="T24" fmla="*/ 0 w 65"/>
                <a:gd name="T25" fmla="*/ 32 h 128"/>
                <a:gd name="T26" fmla="*/ 2 w 65"/>
                <a:gd name="T27" fmla="*/ 57 h 128"/>
                <a:gd name="T28" fmla="*/ 4 w 65"/>
                <a:gd name="T29" fmla="*/ 81 h 128"/>
                <a:gd name="T30" fmla="*/ 6 w 65"/>
                <a:gd name="T31" fmla="*/ 104 h 128"/>
                <a:gd name="T32" fmla="*/ 9 w 65"/>
                <a:gd name="T33" fmla="*/ 128 h 128"/>
                <a:gd name="T34" fmla="*/ 16 w 65"/>
                <a:gd name="T35" fmla="*/ 125 h 128"/>
                <a:gd name="T36" fmla="*/ 24 w 65"/>
                <a:gd name="T37" fmla="*/ 121 h 128"/>
                <a:gd name="T38" fmla="*/ 31 w 65"/>
                <a:gd name="T39" fmla="*/ 118 h 128"/>
                <a:gd name="T40" fmla="*/ 38 w 65"/>
                <a:gd name="T41" fmla="*/ 113 h 128"/>
                <a:gd name="T42" fmla="*/ 44 w 65"/>
                <a:gd name="T43" fmla="*/ 110 h 128"/>
                <a:gd name="T44" fmla="*/ 51 w 65"/>
                <a:gd name="T45" fmla="*/ 106 h 128"/>
                <a:gd name="T46" fmla="*/ 58 w 65"/>
                <a:gd name="T47" fmla="*/ 103 h 128"/>
                <a:gd name="T48" fmla="*/ 65 w 65"/>
                <a:gd name="T49" fmla="*/ 9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28">
                  <a:moveTo>
                    <a:pt x="65" y="99"/>
                  </a:moveTo>
                  <a:lnTo>
                    <a:pt x="63" y="74"/>
                  </a:lnTo>
                  <a:lnTo>
                    <a:pt x="61" y="50"/>
                  </a:lnTo>
                  <a:lnTo>
                    <a:pt x="57" y="26"/>
                  </a:lnTo>
                  <a:lnTo>
                    <a:pt x="55" y="0"/>
                  </a:lnTo>
                  <a:lnTo>
                    <a:pt x="48" y="4"/>
                  </a:lnTo>
                  <a:lnTo>
                    <a:pt x="41" y="8"/>
                  </a:lnTo>
                  <a:lnTo>
                    <a:pt x="34" y="12"/>
                  </a:lnTo>
                  <a:lnTo>
                    <a:pt x="27" y="16"/>
                  </a:lnTo>
                  <a:lnTo>
                    <a:pt x="20" y="21"/>
                  </a:lnTo>
                  <a:lnTo>
                    <a:pt x="13" y="24"/>
                  </a:lnTo>
                  <a:lnTo>
                    <a:pt x="6" y="29"/>
                  </a:lnTo>
                  <a:lnTo>
                    <a:pt x="0" y="32"/>
                  </a:lnTo>
                  <a:lnTo>
                    <a:pt x="2" y="57"/>
                  </a:lnTo>
                  <a:lnTo>
                    <a:pt x="4" y="81"/>
                  </a:lnTo>
                  <a:lnTo>
                    <a:pt x="6" y="104"/>
                  </a:lnTo>
                  <a:lnTo>
                    <a:pt x="9" y="128"/>
                  </a:lnTo>
                  <a:lnTo>
                    <a:pt x="16" y="125"/>
                  </a:lnTo>
                  <a:lnTo>
                    <a:pt x="24" y="121"/>
                  </a:lnTo>
                  <a:lnTo>
                    <a:pt x="31" y="118"/>
                  </a:lnTo>
                  <a:lnTo>
                    <a:pt x="38" y="113"/>
                  </a:lnTo>
                  <a:lnTo>
                    <a:pt x="44" y="110"/>
                  </a:lnTo>
                  <a:lnTo>
                    <a:pt x="51" y="106"/>
                  </a:lnTo>
                  <a:lnTo>
                    <a:pt x="58" y="103"/>
                  </a:lnTo>
                  <a:lnTo>
                    <a:pt x="6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4" name="Freeform 26"/>
            <p:cNvSpPr>
              <a:spLocks/>
            </p:cNvSpPr>
            <p:nvPr/>
          </p:nvSpPr>
          <p:spPr bwMode="auto">
            <a:xfrm>
              <a:off x="681" y="980"/>
              <a:ext cx="33" cy="61"/>
            </a:xfrm>
            <a:custGeom>
              <a:avLst/>
              <a:gdLst>
                <a:gd name="T0" fmla="*/ 8 w 67"/>
                <a:gd name="T1" fmla="*/ 122 h 122"/>
                <a:gd name="T2" fmla="*/ 15 w 67"/>
                <a:gd name="T3" fmla="*/ 120 h 122"/>
                <a:gd name="T4" fmla="*/ 23 w 67"/>
                <a:gd name="T5" fmla="*/ 116 h 122"/>
                <a:gd name="T6" fmla="*/ 30 w 67"/>
                <a:gd name="T7" fmla="*/ 114 h 122"/>
                <a:gd name="T8" fmla="*/ 37 w 67"/>
                <a:gd name="T9" fmla="*/ 111 h 122"/>
                <a:gd name="T10" fmla="*/ 44 w 67"/>
                <a:gd name="T11" fmla="*/ 109 h 122"/>
                <a:gd name="T12" fmla="*/ 52 w 67"/>
                <a:gd name="T13" fmla="*/ 106 h 122"/>
                <a:gd name="T14" fmla="*/ 59 w 67"/>
                <a:gd name="T15" fmla="*/ 103 h 122"/>
                <a:gd name="T16" fmla="*/ 67 w 67"/>
                <a:gd name="T17" fmla="*/ 101 h 122"/>
                <a:gd name="T18" fmla="*/ 65 w 67"/>
                <a:gd name="T19" fmla="*/ 76 h 122"/>
                <a:gd name="T20" fmla="*/ 63 w 67"/>
                <a:gd name="T21" fmla="*/ 50 h 122"/>
                <a:gd name="T22" fmla="*/ 60 w 67"/>
                <a:gd name="T23" fmla="*/ 25 h 122"/>
                <a:gd name="T24" fmla="*/ 58 w 67"/>
                <a:gd name="T25" fmla="*/ 0 h 122"/>
                <a:gd name="T26" fmla="*/ 51 w 67"/>
                <a:gd name="T27" fmla="*/ 3 h 122"/>
                <a:gd name="T28" fmla="*/ 43 w 67"/>
                <a:gd name="T29" fmla="*/ 5 h 122"/>
                <a:gd name="T30" fmla="*/ 36 w 67"/>
                <a:gd name="T31" fmla="*/ 9 h 122"/>
                <a:gd name="T32" fmla="*/ 29 w 67"/>
                <a:gd name="T33" fmla="*/ 11 h 122"/>
                <a:gd name="T34" fmla="*/ 22 w 67"/>
                <a:gd name="T35" fmla="*/ 15 h 122"/>
                <a:gd name="T36" fmla="*/ 15 w 67"/>
                <a:gd name="T37" fmla="*/ 18 h 122"/>
                <a:gd name="T38" fmla="*/ 7 w 67"/>
                <a:gd name="T39" fmla="*/ 20 h 122"/>
                <a:gd name="T40" fmla="*/ 0 w 67"/>
                <a:gd name="T41" fmla="*/ 24 h 122"/>
                <a:gd name="T42" fmla="*/ 3 w 67"/>
                <a:gd name="T43" fmla="*/ 49 h 122"/>
                <a:gd name="T44" fmla="*/ 5 w 67"/>
                <a:gd name="T45" fmla="*/ 73 h 122"/>
                <a:gd name="T46" fmla="*/ 6 w 67"/>
                <a:gd name="T47" fmla="*/ 98 h 122"/>
                <a:gd name="T48" fmla="*/ 8 w 67"/>
                <a:gd name="T4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122">
                  <a:moveTo>
                    <a:pt x="8" y="122"/>
                  </a:moveTo>
                  <a:lnTo>
                    <a:pt x="15" y="120"/>
                  </a:lnTo>
                  <a:lnTo>
                    <a:pt x="23" y="116"/>
                  </a:lnTo>
                  <a:lnTo>
                    <a:pt x="30" y="114"/>
                  </a:lnTo>
                  <a:lnTo>
                    <a:pt x="37" y="111"/>
                  </a:lnTo>
                  <a:lnTo>
                    <a:pt x="44" y="109"/>
                  </a:lnTo>
                  <a:lnTo>
                    <a:pt x="52" y="106"/>
                  </a:lnTo>
                  <a:lnTo>
                    <a:pt x="59" y="103"/>
                  </a:lnTo>
                  <a:lnTo>
                    <a:pt x="67" y="101"/>
                  </a:lnTo>
                  <a:lnTo>
                    <a:pt x="65" y="76"/>
                  </a:lnTo>
                  <a:lnTo>
                    <a:pt x="63" y="50"/>
                  </a:lnTo>
                  <a:lnTo>
                    <a:pt x="60" y="25"/>
                  </a:lnTo>
                  <a:lnTo>
                    <a:pt x="58" y="0"/>
                  </a:lnTo>
                  <a:lnTo>
                    <a:pt x="51" y="3"/>
                  </a:lnTo>
                  <a:lnTo>
                    <a:pt x="43" y="5"/>
                  </a:lnTo>
                  <a:lnTo>
                    <a:pt x="36" y="9"/>
                  </a:lnTo>
                  <a:lnTo>
                    <a:pt x="29" y="11"/>
                  </a:lnTo>
                  <a:lnTo>
                    <a:pt x="22" y="15"/>
                  </a:lnTo>
                  <a:lnTo>
                    <a:pt x="15" y="18"/>
                  </a:lnTo>
                  <a:lnTo>
                    <a:pt x="7" y="20"/>
                  </a:lnTo>
                  <a:lnTo>
                    <a:pt x="0" y="24"/>
                  </a:lnTo>
                  <a:lnTo>
                    <a:pt x="3" y="49"/>
                  </a:lnTo>
                  <a:lnTo>
                    <a:pt x="5" y="73"/>
                  </a:lnTo>
                  <a:lnTo>
                    <a:pt x="6" y="98"/>
                  </a:lnTo>
                  <a:lnTo>
                    <a:pt x="8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5" name="Freeform 27"/>
            <p:cNvSpPr>
              <a:spLocks/>
            </p:cNvSpPr>
            <p:nvPr/>
          </p:nvSpPr>
          <p:spPr bwMode="auto">
            <a:xfrm>
              <a:off x="671" y="876"/>
              <a:ext cx="34" cy="66"/>
            </a:xfrm>
            <a:custGeom>
              <a:avLst/>
              <a:gdLst>
                <a:gd name="T0" fmla="*/ 68 w 68"/>
                <a:gd name="T1" fmla="*/ 105 h 134"/>
                <a:gd name="T2" fmla="*/ 64 w 68"/>
                <a:gd name="T3" fmla="*/ 78 h 134"/>
                <a:gd name="T4" fmla="*/ 62 w 68"/>
                <a:gd name="T5" fmla="*/ 52 h 134"/>
                <a:gd name="T6" fmla="*/ 58 w 68"/>
                <a:gd name="T7" fmla="*/ 27 h 134"/>
                <a:gd name="T8" fmla="*/ 55 w 68"/>
                <a:gd name="T9" fmla="*/ 0 h 134"/>
                <a:gd name="T10" fmla="*/ 48 w 68"/>
                <a:gd name="T11" fmla="*/ 4 h 134"/>
                <a:gd name="T12" fmla="*/ 41 w 68"/>
                <a:gd name="T13" fmla="*/ 8 h 134"/>
                <a:gd name="T14" fmla="*/ 34 w 68"/>
                <a:gd name="T15" fmla="*/ 12 h 134"/>
                <a:gd name="T16" fmla="*/ 27 w 68"/>
                <a:gd name="T17" fmla="*/ 15 h 134"/>
                <a:gd name="T18" fmla="*/ 20 w 68"/>
                <a:gd name="T19" fmla="*/ 19 h 134"/>
                <a:gd name="T20" fmla="*/ 14 w 68"/>
                <a:gd name="T21" fmla="*/ 23 h 134"/>
                <a:gd name="T22" fmla="*/ 7 w 68"/>
                <a:gd name="T23" fmla="*/ 27 h 134"/>
                <a:gd name="T24" fmla="*/ 0 w 68"/>
                <a:gd name="T25" fmla="*/ 31 h 134"/>
                <a:gd name="T26" fmla="*/ 2 w 68"/>
                <a:gd name="T27" fmla="*/ 57 h 134"/>
                <a:gd name="T28" fmla="*/ 5 w 68"/>
                <a:gd name="T29" fmla="*/ 82 h 134"/>
                <a:gd name="T30" fmla="*/ 8 w 68"/>
                <a:gd name="T31" fmla="*/ 108 h 134"/>
                <a:gd name="T32" fmla="*/ 10 w 68"/>
                <a:gd name="T33" fmla="*/ 134 h 134"/>
                <a:gd name="T34" fmla="*/ 17 w 68"/>
                <a:gd name="T35" fmla="*/ 130 h 134"/>
                <a:gd name="T36" fmla="*/ 25 w 68"/>
                <a:gd name="T37" fmla="*/ 126 h 134"/>
                <a:gd name="T38" fmla="*/ 32 w 68"/>
                <a:gd name="T39" fmla="*/ 122 h 134"/>
                <a:gd name="T40" fmla="*/ 39 w 68"/>
                <a:gd name="T41" fmla="*/ 119 h 134"/>
                <a:gd name="T42" fmla="*/ 46 w 68"/>
                <a:gd name="T43" fmla="*/ 115 h 134"/>
                <a:gd name="T44" fmla="*/ 53 w 68"/>
                <a:gd name="T45" fmla="*/ 112 h 134"/>
                <a:gd name="T46" fmla="*/ 61 w 68"/>
                <a:gd name="T47" fmla="*/ 108 h 134"/>
                <a:gd name="T48" fmla="*/ 68 w 68"/>
                <a:gd name="T49" fmla="*/ 10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134">
                  <a:moveTo>
                    <a:pt x="68" y="105"/>
                  </a:moveTo>
                  <a:lnTo>
                    <a:pt x="64" y="78"/>
                  </a:lnTo>
                  <a:lnTo>
                    <a:pt x="62" y="52"/>
                  </a:lnTo>
                  <a:lnTo>
                    <a:pt x="58" y="27"/>
                  </a:lnTo>
                  <a:lnTo>
                    <a:pt x="55" y="0"/>
                  </a:lnTo>
                  <a:lnTo>
                    <a:pt x="48" y="4"/>
                  </a:lnTo>
                  <a:lnTo>
                    <a:pt x="41" y="8"/>
                  </a:lnTo>
                  <a:lnTo>
                    <a:pt x="34" y="12"/>
                  </a:lnTo>
                  <a:lnTo>
                    <a:pt x="27" y="15"/>
                  </a:lnTo>
                  <a:lnTo>
                    <a:pt x="20" y="19"/>
                  </a:lnTo>
                  <a:lnTo>
                    <a:pt x="14" y="23"/>
                  </a:lnTo>
                  <a:lnTo>
                    <a:pt x="7" y="27"/>
                  </a:lnTo>
                  <a:lnTo>
                    <a:pt x="0" y="31"/>
                  </a:lnTo>
                  <a:lnTo>
                    <a:pt x="2" y="57"/>
                  </a:lnTo>
                  <a:lnTo>
                    <a:pt x="5" y="82"/>
                  </a:lnTo>
                  <a:lnTo>
                    <a:pt x="8" y="108"/>
                  </a:lnTo>
                  <a:lnTo>
                    <a:pt x="10" y="134"/>
                  </a:lnTo>
                  <a:lnTo>
                    <a:pt x="17" y="130"/>
                  </a:lnTo>
                  <a:lnTo>
                    <a:pt x="25" y="126"/>
                  </a:lnTo>
                  <a:lnTo>
                    <a:pt x="32" y="122"/>
                  </a:lnTo>
                  <a:lnTo>
                    <a:pt x="39" y="119"/>
                  </a:lnTo>
                  <a:lnTo>
                    <a:pt x="46" y="115"/>
                  </a:lnTo>
                  <a:lnTo>
                    <a:pt x="53" y="112"/>
                  </a:lnTo>
                  <a:lnTo>
                    <a:pt x="61" y="108"/>
                  </a:lnTo>
                  <a:lnTo>
                    <a:pt x="68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8" name="Freeform 29"/>
            <p:cNvSpPr>
              <a:spLocks/>
            </p:cNvSpPr>
            <p:nvPr/>
          </p:nvSpPr>
          <p:spPr bwMode="auto">
            <a:xfrm>
              <a:off x="688" y="1080"/>
              <a:ext cx="32" cy="56"/>
            </a:xfrm>
            <a:custGeom>
              <a:avLst/>
              <a:gdLst>
                <a:gd name="T0" fmla="*/ 5 w 65"/>
                <a:gd name="T1" fmla="*/ 112 h 112"/>
                <a:gd name="T2" fmla="*/ 13 w 65"/>
                <a:gd name="T3" fmla="*/ 110 h 112"/>
                <a:gd name="T4" fmla="*/ 20 w 65"/>
                <a:gd name="T5" fmla="*/ 107 h 112"/>
                <a:gd name="T6" fmla="*/ 28 w 65"/>
                <a:gd name="T7" fmla="*/ 106 h 112"/>
                <a:gd name="T8" fmla="*/ 35 w 65"/>
                <a:gd name="T9" fmla="*/ 104 h 112"/>
                <a:gd name="T10" fmla="*/ 42 w 65"/>
                <a:gd name="T11" fmla="*/ 103 h 112"/>
                <a:gd name="T12" fmla="*/ 50 w 65"/>
                <a:gd name="T13" fmla="*/ 100 h 112"/>
                <a:gd name="T14" fmla="*/ 57 w 65"/>
                <a:gd name="T15" fmla="*/ 99 h 112"/>
                <a:gd name="T16" fmla="*/ 65 w 65"/>
                <a:gd name="T17" fmla="*/ 97 h 112"/>
                <a:gd name="T18" fmla="*/ 64 w 65"/>
                <a:gd name="T19" fmla="*/ 73 h 112"/>
                <a:gd name="T20" fmla="*/ 62 w 65"/>
                <a:gd name="T21" fmla="*/ 49 h 112"/>
                <a:gd name="T22" fmla="*/ 60 w 65"/>
                <a:gd name="T23" fmla="*/ 24 h 112"/>
                <a:gd name="T24" fmla="*/ 59 w 65"/>
                <a:gd name="T25" fmla="*/ 0 h 112"/>
                <a:gd name="T26" fmla="*/ 52 w 65"/>
                <a:gd name="T27" fmla="*/ 2 h 112"/>
                <a:gd name="T28" fmla="*/ 44 w 65"/>
                <a:gd name="T29" fmla="*/ 5 h 112"/>
                <a:gd name="T30" fmla="*/ 37 w 65"/>
                <a:gd name="T31" fmla="*/ 7 h 112"/>
                <a:gd name="T32" fmla="*/ 30 w 65"/>
                <a:gd name="T33" fmla="*/ 8 h 112"/>
                <a:gd name="T34" fmla="*/ 23 w 65"/>
                <a:gd name="T35" fmla="*/ 11 h 112"/>
                <a:gd name="T36" fmla="*/ 15 w 65"/>
                <a:gd name="T37" fmla="*/ 13 h 112"/>
                <a:gd name="T38" fmla="*/ 8 w 65"/>
                <a:gd name="T39" fmla="*/ 15 h 112"/>
                <a:gd name="T40" fmla="*/ 0 w 65"/>
                <a:gd name="T41" fmla="*/ 17 h 112"/>
                <a:gd name="T42" fmla="*/ 1 w 65"/>
                <a:gd name="T43" fmla="*/ 42 h 112"/>
                <a:gd name="T44" fmla="*/ 2 w 65"/>
                <a:gd name="T45" fmla="*/ 65 h 112"/>
                <a:gd name="T46" fmla="*/ 4 w 65"/>
                <a:gd name="T47" fmla="*/ 88 h 112"/>
                <a:gd name="T48" fmla="*/ 5 w 65"/>
                <a:gd name="T4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12">
                  <a:moveTo>
                    <a:pt x="5" y="112"/>
                  </a:moveTo>
                  <a:lnTo>
                    <a:pt x="13" y="110"/>
                  </a:lnTo>
                  <a:lnTo>
                    <a:pt x="20" y="107"/>
                  </a:lnTo>
                  <a:lnTo>
                    <a:pt x="28" y="106"/>
                  </a:lnTo>
                  <a:lnTo>
                    <a:pt x="35" y="104"/>
                  </a:lnTo>
                  <a:lnTo>
                    <a:pt x="42" y="103"/>
                  </a:lnTo>
                  <a:lnTo>
                    <a:pt x="50" y="100"/>
                  </a:lnTo>
                  <a:lnTo>
                    <a:pt x="57" y="99"/>
                  </a:lnTo>
                  <a:lnTo>
                    <a:pt x="65" y="97"/>
                  </a:lnTo>
                  <a:lnTo>
                    <a:pt x="64" y="73"/>
                  </a:lnTo>
                  <a:lnTo>
                    <a:pt x="62" y="49"/>
                  </a:lnTo>
                  <a:lnTo>
                    <a:pt x="60" y="24"/>
                  </a:lnTo>
                  <a:lnTo>
                    <a:pt x="59" y="0"/>
                  </a:lnTo>
                  <a:lnTo>
                    <a:pt x="52" y="2"/>
                  </a:lnTo>
                  <a:lnTo>
                    <a:pt x="44" y="5"/>
                  </a:lnTo>
                  <a:lnTo>
                    <a:pt x="37" y="7"/>
                  </a:lnTo>
                  <a:lnTo>
                    <a:pt x="30" y="8"/>
                  </a:lnTo>
                  <a:lnTo>
                    <a:pt x="23" y="11"/>
                  </a:lnTo>
                  <a:lnTo>
                    <a:pt x="15" y="13"/>
                  </a:lnTo>
                  <a:lnTo>
                    <a:pt x="8" y="15"/>
                  </a:lnTo>
                  <a:lnTo>
                    <a:pt x="0" y="17"/>
                  </a:lnTo>
                  <a:lnTo>
                    <a:pt x="1" y="42"/>
                  </a:lnTo>
                  <a:lnTo>
                    <a:pt x="2" y="65"/>
                  </a:lnTo>
                  <a:lnTo>
                    <a:pt x="4" y="88"/>
                  </a:lnTo>
                  <a:lnTo>
                    <a:pt x="5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0" name="Freeform 31"/>
            <p:cNvSpPr>
              <a:spLocks/>
            </p:cNvSpPr>
            <p:nvPr/>
          </p:nvSpPr>
          <p:spPr bwMode="auto">
            <a:xfrm>
              <a:off x="801" y="1099"/>
              <a:ext cx="32" cy="52"/>
            </a:xfrm>
            <a:custGeom>
              <a:avLst/>
              <a:gdLst>
                <a:gd name="T0" fmla="*/ 60 w 65"/>
                <a:gd name="T1" fmla="*/ 0 h 104"/>
                <a:gd name="T2" fmla="*/ 52 w 65"/>
                <a:gd name="T3" fmla="*/ 1 h 104"/>
                <a:gd name="T4" fmla="*/ 45 w 65"/>
                <a:gd name="T5" fmla="*/ 4 h 104"/>
                <a:gd name="T6" fmla="*/ 37 w 65"/>
                <a:gd name="T7" fmla="*/ 5 h 104"/>
                <a:gd name="T8" fmla="*/ 30 w 65"/>
                <a:gd name="T9" fmla="*/ 6 h 104"/>
                <a:gd name="T10" fmla="*/ 22 w 65"/>
                <a:gd name="T11" fmla="*/ 8 h 104"/>
                <a:gd name="T12" fmla="*/ 15 w 65"/>
                <a:gd name="T13" fmla="*/ 9 h 104"/>
                <a:gd name="T14" fmla="*/ 7 w 65"/>
                <a:gd name="T15" fmla="*/ 12 h 104"/>
                <a:gd name="T16" fmla="*/ 0 w 65"/>
                <a:gd name="T17" fmla="*/ 13 h 104"/>
                <a:gd name="T18" fmla="*/ 1 w 65"/>
                <a:gd name="T19" fmla="*/ 36 h 104"/>
                <a:gd name="T20" fmla="*/ 2 w 65"/>
                <a:gd name="T21" fmla="*/ 58 h 104"/>
                <a:gd name="T22" fmla="*/ 3 w 65"/>
                <a:gd name="T23" fmla="*/ 81 h 104"/>
                <a:gd name="T24" fmla="*/ 5 w 65"/>
                <a:gd name="T25" fmla="*/ 104 h 104"/>
                <a:gd name="T26" fmla="*/ 12 w 65"/>
                <a:gd name="T27" fmla="*/ 103 h 104"/>
                <a:gd name="T28" fmla="*/ 20 w 65"/>
                <a:gd name="T29" fmla="*/ 102 h 104"/>
                <a:gd name="T30" fmla="*/ 27 w 65"/>
                <a:gd name="T31" fmla="*/ 100 h 104"/>
                <a:gd name="T32" fmla="*/ 35 w 65"/>
                <a:gd name="T33" fmla="*/ 99 h 104"/>
                <a:gd name="T34" fmla="*/ 41 w 65"/>
                <a:gd name="T35" fmla="*/ 98 h 104"/>
                <a:gd name="T36" fmla="*/ 50 w 65"/>
                <a:gd name="T37" fmla="*/ 97 h 104"/>
                <a:gd name="T38" fmla="*/ 56 w 65"/>
                <a:gd name="T39" fmla="*/ 96 h 104"/>
                <a:gd name="T40" fmla="*/ 65 w 65"/>
                <a:gd name="T41" fmla="*/ 95 h 104"/>
                <a:gd name="T42" fmla="*/ 63 w 65"/>
                <a:gd name="T43" fmla="*/ 70 h 104"/>
                <a:gd name="T44" fmla="*/ 62 w 65"/>
                <a:gd name="T45" fmla="*/ 47 h 104"/>
                <a:gd name="T46" fmla="*/ 61 w 65"/>
                <a:gd name="T47" fmla="*/ 24 h 104"/>
                <a:gd name="T48" fmla="*/ 60 w 65"/>
                <a:gd name="T4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04">
                  <a:moveTo>
                    <a:pt x="60" y="0"/>
                  </a:moveTo>
                  <a:lnTo>
                    <a:pt x="52" y="1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30" y="6"/>
                  </a:lnTo>
                  <a:lnTo>
                    <a:pt x="22" y="8"/>
                  </a:lnTo>
                  <a:lnTo>
                    <a:pt x="15" y="9"/>
                  </a:lnTo>
                  <a:lnTo>
                    <a:pt x="7" y="12"/>
                  </a:lnTo>
                  <a:lnTo>
                    <a:pt x="0" y="13"/>
                  </a:lnTo>
                  <a:lnTo>
                    <a:pt x="1" y="36"/>
                  </a:lnTo>
                  <a:lnTo>
                    <a:pt x="2" y="58"/>
                  </a:lnTo>
                  <a:lnTo>
                    <a:pt x="3" y="81"/>
                  </a:lnTo>
                  <a:lnTo>
                    <a:pt x="5" y="104"/>
                  </a:lnTo>
                  <a:lnTo>
                    <a:pt x="12" y="103"/>
                  </a:lnTo>
                  <a:lnTo>
                    <a:pt x="20" y="102"/>
                  </a:lnTo>
                  <a:lnTo>
                    <a:pt x="27" y="100"/>
                  </a:lnTo>
                  <a:lnTo>
                    <a:pt x="35" y="99"/>
                  </a:lnTo>
                  <a:lnTo>
                    <a:pt x="41" y="98"/>
                  </a:lnTo>
                  <a:lnTo>
                    <a:pt x="50" y="97"/>
                  </a:lnTo>
                  <a:lnTo>
                    <a:pt x="56" y="96"/>
                  </a:lnTo>
                  <a:lnTo>
                    <a:pt x="65" y="95"/>
                  </a:lnTo>
                  <a:lnTo>
                    <a:pt x="63" y="70"/>
                  </a:lnTo>
                  <a:lnTo>
                    <a:pt x="62" y="47"/>
                  </a:lnTo>
                  <a:lnTo>
                    <a:pt x="61" y="2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1" name="Freeform 32"/>
            <p:cNvSpPr>
              <a:spLocks/>
            </p:cNvSpPr>
            <p:nvPr/>
          </p:nvSpPr>
          <p:spPr bwMode="auto">
            <a:xfrm>
              <a:off x="804" y="1193"/>
              <a:ext cx="31" cy="49"/>
            </a:xfrm>
            <a:custGeom>
              <a:avLst/>
              <a:gdLst>
                <a:gd name="T0" fmla="*/ 61 w 62"/>
                <a:gd name="T1" fmla="*/ 0 h 98"/>
                <a:gd name="T2" fmla="*/ 53 w 62"/>
                <a:gd name="T3" fmla="*/ 1 h 98"/>
                <a:gd name="T4" fmla="*/ 45 w 62"/>
                <a:gd name="T5" fmla="*/ 1 h 98"/>
                <a:gd name="T6" fmla="*/ 37 w 62"/>
                <a:gd name="T7" fmla="*/ 2 h 98"/>
                <a:gd name="T8" fmla="*/ 30 w 62"/>
                <a:gd name="T9" fmla="*/ 3 h 98"/>
                <a:gd name="T10" fmla="*/ 22 w 62"/>
                <a:gd name="T11" fmla="*/ 5 h 98"/>
                <a:gd name="T12" fmla="*/ 15 w 62"/>
                <a:gd name="T13" fmla="*/ 5 h 98"/>
                <a:gd name="T14" fmla="*/ 7 w 62"/>
                <a:gd name="T15" fmla="*/ 6 h 98"/>
                <a:gd name="T16" fmla="*/ 0 w 62"/>
                <a:gd name="T17" fmla="*/ 7 h 98"/>
                <a:gd name="T18" fmla="*/ 1 w 62"/>
                <a:gd name="T19" fmla="*/ 30 h 98"/>
                <a:gd name="T20" fmla="*/ 1 w 62"/>
                <a:gd name="T21" fmla="*/ 52 h 98"/>
                <a:gd name="T22" fmla="*/ 1 w 62"/>
                <a:gd name="T23" fmla="*/ 75 h 98"/>
                <a:gd name="T24" fmla="*/ 1 w 62"/>
                <a:gd name="T25" fmla="*/ 98 h 98"/>
                <a:gd name="T26" fmla="*/ 8 w 62"/>
                <a:gd name="T27" fmla="*/ 97 h 98"/>
                <a:gd name="T28" fmla="*/ 16 w 62"/>
                <a:gd name="T29" fmla="*/ 97 h 98"/>
                <a:gd name="T30" fmla="*/ 23 w 62"/>
                <a:gd name="T31" fmla="*/ 96 h 98"/>
                <a:gd name="T32" fmla="*/ 31 w 62"/>
                <a:gd name="T33" fmla="*/ 94 h 98"/>
                <a:gd name="T34" fmla="*/ 38 w 62"/>
                <a:gd name="T35" fmla="*/ 94 h 98"/>
                <a:gd name="T36" fmla="*/ 46 w 62"/>
                <a:gd name="T37" fmla="*/ 93 h 98"/>
                <a:gd name="T38" fmla="*/ 54 w 62"/>
                <a:gd name="T39" fmla="*/ 93 h 98"/>
                <a:gd name="T40" fmla="*/ 62 w 62"/>
                <a:gd name="T41" fmla="*/ 92 h 98"/>
                <a:gd name="T42" fmla="*/ 62 w 62"/>
                <a:gd name="T43" fmla="*/ 69 h 98"/>
                <a:gd name="T44" fmla="*/ 62 w 62"/>
                <a:gd name="T45" fmla="*/ 46 h 98"/>
                <a:gd name="T46" fmla="*/ 61 w 62"/>
                <a:gd name="T47" fmla="*/ 23 h 98"/>
                <a:gd name="T48" fmla="*/ 61 w 62"/>
                <a:gd name="T4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98">
                  <a:moveTo>
                    <a:pt x="61" y="0"/>
                  </a:moveTo>
                  <a:lnTo>
                    <a:pt x="53" y="1"/>
                  </a:lnTo>
                  <a:lnTo>
                    <a:pt x="45" y="1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7" y="6"/>
                  </a:lnTo>
                  <a:lnTo>
                    <a:pt x="0" y="7"/>
                  </a:lnTo>
                  <a:lnTo>
                    <a:pt x="1" y="30"/>
                  </a:lnTo>
                  <a:lnTo>
                    <a:pt x="1" y="52"/>
                  </a:lnTo>
                  <a:lnTo>
                    <a:pt x="1" y="75"/>
                  </a:lnTo>
                  <a:lnTo>
                    <a:pt x="1" y="98"/>
                  </a:lnTo>
                  <a:lnTo>
                    <a:pt x="8" y="97"/>
                  </a:lnTo>
                  <a:lnTo>
                    <a:pt x="16" y="97"/>
                  </a:lnTo>
                  <a:lnTo>
                    <a:pt x="23" y="96"/>
                  </a:lnTo>
                  <a:lnTo>
                    <a:pt x="31" y="94"/>
                  </a:lnTo>
                  <a:lnTo>
                    <a:pt x="38" y="94"/>
                  </a:lnTo>
                  <a:lnTo>
                    <a:pt x="46" y="93"/>
                  </a:lnTo>
                  <a:lnTo>
                    <a:pt x="54" y="93"/>
                  </a:lnTo>
                  <a:lnTo>
                    <a:pt x="62" y="92"/>
                  </a:lnTo>
                  <a:lnTo>
                    <a:pt x="62" y="69"/>
                  </a:lnTo>
                  <a:lnTo>
                    <a:pt x="62" y="46"/>
                  </a:lnTo>
                  <a:lnTo>
                    <a:pt x="61" y="2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5" name="Freeform 36"/>
            <p:cNvSpPr>
              <a:spLocks/>
            </p:cNvSpPr>
            <p:nvPr/>
          </p:nvSpPr>
          <p:spPr bwMode="auto">
            <a:xfrm>
              <a:off x="863" y="1088"/>
              <a:ext cx="34" cy="53"/>
            </a:xfrm>
            <a:custGeom>
              <a:avLst/>
              <a:gdLst>
                <a:gd name="T0" fmla="*/ 68 w 68"/>
                <a:gd name="T1" fmla="*/ 98 h 107"/>
                <a:gd name="T2" fmla="*/ 67 w 68"/>
                <a:gd name="T3" fmla="*/ 74 h 107"/>
                <a:gd name="T4" fmla="*/ 66 w 68"/>
                <a:gd name="T5" fmla="*/ 49 h 107"/>
                <a:gd name="T6" fmla="*/ 64 w 68"/>
                <a:gd name="T7" fmla="*/ 24 h 107"/>
                <a:gd name="T8" fmla="*/ 63 w 68"/>
                <a:gd name="T9" fmla="*/ 0 h 107"/>
                <a:gd name="T10" fmla="*/ 55 w 68"/>
                <a:gd name="T11" fmla="*/ 1 h 107"/>
                <a:gd name="T12" fmla="*/ 48 w 68"/>
                <a:gd name="T13" fmla="*/ 2 h 107"/>
                <a:gd name="T14" fmla="*/ 40 w 68"/>
                <a:gd name="T15" fmla="*/ 4 h 107"/>
                <a:gd name="T16" fmla="*/ 32 w 68"/>
                <a:gd name="T17" fmla="*/ 5 h 107"/>
                <a:gd name="T18" fmla="*/ 24 w 68"/>
                <a:gd name="T19" fmla="*/ 7 h 107"/>
                <a:gd name="T20" fmla="*/ 17 w 68"/>
                <a:gd name="T21" fmla="*/ 8 h 107"/>
                <a:gd name="T22" fmla="*/ 9 w 68"/>
                <a:gd name="T23" fmla="*/ 9 h 107"/>
                <a:gd name="T24" fmla="*/ 0 w 68"/>
                <a:gd name="T25" fmla="*/ 10 h 107"/>
                <a:gd name="T26" fmla="*/ 2 w 68"/>
                <a:gd name="T27" fmla="*/ 35 h 107"/>
                <a:gd name="T28" fmla="*/ 4 w 68"/>
                <a:gd name="T29" fmla="*/ 59 h 107"/>
                <a:gd name="T30" fmla="*/ 5 w 68"/>
                <a:gd name="T31" fmla="*/ 83 h 107"/>
                <a:gd name="T32" fmla="*/ 6 w 68"/>
                <a:gd name="T33" fmla="*/ 107 h 107"/>
                <a:gd name="T34" fmla="*/ 14 w 68"/>
                <a:gd name="T35" fmla="*/ 106 h 107"/>
                <a:gd name="T36" fmla="*/ 22 w 68"/>
                <a:gd name="T37" fmla="*/ 105 h 107"/>
                <a:gd name="T38" fmla="*/ 29 w 68"/>
                <a:gd name="T39" fmla="*/ 104 h 107"/>
                <a:gd name="T40" fmla="*/ 37 w 68"/>
                <a:gd name="T41" fmla="*/ 103 h 107"/>
                <a:gd name="T42" fmla="*/ 45 w 68"/>
                <a:gd name="T43" fmla="*/ 102 h 107"/>
                <a:gd name="T44" fmla="*/ 53 w 68"/>
                <a:gd name="T45" fmla="*/ 100 h 107"/>
                <a:gd name="T46" fmla="*/ 60 w 68"/>
                <a:gd name="T47" fmla="*/ 99 h 107"/>
                <a:gd name="T48" fmla="*/ 68 w 68"/>
                <a:gd name="T49" fmla="*/ 9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107">
                  <a:moveTo>
                    <a:pt x="68" y="98"/>
                  </a:moveTo>
                  <a:lnTo>
                    <a:pt x="67" y="74"/>
                  </a:lnTo>
                  <a:lnTo>
                    <a:pt x="66" y="49"/>
                  </a:lnTo>
                  <a:lnTo>
                    <a:pt x="64" y="24"/>
                  </a:lnTo>
                  <a:lnTo>
                    <a:pt x="63" y="0"/>
                  </a:lnTo>
                  <a:lnTo>
                    <a:pt x="55" y="1"/>
                  </a:lnTo>
                  <a:lnTo>
                    <a:pt x="48" y="2"/>
                  </a:lnTo>
                  <a:lnTo>
                    <a:pt x="40" y="4"/>
                  </a:lnTo>
                  <a:lnTo>
                    <a:pt x="32" y="5"/>
                  </a:lnTo>
                  <a:lnTo>
                    <a:pt x="24" y="7"/>
                  </a:lnTo>
                  <a:lnTo>
                    <a:pt x="17" y="8"/>
                  </a:lnTo>
                  <a:lnTo>
                    <a:pt x="9" y="9"/>
                  </a:lnTo>
                  <a:lnTo>
                    <a:pt x="0" y="10"/>
                  </a:lnTo>
                  <a:lnTo>
                    <a:pt x="2" y="35"/>
                  </a:lnTo>
                  <a:lnTo>
                    <a:pt x="4" y="59"/>
                  </a:lnTo>
                  <a:lnTo>
                    <a:pt x="5" y="83"/>
                  </a:lnTo>
                  <a:lnTo>
                    <a:pt x="6" y="107"/>
                  </a:lnTo>
                  <a:lnTo>
                    <a:pt x="14" y="106"/>
                  </a:lnTo>
                  <a:lnTo>
                    <a:pt x="22" y="105"/>
                  </a:lnTo>
                  <a:lnTo>
                    <a:pt x="29" y="104"/>
                  </a:lnTo>
                  <a:lnTo>
                    <a:pt x="37" y="103"/>
                  </a:lnTo>
                  <a:lnTo>
                    <a:pt x="45" y="102"/>
                  </a:lnTo>
                  <a:lnTo>
                    <a:pt x="53" y="100"/>
                  </a:lnTo>
                  <a:lnTo>
                    <a:pt x="60" y="99"/>
                  </a:lnTo>
                  <a:lnTo>
                    <a:pt x="68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9" name="Freeform 40"/>
            <p:cNvSpPr>
              <a:spLocks/>
            </p:cNvSpPr>
            <p:nvPr/>
          </p:nvSpPr>
          <p:spPr bwMode="auto">
            <a:xfrm>
              <a:off x="450" y="1140"/>
              <a:ext cx="23" cy="40"/>
            </a:xfrm>
            <a:custGeom>
              <a:avLst/>
              <a:gdLst>
                <a:gd name="T0" fmla="*/ 43 w 46"/>
                <a:gd name="T1" fmla="*/ 0 h 81"/>
                <a:gd name="T2" fmla="*/ 37 w 46"/>
                <a:gd name="T3" fmla="*/ 2 h 81"/>
                <a:gd name="T4" fmla="*/ 33 w 46"/>
                <a:gd name="T5" fmla="*/ 5 h 81"/>
                <a:gd name="T6" fmla="*/ 27 w 46"/>
                <a:gd name="T7" fmla="*/ 7 h 81"/>
                <a:gd name="T8" fmla="*/ 22 w 46"/>
                <a:gd name="T9" fmla="*/ 9 h 81"/>
                <a:gd name="T10" fmla="*/ 17 w 46"/>
                <a:gd name="T11" fmla="*/ 13 h 81"/>
                <a:gd name="T12" fmla="*/ 12 w 46"/>
                <a:gd name="T13" fmla="*/ 15 h 81"/>
                <a:gd name="T14" fmla="*/ 6 w 46"/>
                <a:gd name="T15" fmla="*/ 17 h 81"/>
                <a:gd name="T16" fmla="*/ 0 w 46"/>
                <a:gd name="T17" fmla="*/ 20 h 81"/>
                <a:gd name="T18" fmla="*/ 2 w 46"/>
                <a:gd name="T19" fmla="*/ 35 h 81"/>
                <a:gd name="T20" fmla="*/ 2 w 46"/>
                <a:gd name="T21" fmla="*/ 50 h 81"/>
                <a:gd name="T22" fmla="*/ 3 w 46"/>
                <a:gd name="T23" fmla="*/ 66 h 81"/>
                <a:gd name="T24" fmla="*/ 3 w 46"/>
                <a:gd name="T25" fmla="*/ 81 h 81"/>
                <a:gd name="T26" fmla="*/ 8 w 46"/>
                <a:gd name="T27" fmla="*/ 78 h 81"/>
                <a:gd name="T28" fmla="*/ 14 w 46"/>
                <a:gd name="T29" fmla="*/ 76 h 81"/>
                <a:gd name="T30" fmla="*/ 19 w 46"/>
                <a:gd name="T31" fmla="*/ 74 h 81"/>
                <a:gd name="T32" fmla="*/ 25 w 46"/>
                <a:gd name="T33" fmla="*/ 71 h 81"/>
                <a:gd name="T34" fmla="*/ 30 w 46"/>
                <a:gd name="T35" fmla="*/ 70 h 81"/>
                <a:gd name="T36" fmla="*/ 35 w 46"/>
                <a:gd name="T37" fmla="*/ 68 h 81"/>
                <a:gd name="T38" fmla="*/ 41 w 46"/>
                <a:gd name="T39" fmla="*/ 66 h 81"/>
                <a:gd name="T40" fmla="*/ 46 w 46"/>
                <a:gd name="T41" fmla="*/ 63 h 81"/>
                <a:gd name="T42" fmla="*/ 45 w 46"/>
                <a:gd name="T43" fmla="*/ 47 h 81"/>
                <a:gd name="T44" fmla="*/ 45 w 46"/>
                <a:gd name="T45" fmla="*/ 32 h 81"/>
                <a:gd name="T46" fmla="*/ 44 w 46"/>
                <a:gd name="T47" fmla="*/ 16 h 81"/>
                <a:gd name="T48" fmla="*/ 43 w 46"/>
                <a:gd name="T4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81">
                  <a:moveTo>
                    <a:pt x="43" y="0"/>
                  </a:moveTo>
                  <a:lnTo>
                    <a:pt x="37" y="2"/>
                  </a:lnTo>
                  <a:lnTo>
                    <a:pt x="33" y="5"/>
                  </a:lnTo>
                  <a:lnTo>
                    <a:pt x="27" y="7"/>
                  </a:lnTo>
                  <a:lnTo>
                    <a:pt x="22" y="9"/>
                  </a:lnTo>
                  <a:lnTo>
                    <a:pt x="17" y="13"/>
                  </a:lnTo>
                  <a:lnTo>
                    <a:pt x="12" y="15"/>
                  </a:lnTo>
                  <a:lnTo>
                    <a:pt x="6" y="17"/>
                  </a:lnTo>
                  <a:lnTo>
                    <a:pt x="0" y="20"/>
                  </a:lnTo>
                  <a:lnTo>
                    <a:pt x="2" y="35"/>
                  </a:lnTo>
                  <a:lnTo>
                    <a:pt x="2" y="50"/>
                  </a:lnTo>
                  <a:lnTo>
                    <a:pt x="3" y="66"/>
                  </a:lnTo>
                  <a:lnTo>
                    <a:pt x="3" y="81"/>
                  </a:lnTo>
                  <a:lnTo>
                    <a:pt x="8" y="78"/>
                  </a:lnTo>
                  <a:lnTo>
                    <a:pt x="14" y="76"/>
                  </a:lnTo>
                  <a:lnTo>
                    <a:pt x="19" y="74"/>
                  </a:lnTo>
                  <a:lnTo>
                    <a:pt x="25" y="71"/>
                  </a:lnTo>
                  <a:lnTo>
                    <a:pt x="30" y="70"/>
                  </a:lnTo>
                  <a:lnTo>
                    <a:pt x="35" y="68"/>
                  </a:lnTo>
                  <a:lnTo>
                    <a:pt x="41" y="66"/>
                  </a:lnTo>
                  <a:lnTo>
                    <a:pt x="46" y="63"/>
                  </a:lnTo>
                  <a:lnTo>
                    <a:pt x="45" y="47"/>
                  </a:lnTo>
                  <a:lnTo>
                    <a:pt x="45" y="32"/>
                  </a:lnTo>
                  <a:lnTo>
                    <a:pt x="44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0" name="Freeform 41"/>
            <p:cNvSpPr>
              <a:spLocks/>
            </p:cNvSpPr>
            <p:nvPr/>
          </p:nvSpPr>
          <p:spPr bwMode="auto">
            <a:xfrm>
              <a:off x="487" y="1124"/>
              <a:ext cx="23" cy="42"/>
            </a:xfrm>
            <a:custGeom>
              <a:avLst/>
              <a:gdLst>
                <a:gd name="T0" fmla="*/ 46 w 46"/>
                <a:gd name="T1" fmla="*/ 67 h 84"/>
                <a:gd name="T2" fmla="*/ 46 w 46"/>
                <a:gd name="T3" fmla="*/ 49 h 84"/>
                <a:gd name="T4" fmla="*/ 45 w 46"/>
                <a:gd name="T5" fmla="*/ 33 h 84"/>
                <a:gd name="T6" fmla="*/ 45 w 46"/>
                <a:gd name="T7" fmla="*/ 16 h 84"/>
                <a:gd name="T8" fmla="*/ 44 w 46"/>
                <a:gd name="T9" fmla="*/ 0 h 84"/>
                <a:gd name="T10" fmla="*/ 38 w 46"/>
                <a:gd name="T11" fmla="*/ 2 h 84"/>
                <a:gd name="T12" fmla="*/ 32 w 46"/>
                <a:gd name="T13" fmla="*/ 4 h 84"/>
                <a:gd name="T14" fmla="*/ 28 w 46"/>
                <a:gd name="T15" fmla="*/ 7 h 84"/>
                <a:gd name="T16" fmla="*/ 22 w 46"/>
                <a:gd name="T17" fmla="*/ 9 h 84"/>
                <a:gd name="T18" fmla="*/ 16 w 46"/>
                <a:gd name="T19" fmla="*/ 11 h 84"/>
                <a:gd name="T20" fmla="*/ 12 w 46"/>
                <a:gd name="T21" fmla="*/ 14 h 84"/>
                <a:gd name="T22" fmla="*/ 6 w 46"/>
                <a:gd name="T23" fmla="*/ 16 h 84"/>
                <a:gd name="T24" fmla="*/ 0 w 46"/>
                <a:gd name="T25" fmla="*/ 18 h 84"/>
                <a:gd name="T26" fmla="*/ 1 w 46"/>
                <a:gd name="T27" fmla="*/ 34 h 84"/>
                <a:gd name="T28" fmla="*/ 1 w 46"/>
                <a:gd name="T29" fmla="*/ 50 h 84"/>
                <a:gd name="T30" fmla="*/ 2 w 46"/>
                <a:gd name="T31" fmla="*/ 68 h 84"/>
                <a:gd name="T32" fmla="*/ 2 w 46"/>
                <a:gd name="T33" fmla="*/ 84 h 84"/>
                <a:gd name="T34" fmla="*/ 8 w 46"/>
                <a:gd name="T35" fmla="*/ 82 h 84"/>
                <a:gd name="T36" fmla="*/ 14 w 46"/>
                <a:gd name="T37" fmla="*/ 79 h 84"/>
                <a:gd name="T38" fmla="*/ 20 w 46"/>
                <a:gd name="T39" fmla="*/ 77 h 84"/>
                <a:gd name="T40" fmla="*/ 24 w 46"/>
                <a:gd name="T41" fmla="*/ 75 h 84"/>
                <a:gd name="T42" fmla="*/ 30 w 46"/>
                <a:gd name="T43" fmla="*/ 73 h 84"/>
                <a:gd name="T44" fmla="*/ 36 w 46"/>
                <a:gd name="T45" fmla="*/ 71 h 84"/>
                <a:gd name="T46" fmla="*/ 40 w 46"/>
                <a:gd name="T47" fmla="*/ 69 h 84"/>
                <a:gd name="T48" fmla="*/ 46 w 46"/>
                <a:gd name="T49" fmla="*/ 6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84">
                  <a:moveTo>
                    <a:pt x="46" y="67"/>
                  </a:moveTo>
                  <a:lnTo>
                    <a:pt x="46" y="49"/>
                  </a:lnTo>
                  <a:lnTo>
                    <a:pt x="45" y="33"/>
                  </a:lnTo>
                  <a:lnTo>
                    <a:pt x="45" y="16"/>
                  </a:lnTo>
                  <a:lnTo>
                    <a:pt x="44" y="0"/>
                  </a:lnTo>
                  <a:lnTo>
                    <a:pt x="38" y="2"/>
                  </a:lnTo>
                  <a:lnTo>
                    <a:pt x="32" y="4"/>
                  </a:lnTo>
                  <a:lnTo>
                    <a:pt x="28" y="7"/>
                  </a:lnTo>
                  <a:lnTo>
                    <a:pt x="22" y="9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0" y="18"/>
                  </a:lnTo>
                  <a:lnTo>
                    <a:pt x="1" y="34"/>
                  </a:lnTo>
                  <a:lnTo>
                    <a:pt x="1" y="50"/>
                  </a:lnTo>
                  <a:lnTo>
                    <a:pt x="2" y="68"/>
                  </a:lnTo>
                  <a:lnTo>
                    <a:pt x="2" y="84"/>
                  </a:lnTo>
                  <a:lnTo>
                    <a:pt x="8" y="82"/>
                  </a:lnTo>
                  <a:lnTo>
                    <a:pt x="14" y="79"/>
                  </a:lnTo>
                  <a:lnTo>
                    <a:pt x="20" y="77"/>
                  </a:lnTo>
                  <a:lnTo>
                    <a:pt x="24" y="75"/>
                  </a:lnTo>
                  <a:lnTo>
                    <a:pt x="30" y="73"/>
                  </a:lnTo>
                  <a:lnTo>
                    <a:pt x="36" y="71"/>
                  </a:lnTo>
                  <a:lnTo>
                    <a:pt x="40" y="69"/>
                  </a:lnTo>
                  <a:lnTo>
                    <a:pt x="46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1" name="Freeform 42"/>
            <p:cNvSpPr>
              <a:spLocks/>
            </p:cNvSpPr>
            <p:nvPr/>
          </p:nvSpPr>
          <p:spPr bwMode="auto">
            <a:xfrm>
              <a:off x="489" y="1191"/>
              <a:ext cx="23" cy="38"/>
            </a:xfrm>
            <a:custGeom>
              <a:avLst/>
              <a:gdLst>
                <a:gd name="T0" fmla="*/ 1 w 45"/>
                <a:gd name="T1" fmla="*/ 76 h 76"/>
                <a:gd name="T2" fmla="*/ 7 w 45"/>
                <a:gd name="T3" fmla="*/ 75 h 76"/>
                <a:gd name="T4" fmla="*/ 11 w 45"/>
                <a:gd name="T5" fmla="*/ 74 h 76"/>
                <a:gd name="T6" fmla="*/ 17 w 45"/>
                <a:gd name="T7" fmla="*/ 73 h 76"/>
                <a:gd name="T8" fmla="*/ 23 w 45"/>
                <a:gd name="T9" fmla="*/ 71 h 76"/>
                <a:gd name="T10" fmla="*/ 27 w 45"/>
                <a:gd name="T11" fmla="*/ 69 h 76"/>
                <a:gd name="T12" fmla="*/ 33 w 45"/>
                <a:gd name="T13" fmla="*/ 68 h 76"/>
                <a:gd name="T14" fmla="*/ 39 w 45"/>
                <a:gd name="T15" fmla="*/ 66 h 76"/>
                <a:gd name="T16" fmla="*/ 45 w 45"/>
                <a:gd name="T17" fmla="*/ 65 h 76"/>
                <a:gd name="T18" fmla="*/ 45 w 45"/>
                <a:gd name="T19" fmla="*/ 49 h 76"/>
                <a:gd name="T20" fmla="*/ 45 w 45"/>
                <a:gd name="T21" fmla="*/ 33 h 76"/>
                <a:gd name="T22" fmla="*/ 45 w 45"/>
                <a:gd name="T23" fmla="*/ 16 h 76"/>
                <a:gd name="T24" fmla="*/ 44 w 45"/>
                <a:gd name="T25" fmla="*/ 0 h 76"/>
                <a:gd name="T26" fmla="*/ 38 w 45"/>
                <a:gd name="T27" fmla="*/ 2 h 76"/>
                <a:gd name="T28" fmla="*/ 32 w 45"/>
                <a:gd name="T29" fmla="*/ 4 h 76"/>
                <a:gd name="T30" fmla="*/ 27 w 45"/>
                <a:gd name="T31" fmla="*/ 5 h 76"/>
                <a:gd name="T32" fmla="*/ 22 w 45"/>
                <a:gd name="T33" fmla="*/ 7 h 76"/>
                <a:gd name="T34" fmla="*/ 16 w 45"/>
                <a:gd name="T35" fmla="*/ 8 h 76"/>
                <a:gd name="T36" fmla="*/ 11 w 45"/>
                <a:gd name="T37" fmla="*/ 11 h 76"/>
                <a:gd name="T38" fmla="*/ 6 w 45"/>
                <a:gd name="T39" fmla="*/ 12 h 76"/>
                <a:gd name="T40" fmla="*/ 0 w 45"/>
                <a:gd name="T41" fmla="*/ 14 h 76"/>
                <a:gd name="T42" fmla="*/ 0 w 45"/>
                <a:gd name="T43" fmla="*/ 29 h 76"/>
                <a:gd name="T44" fmla="*/ 0 w 45"/>
                <a:gd name="T45" fmla="*/ 45 h 76"/>
                <a:gd name="T46" fmla="*/ 0 w 45"/>
                <a:gd name="T47" fmla="*/ 60 h 76"/>
                <a:gd name="T48" fmla="*/ 1 w 45"/>
                <a:gd name="T4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76">
                  <a:moveTo>
                    <a:pt x="1" y="76"/>
                  </a:moveTo>
                  <a:lnTo>
                    <a:pt x="7" y="75"/>
                  </a:lnTo>
                  <a:lnTo>
                    <a:pt x="11" y="74"/>
                  </a:lnTo>
                  <a:lnTo>
                    <a:pt x="17" y="73"/>
                  </a:lnTo>
                  <a:lnTo>
                    <a:pt x="23" y="71"/>
                  </a:lnTo>
                  <a:lnTo>
                    <a:pt x="27" y="69"/>
                  </a:lnTo>
                  <a:lnTo>
                    <a:pt x="33" y="68"/>
                  </a:lnTo>
                  <a:lnTo>
                    <a:pt x="39" y="66"/>
                  </a:lnTo>
                  <a:lnTo>
                    <a:pt x="45" y="65"/>
                  </a:lnTo>
                  <a:lnTo>
                    <a:pt x="45" y="49"/>
                  </a:lnTo>
                  <a:lnTo>
                    <a:pt x="45" y="33"/>
                  </a:lnTo>
                  <a:lnTo>
                    <a:pt x="45" y="16"/>
                  </a:lnTo>
                  <a:lnTo>
                    <a:pt x="44" y="0"/>
                  </a:lnTo>
                  <a:lnTo>
                    <a:pt x="38" y="2"/>
                  </a:lnTo>
                  <a:lnTo>
                    <a:pt x="32" y="4"/>
                  </a:lnTo>
                  <a:lnTo>
                    <a:pt x="27" y="5"/>
                  </a:lnTo>
                  <a:lnTo>
                    <a:pt x="22" y="7"/>
                  </a:lnTo>
                  <a:lnTo>
                    <a:pt x="16" y="8"/>
                  </a:lnTo>
                  <a:lnTo>
                    <a:pt x="11" y="11"/>
                  </a:lnTo>
                  <a:lnTo>
                    <a:pt x="6" y="12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0" y="45"/>
                  </a:lnTo>
                  <a:lnTo>
                    <a:pt x="0" y="60"/>
                  </a:lnTo>
                  <a:lnTo>
                    <a:pt x="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4" name="Freeform 45"/>
            <p:cNvSpPr>
              <a:spLocks/>
            </p:cNvSpPr>
            <p:nvPr/>
          </p:nvSpPr>
          <p:spPr bwMode="auto">
            <a:xfrm>
              <a:off x="200" y="1384"/>
              <a:ext cx="1047" cy="328"/>
            </a:xfrm>
            <a:custGeom>
              <a:avLst/>
              <a:gdLst>
                <a:gd name="T0" fmla="*/ 910 w 2095"/>
                <a:gd name="T1" fmla="*/ 26 h 656"/>
                <a:gd name="T2" fmla="*/ 652 w 2095"/>
                <a:gd name="T3" fmla="*/ 82 h 656"/>
                <a:gd name="T4" fmla="*/ 401 w 2095"/>
                <a:gd name="T5" fmla="*/ 168 h 656"/>
                <a:gd name="T6" fmla="*/ 161 w 2095"/>
                <a:gd name="T7" fmla="*/ 278 h 656"/>
                <a:gd name="T8" fmla="*/ 59 w 2095"/>
                <a:gd name="T9" fmla="*/ 340 h 656"/>
                <a:gd name="T10" fmla="*/ 271 w 2095"/>
                <a:gd name="T11" fmla="*/ 241 h 656"/>
                <a:gd name="T12" fmla="*/ 492 w 2095"/>
                <a:gd name="T13" fmla="*/ 164 h 656"/>
                <a:gd name="T14" fmla="*/ 720 w 2095"/>
                <a:gd name="T15" fmla="*/ 108 h 656"/>
                <a:gd name="T16" fmla="*/ 952 w 2095"/>
                <a:gd name="T17" fmla="*/ 75 h 656"/>
                <a:gd name="T18" fmla="*/ 1174 w 2095"/>
                <a:gd name="T19" fmla="*/ 70 h 656"/>
                <a:gd name="T20" fmla="*/ 1379 w 2095"/>
                <a:gd name="T21" fmla="*/ 88 h 656"/>
                <a:gd name="T22" fmla="*/ 1566 w 2095"/>
                <a:gd name="T23" fmla="*/ 129 h 656"/>
                <a:gd name="T24" fmla="*/ 1733 w 2095"/>
                <a:gd name="T25" fmla="*/ 193 h 656"/>
                <a:gd name="T26" fmla="*/ 1824 w 2095"/>
                <a:gd name="T27" fmla="*/ 244 h 656"/>
                <a:gd name="T28" fmla="*/ 1547 w 2095"/>
                <a:gd name="T29" fmla="*/ 144 h 656"/>
                <a:gd name="T30" fmla="*/ 1210 w 2095"/>
                <a:gd name="T31" fmla="*/ 117 h 656"/>
                <a:gd name="T32" fmla="*/ 948 w 2095"/>
                <a:gd name="T33" fmla="*/ 141 h 656"/>
                <a:gd name="T34" fmla="*/ 710 w 2095"/>
                <a:gd name="T35" fmla="*/ 193 h 656"/>
                <a:gd name="T36" fmla="*/ 479 w 2095"/>
                <a:gd name="T37" fmla="*/ 271 h 656"/>
                <a:gd name="T38" fmla="*/ 258 w 2095"/>
                <a:gd name="T39" fmla="*/ 374 h 656"/>
                <a:gd name="T40" fmla="*/ 164 w 2095"/>
                <a:gd name="T41" fmla="*/ 431 h 656"/>
                <a:gd name="T42" fmla="*/ 357 w 2095"/>
                <a:gd name="T43" fmla="*/ 343 h 656"/>
                <a:gd name="T44" fmla="*/ 560 w 2095"/>
                <a:gd name="T45" fmla="*/ 271 h 656"/>
                <a:gd name="T46" fmla="*/ 768 w 2095"/>
                <a:gd name="T47" fmla="*/ 221 h 656"/>
                <a:gd name="T48" fmla="*/ 978 w 2095"/>
                <a:gd name="T49" fmla="*/ 192 h 656"/>
                <a:gd name="T50" fmla="*/ 1190 w 2095"/>
                <a:gd name="T51" fmla="*/ 185 h 656"/>
                <a:gd name="T52" fmla="*/ 1384 w 2095"/>
                <a:gd name="T53" fmla="*/ 204 h 656"/>
                <a:gd name="T54" fmla="*/ 1556 w 2095"/>
                <a:gd name="T55" fmla="*/ 246 h 656"/>
                <a:gd name="T56" fmla="*/ 1708 w 2095"/>
                <a:gd name="T57" fmla="*/ 312 h 656"/>
                <a:gd name="T58" fmla="*/ 1791 w 2095"/>
                <a:gd name="T59" fmla="*/ 363 h 656"/>
                <a:gd name="T60" fmla="*/ 1519 w 2095"/>
                <a:gd name="T61" fmla="*/ 261 h 656"/>
                <a:gd name="T62" fmla="*/ 1182 w 2095"/>
                <a:gd name="T63" fmla="*/ 234 h 656"/>
                <a:gd name="T64" fmla="*/ 947 w 2095"/>
                <a:gd name="T65" fmla="*/ 261 h 656"/>
                <a:gd name="T66" fmla="*/ 738 w 2095"/>
                <a:gd name="T67" fmla="*/ 312 h 656"/>
                <a:gd name="T68" fmla="*/ 534 w 2095"/>
                <a:gd name="T69" fmla="*/ 384 h 656"/>
                <a:gd name="T70" fmla="*/ 339 w 2095"/>
                <a:gd name="T71" fmla="*/ 479 h 656"/>
                <a:gd name="T72" fmla="*/ 254 w 2095"/>
                <a:gd name="T73" fmla="*/ 532 h 656"/>
                <a:gd name="T74" fmla="*/ 422 w 2095"/>
                <a:gd name="T75" fmla="*/ 453 h 656"/>
                <a:gd name="T76" fmla="*/ 597 w 2095"/>
                <a:gd name="T77" fmla="*/ 389 h 656"/>
                <a:gd name="T78" fmla="*/ 778 w 2095"/>
                <a:gd name="T79" fmla="*/ 341 h 656"/>
                <a:gd name="T80" fmla="*/ 960 w 2095"/>
                <a:gd name="T81" fmla="*/ 313 h 656"/>
                <a:gd name="T82" fmla="*/ 1269 w 2095"/>
                <a:gd name="T83" fmla="*/ 312 h 656"/>
                <a:gd name="T84" fmla="*/ 1574 w 2095"/>
                <a:gd name="T85" fmla="*/ 385 h 656"/>
                <a:gd name="T86" fmla="*/ 1626 w 2095"/>
                <a:gd name="T87" fmla="*/ 416 h 656"/>
                <a:gd name="T88" fmla="*/ 1376 w 2095"/>
                <a:gd name="T89" fmla="*/ 355 h 656"/>
                <a:gd name="T90" fmla="*/ 1094 w 2095"/>
                <a:gd name="T91" fmla="*/ 359 h 656"/>
                <a:gd name="T92" fmla="*/ 907 w 2095"/>
                <a:gd name="T93" fmla="*/ 392 h 656"/>
                <a:gd name="T94" fmla="*/ 723 w 2095"/>
                <a:gd name="T95" fmla="*/ 447 h 656"/>
                <a:gd name="T96" fmla="*/ 545 w 2095"/>
                <a:gd name="T97" fmla="*/ 521 h 656"/>
                <a:gd name="T98" fmla="*/ 378 w 2095"/>
                <a:gd name="T99" fmla="*/ 612 h 656"/>
                <a:gd name="T100" fmla="*/ 474 w 2095"/>
                <a:gd name="T101" fmla="*/ 573 h 656"/>
                <a:gd name="T102" fmla="*/ 779 w 2095"/>
                <a:gd name="T103" fmla="*/ 468 h 656"/>
                <a:gd name="T104" fmla="*/ 1124 w 2095"/>
                <a:gd name="T105" fmla="*/ 423 h 656"/>
                <a:gd name="T106" fmla="*/ 1480 w 2095"/>
                <a:gd name="T107" fmla="*/ 482 h 656"/>
                <a:gd name="T108" fmla="*/ 1703 w 2095"/>
                <a:gd name="T109" fmla="*/ 651 h 656"/>
                <a:gd name="T110" fmla="*/ 1963 w 2095"/>
                <a:gd name="T111" fmla="*/ 186 h 656"/>
                <a:gd name="T112" fmla="*/ 1778 w 2095"/>
                <a:gd name="T113" fmla="*/ 94 h 656"/>
                <a:gd name="T114" fmla="*/ 1564 w 2095"/>
                <a:gd name="T115" fmla="*/ 32 h 656"/>
                <a:gd name="T116" fmla="*/ 1322 w 2095"/>
                <a:gd name="T117" fmla="*/ 2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95" h="656">
                  <a:moveTo>
                    <a:pt x="1135" y="3"/>
                  </a:moveTo>
                  <a:lnTo>
                    <a:pt x="1097" y="5"/>
                  </a:lnTo>
                  <a:lnTo>
                    <a:pt x="1060" y="7"/>
                  </a:lnTo>
                  <a:lnTo>
                    <a:pt x="1022" y="11"/>
                  </a:lnTo>
                  <a:lnTo>
                    <a:pt x="985" y="15"/>
                  </a:lnTo>
                  <a:lnTo>
                    <a:pt x="948" y="20"/>
                  </a:lnTo>
                  <a:lnTo>
                    <a:pt x="910" y="26"/>
                  </a:lnTo>
                  <a:lnTo>
                    <a:pt x="874" y="33"/>
                  </a:lnTo>
                  <a:lnTo>
                    <a:pt x="837" y="38"/>
                  </a:lnTo>
                  <a:lnTo>
                    <a:pt x="799" y="47"/>
                  </a:lnTo>
                  <a:lnTo>
                    <a:pt x="762" y="55"/>
                  </a:lnTo>
                  <a:lnTo>
                    <a:pt x="725" y="63"/>
                  </a:lnTo>
                  <a:lnTo>
                    <a:pt x="689" y="72"/>
                  </a:lnTo>
                  <a:lnTo>
                    <a:pt x="652" y="82"/>
                  </a:lnTo>
                  <a:lnTo>
                    <a:pt x="615" y="93"/>
                  </a:lnTo>
                  <a:lnTo>
                    <a:pt x="580" y="104"/>
                  </a:lnTo>
                  <a:lnTo>
                    <a:pt x="544" y="116"/>
                  </a:lnTo>
                  <a:lnTo>
                    <a:pt x="507" y="127"/>
                  </a:lnTo>
                  <a:lnTo>
                    <a:pt x="471" y="140"/>
                  </a:lnTo>
                  <a:lnTo>
                    <a:pt x="437" y="154"/>
                  </a:lnTo>
                  <a:lnTo>
                    <a:pt x="401" y="168"/>
                  </a:lnTo>
                  <a:lnTo>
                    <a:pt x="367" y="181"/>
                  </a:lnTo>
                  <a:lnTo>
                    <a:pt x="332" y="196"/>
                  </a:lnTo>
                  <a:lnTo>
                    <a:pt x="297" y="211"/>
                  </a:lnTo>
                  <a:lnTo>
                    <a:pt x="263" y="227"/>
                  </a:lnTo>
                  <a:lnTo>
                    <a:pt x="228" y="244"/>
                  </a:lnTo>
                  <a:lnTo>
                    <a:pt x="195" y="261"/>
                  </a:lnTo>
                  <a:lnTo>
                    <a:pt x="161" y="278"/>
                  </a:lnTo>
                  <a:lnTo>
                    <a:pt x="129" y="295"/>
                  </a:lnTo>
                  <a:lnTo>
                    <a:pt x="96" y="314"/>
                  </a:lnTo>
                  <a:lnTo>
                    <a:pt x="63" y="332"/>
                  </a:lnTo>
                  <a:lnTo>
                    <a:pt x="31" y="352"/>
                  </a:lnTo>
                  <a:lnTo>
                    <a:pt x="0" y="371"/>
                  </a:lnTo>
                  <a:lnTo>
                    <a:pt x="29" y="355"/>
                  </a:lnTo>
                  <a:lnTo>
                    <a:pt x="59" y="340"/>
                  </a:lnTo>
                  <a:lnTo>
                    <a:pt x="88" y="325"/>
                  </a:lnTo>
                  <a:lnTo>
                    <a:pt x="118" y="310"/>
                  </a:lnTo>
                  <a:lnTo>
                    <a:pt x="148" y="295"/>
                  </a:lnTo>
                  <a:lnTo>
                    <a:pt x="179" y="282"/>
                  </a:lnTo>
                  <a:lnTo>
                    <a:pt x="209" y="268"/>
                  </a:lnTo>
                  <a:lnTo>
                    <a:pt x="240" y="255"/>
                  </a:lnTo>
                  <a:lnTo>
                    <a:pt x="271" y="241"/>
                  </a:lnTo>
                  <a:lnTo>
                    <a:pt x="302" y="230"/>
                  </a:lnTo>
                  <a:lnTo>
                    <a:pt x="333" y="217"/>
                  </a:lnTo>
                  <a:lnTo>
                    <a:pt x="364" y="206"/>
                  </a:lnTo>
                  <a:lnTo>
                    <a:pt x="397" y="194"/>
                  </a:lnTo>
                  <a:lnTo>
                    <a:pt x="429" y="184"/>
                  </a:lnTo>
                  <a:lnTo>
                    <a:pt x="460" y="173"/>
                  </a:lnTo>
                  <a:lnTo>
                    <a:pt x="492" y="164"/>
                  </a:lnTo>
                  <a:lnTo>
                    <a:pt x="524" y="154"/>
                  </a:lnTo>
                  <a:lnTo>
                    <a:pt x="557" y="146"/>
                  </a:lnTo>
                  <a:lnTo>
                    <a:pt x="590" y="136"/>
                  </a:lnTo>
                  <a:lnTo>
                    <a:pt x="622" y="128"/>
                  </a:lnTo>
                  <a:lnTo>
                    <a:pt x="655" y="121"/>
                  </a:lnTo>
                  <a:lnTo>
                    <a:pt x="688" y="115"/>
                  </a:lnTo>
                  <a:lnTo>
                    <a:pt x="720" y="108"/>
                  </a:lnTo>
                  <a:lnTo>
                    <a:pt x="754" y="102"/>
                  </a:lnTo>
                  <a:lnTo>
                    <a:pt x="786" y="96"/>
                  </a:lnTo>
                  <a:lnTo>
                    <a:pt x="819" y="90"/>
                  </a:lnTo>
                  <a:lnTo>
                    <a:pt x="853" y="86"/>
                  </a:lnTo>
                  <a:lnTo>
                    <a:pt x="885" y="82"/>
                  </a:lnTo>
                  <a:lnTo>
                    <a:pt x="919" y="79"/>
                  </a:lnTo>
                  <a:lnTo>
                    <a:pt x="952" y="75"/>
                  </a:lnTo>
                  <a:lnTo>
                    <a:pt x="984" y="73"/>
                  </a:lnTo>
                  <a:lnTo>
                    <a:pt x="1018" y="71"/>
                  </a:lnTo>
                  <a:lnTo>
                    <a:pt x="1050" y="70"/>
                  </a:lnTo>
                  <a:lnTo>
                    <a:pt x="1081" y="68"/>
                  </a:lnTo>
                  <a:lnTo>
                    <a:pt x="1113" y="68"/>
                  </a:lnTo>
                  <a:lnTo>
                    <a:pt x="1144" y="68"/>
                  </a:lnTo>
                  <a:lnTo>
                    <a:pt x="1174" y="70"/>
                  </a:lnTo>
                  <a:lnTo>
                    <a:pt x="1205" y="71"/>
                  </a:lnTo>
                  <a:lnTo>
                    <a:pt x="1235" y="72"/>
                  </a:lnTo>
                  <a:lnTo>
                    <a:pt x="1264" y="74"/>
                  </a:lnTo>
                  <a:lnTo>
                    <a:pt x="1294" y="76"/>
                  </a:lnTo>
                  <a:lnTo>
                    <a:pt x="1323" y="80"/>
                  </a:lnTo>
                  <a:lnTo>
                    <a:pt x="1352" y="83"/>
                  </a:lnTo>
                  <a:lnTo>
                    <a:pt x="1379" y="88"/>
                  </a:lnTo>
                  <a:lnTo>
                    <a:pt x="1407" y="93"/>
                  </a:lnTo>
                  <a:lnTo>
                    <a:pt x="1435" y="97"/>
                  </a:lnTo>
                  <a:lnTo>
                    <a:pt x="1462" y="103"/>
                  </a:lnTo>
                  <a:lnTo>
                    <a:pt x="1489" y="109"/>
                  </a:lnTo>
                  <a:lnTo>
                    <a:pt x="1515" y="116"/>
                  </a:lnTo>
                  <a:lnTo>
                    <a:pt x="1541" y="123"/>
                  </a:lnTo>
                  <a:lnTo>
                    <a:pt x="1566" y="129"/>
                  </a:lnTo>
                  <a:lnTo>
                    <a:pt x="1591" y="138"/>
                  </a:lnTo>
                  <a:lnTo>
                    <a:pt x="1617" y="146"/>
                  </a:lnTo>
                  <a:lnTo>
                    <a:pt x="1641" y="155"/>
                  </a:lnTo>
                  <a:lnTo>
                    <a:pt x="1665" y="163"/>
                  </a:lnTo>
                  <a:lnTo>
                    <a:pt x="1688" y="173"/>
                  </a:lnTo>
                  <a:lnTo>
                    <a:pt x="1711" y="182"/>
                  </a:lnTo>
                  <a:lnTo>
                    <a:pt x="1733" y="193"/>
                  </a:lnTo>
                  <a:lnTo>
                    <a:pt x="1756" y="203"/>
                  </a:lnTo>
                  <a:lnTo>
                    <a:pt x="1778" y="215"/>
                  </a:lnTo>
                  <a:lnTo>
                    <a:pt x="1799" y="226"/>
                  </a:lnTo>
                  <a:lnTo>
                    <a:pt x="1820" y="238"/>
                  </a:lnTo>
                  <a:lnTo>
                    <a:pt x="1840" y="250"/>
                  </a:lnTo>
                  <a:lnTo>
                    <a:pt x="1860" y="263"/>
                  </a:lnTo>
                  <a:lnTo>
                    <a:pt x="1824" y="244"/>
                  </a:lnTo>
                  <a:lnTo>
                    <a:pt x="1787" y="225"/>
                  </a:lnTo>
                  <a:lnTo>
                    <a:pt x="1749" y="208"/>
                  </a:lnTo>
                  <a:lnTo>
                    <a:pt x="1711" y="192"/>
                  </a:lnTo>
                  <a:lnTo>
                    <a:pt x="1672" y="178"/>
                  </a:lnTo>
                  <a:lnTo>
                    <a:pt x="1632" y="165"/>
                  </a:lnTo>
                  <a:lnTo>
                    <a:pt x="1589" y="154"/>
                  </a:lnTo>
                  <a:lnTo>
                    <a:pt x="1547" y="144"/>
                  </a:lnTo>
                  <a:lnTo>
                    <a:pt x="1503" y="135"/>
                  </a:lnTo>
                  <a:lnTo>
                    <a:pt x="1458" y="129"/>
                  </a:lnTo>
                  <a:lnTo>
                    <a:pt x="1411" y="124"/>
                  </a:lnTo>
                  <a:lnTo>
                    <a:pt x="1363" y="120"/>
                  </a:lnTo>
                  <a:lnTo>
                    <a:pt x="1314" y="117"/>
                  </a:lnTo>
                  <a:lnTo>
                    <a:pt x="1262" y="117"/>
                  </a:lnTo>
                  <a:lnTo>
                    <a:pt x="1210" y="117"/>
                  </a:lnTo>
                  <a:lnTo>
                    <a:pt x="1156" y="119"/>
                  </a:lnTo>
                  <a:lnTo>
                    <a:pt x="1121" y="121"/>
                  </a:lnTo>
                  <a:lnTo>
                    <a:pt x="1087" y="124"/>
                  </a:lnTo>
                  <a:lnTo>
                    <a:pt x="1052" y="127"/>
                  </a:lnTo>
                  <a:lnTo>
                    <a:pt x="1018" y="131"/>
                  </a:lnTo>
                  <a:lnTo>
                    <a:pt x="983" y="135"/>
                  </a:lnTo>
                  <a:lnTo>
                    <a:pt x="948" y="141"/>
                  </a:lnTo>
                  <a:lnTo>
                    <a:pt x="915" y="147"/>
                  </a:lnTo>
                  <a:lnTo>
                    <a:pt x="880" y="153"/>
                  </a:lnTo>
                  <a:lnTo>
                    <a:pt x="846" y="159"/>
                  </a:lnTo>
                  <a:lnTo>
                    <a:pt x="813" y="168"/>
                  </a:lnTo>
                  <a:lnTo>
                    <a:pt x="778" y="176"/>
                  </a:lnTo>
                  <a:lnTo>
                    <a:pt x="745" y="184"/>
                  </a:lnTo>
                  <a:lnTo>
                    <a:pt x="710" y="193"/>
                  </a:lnTo>
                  <a:lnTo>
                    <a:pt x="677" y="202"/>
                  </a:lnTo>
                  <a:lnTo>
                    <a:pt x="643" y="212"/>
                  </a:lnTo>
                  <a:lnTo>
                    <a:pt x="611" y="224"/>
                  </a:lnTo>
                  <a:lnTo>
                    <a:pt x="577" y="234"/>
                  </a:lnTo>
                  <a:lnTo>
                    <a:pt x="544" y="247"/>
                  </a:lnTo>
                  <a:lnTo>
                    <a:pt x="512" y="259"/>
                  </a:lnTo>
                  <a:lnTo>
                    <a:pt x="479" y="271"/>
                  </a:lnTo>
                  <a:lnTo>
                    <a:pt x="447" y="285"/>
                  </a:lnTo>
                  <a:lnTo>
                    <a:pt x="415" y="299"/>
                  </a:lnTo>
                  <a:lnTo>
                    <a:pt x="383" y="313"/>
                  </a:lnTo>
                  <a:lnTo>
                    <a:pt x="352" y="328"/>
                  </a:lnTo>
                  <a:lnTo>
                    <a:pt x="320" y="343"/>
                  </a:lnTo>
                  <a:lnTo>
                    <a:pt x="289" y="358"/>
                  </a:lnTo>
                  <a:lnTo>
                    <a:pt x="258" y="374"/>
                  </a:lnTo>
                  <a:lnTo>
                    <a:pt x="228" y="390"/>
                  </a:lnTo>
                  <a:lnTo>
                    <a:pt x="198" y="407"/>
                  </a:lnTo>
                  <a:lnTo>
                    <a:pt x="168" y="424"/>
                  </a:lnTo>
                  <a:lnTo>
                    <a:pt x="138" y="442"/>
                  </a:lnTo>
                  <a:lnTo>
                    <a:pt x="110" y="460"/>
                  </a:lnTo>
                  <a:lnTo>
                    <a:pt x="136" y="445"/>
                  </a:lnTo>
                  <a:lnTo>
                    <a:pt x="164" y="431"/>
                  </a:lnTo>
                  <a:lnTo>
                    <a:pt x="190" y="418"/>
                  </a:lnTo>
                  <a:lnTo>
                    <a:pt x="218" y="405"/>
                  </a:lnTo>
                  <a:lnTo>
                    <a:pt x="246" y="391"/>
                  </a:lnTo>
                  <a:lnTo>
                    <a:pt x="273" y="378"/>
                  </a:lnTo>
                  <a:lnTo>
                    <a:pt x="301" y="367"/>
                  </a:lnTo>
                  <a:lnTo>
                    <a:pt x="329" y="354"/>
                  </a:lnTo>
                  <a:lnTo>
                    <a:pt x="357" y="343"/>
                  </a:lnTo>
                  <a:lnTo>
                    <a:pt x="386" y="331"/>
                  </a:lnTo>
                  <a:lnTo>
                    <a:pt x="415" y="321"/>
                  </a:lnTo>
                  <a:lnTo>
                    <a:pt x="444" y="310"/>
                  </a:lnTo>
                  <a:lnTo>
                    <a:pt x="473" y="300"/>
                  </a:lnTo>
                  <a:lnTo>
                    <a:pt x="501" y="290"/>
                  </a:lnTo>
                  <a:lnTo>
                    <a:pt x="530" y="280"/>
                  </a:lnTo>
                  <a:lnTo>
                    <a:pt x="560" y="271"/>
                  </a:lnTo>
                  <a:lnTo>
                    <a:pt x="589" y="263"/>
                  </a:lnTo>
                  <a:lnTo>
                    <a:pt x="619" y="255"/>
                  </a:lnTo>
                  <a:lnTo>
                    <a:pt x="648" y="247"/>
                  </a:lnTo>
                  <a:lnTo>
                    <a:pt x="678" y="240"/>
                  </a:lnTo>
                  <a:lnTo>
                    <a:pt x="708" y="233"/>
                  </a:lnTo>
                  <a:lnTo>
                    <a:pt x="738" y="226"/>
                  </a:lnTo>
                  <a:lnTo>
                    <a:pt x="768" y="221"/>
                  </a:lnTo>
                  <a:lnTo>
                    <a:pt x="798" y="215"/>
                  </a:lnTo>
                  <a:lnTo>
                    <a:pt x="827" y="210"/>
                  </a:lnTo>
                  <a:lnTo>
                    <a:pt x="857" y="206"/>
                  </a:lnTo>
                  <a:lnTo>
                    <a:pt x="887" y="201"/>
                  </a:lnTo>
                  <a:lnTo>
                    <a:pt x="917" y="197"/>
                  </a:lnTo>
                  <a:lnTo>
                    <a:pt x="948" y="194"/>
                  </a:lnTo>
                  <a:lnTo>
                    <a:pt x="978" y="192"/>
                  </a:lnTo>
                  <a:lnTo>
                    <a:pt x="1008" y="189"/>
                  </a:lnTo>
                  <a:lnTo>
                    <a:pt x="1038" y="187"/>
                  </a:lnTo>
                  <a:lnTo>
                    <a:pt x="1069" y="186"/>
                  </a:lnTo>
                  <a:lnTo>
                    <a:pt x="1101" y="185"/>
                  </a:lnTo>
                  <a:lnTo>
                    <a:pt x="1131" y="185"/>
                  </a:lnTo>
                  <a:lnTo>
                    <a:pt x="1161" y="185"/>
                  </a:lnTo>
                  <a:lnTo>
                    <a:pt x="1190" y="185"/>
                  </a:lnTo>
                  <a:lnTo>
                    <a:pt x="1219" y="186"/>
                  </a:lnTo>
                  <a:lnTo>
                    <a:pt x="1248" y="188"/>
                  </a:lnTo>
                  <a:lnTo>
                    <a:pt x="1276" y="191"/>
                  </a:lnTo>
                  <a:lnTo>
                    <a:pt x="1303" y="193"/>
                  </a:lnTo>
                  <a:lnTo>
                    <a:pt x="1331" y="196"/>
                  </a:lnTo>
                  <a:lnTo>
                    <a:pt x="1358" y="200"/>
                  </a:lnTo>
                  <a:lnTo>
                    <a:pt x="1384" y="204"/>
                  </a:lnTo>
                  <a:lnTo>
                    <a:pt x="1409" y="209"/>
                  </a:lnTo>
                  <a:lnTo>
                    <a:pt x="1435" y="214"/>
                  </a:lnTo>
                  <a:lnTo>
                    <a:pt x="1460" y="219"/>
                  </a:lnTo>
                  <a:lnTo>
                    <a:pt x="1484" y="225"/>
                  </a:lnTo>
                  <a:lnTo>
                    <a:pt x="1509" y="232"/>
                  </a:lnTo>
                  <a:lnTo>
                    <a:pt x="1532" y="239"/>
                  </a:lnTo>
                  <a:lnTo>
                    <a:pt x="1556" y="246"/>
                  </a:lnTo>
                  <a:lnTo>
                    <a:pt x="1579" y="254"/>
                  </a:lnTo>
                  <a:lnTo>
                    <a:pt x="1601" y="262"/>
                  </a:lnTo>
                  <a:lnTo>
                    <a:pt x="1623" y="271"/>
                  </a:lnTo>
                  <a:lnTo>
                    <a:pt x="1644" y="280"/>
                  </a:lnTo>
                  <a:lnTo>
                    <a:pt x="1666" y="290"/>
                  </a:lnTo>
                  <a:lnTo>
                    <a:pt x="1687" y="300"/>
                  </a:lnTo>
                  <a:lnTo>
                    <a:pt x="1708" y="312"/>
                  </a:lnTo>
                  <a:lnTo>
                    <a:pt x="1727" y="322"/>
                  </a:lnTo>
                  <a:lnTo>
                    <a:pt x="1747" y="333"/>
                  </a:lnTo>
                  <a:lnTo>
                    <a:pt x="1767" y="346"/>
                  </a:lnTo>
                  <a:lnTo>
                    <a:pt x="1786" y="358"/>
                  </a:lnTo>
                  <a:lnTo>
                    <a:pt x="1805" y="370"/>
                  </a:lnTo>
                  <a:lnTo>
                    <a:pt x="1823" y="384"/>
                  </a:lnTo>
                  <a:lnTo>
                    <a:pt x="1791" y="363"/>
                  </a:lnTo>
                  <a:lnTo>
                    <a:pt x="1756" y="345"/>
                  </a:lnTo>
                  <a:lnTo>
                    <a:pt x="1721" y="328"/>
                  </a:lnTo>
                  <a:lnTo>
                    <a:pt x="1683" y="312"/>
                  </a:lnTo>
                  <a:lnTo>
                    <a:pt x="1644" y="297"/>
                  </a:lnTo>
                  <a:lnTo>
                    <a:pt x="1604" y="283"/>
                  </a:lnTo>
                  <a:lnTo>
                    <a:pt x="1562" y="271"/>
                  </a:lnTo>
                  <a:lnTo>
                    <a:pt x="1519" y="261"/>
                  </a:lnTo>
                  <a:lnTo>
                    <a:pt x="1475" y="252"/>
                  </a:lnTo>
                  <a:lnTo>
                    <a:pt x="1429" y="245"/>
                  </a:lnTo>
                  <a:lnTo>
                    <a:pt x="1382" y="239"/>
                  </a:lnTo>
                  <a:lnTo>
                    <a:pt x="1333" y="235"/>
                  </a:lnTo>
                  <a:lnTo>
                    <a:pt x="1285" y="233"/>
                  </a:lnTo>
                  <a:lnTo>
                    <a:pt x="1234" y="233"/>
                  </a:lnTo>
                  <a:lnTo>
                    <a:pt x="1182" y="234"/>
                  </a:lnTo>
                  <a:lnTo>
                    <a:pt x="1129" y="238"/>
                  </a:lnTo>
                  <a:lnTo>
                    <a:pt x="1099" y="240"/>
                  </a:lnTo>
                  <a:lnTo>
                    <a:pt x="1068" y="244"/>
                  </a:lnTo>
                  <a:lnTo>
                    <a:pt x="1038" y="247"/>
                  </a:lnTo>
                  <a:lnTo>
                    <a:pt x="1008" y="250"/>
                  </a:lnTo>
                  <a:lnTo>
                    <a:pt x="977" y="255"/>
                  </a:lnTo>
                  <a:lnTo>
                    <a:pt x="947" y="261"/>
                  </a:lnTo>
                  <a:lnTo>
                    <a:pt x="917" y="267"/>
                  </a:lnTo>
                  <a:lnTo>
                    <a:pt x="887" y="272"/>
                  </a:lnTo>
                  <a:lnTo>
                    <a:pt x="857" y="279"/>
                  </a:lnTo>
                  <a:lnTo>
                    <a:pt x="826" y="286"/>
                  </a:lnTo>
                  <a:lnTo>
                    <a:pt x="798" y="294"/>
                  </a:lnTo>
                  <a:lnTo>
                    <a:pt x="768" y="302"/>
                  </a:lnTo>
                  <a:lnTo>
                    <a:pt x="738" y="312"/>
                  </a:lnTo>
                  <a:lnTo>
                    <a:pt x="708" y="321"/>
                  </a:lnTo>
                  <a:lnTo>
                    <a:pt x="679" y="330"/>
                  </a:lnTo>
                  <a:lnTo>
                    <a:pt x="649" y="340"/>
                  </a:lnTo>
                  <a:lnTo>
                    <a:pt x="620" y="351"/>
                  </a:lnTo>
                  <a:lnTo>
                    <a:pt x="591" y="361"/>
                  </a:lnTo>
                  <a:lnTo>
                    <a:pt x="562" y="373"/>
                  </a:lnTo>
                  <a:lnTo>
                    <a:pt x="534" y="384"/>
                  </a:lnTo>
                  <a:lnTo>
                    <a:pt x="505" y="397"/>
                  </a:lnTo>
                  <a:lnTo>
                    <a:pt x="477" y="409"/>
                  </a:lnTo>
                  <a:lnTo>
                    <a:pt x="448" y="422"/>
                  </a:lnTo>
                  <a:lnTo>
                    <a:pt x="421" y="436"/>
                  </a:lnTo>
                  <a:lnTo>
                    <a:pt x="393" y="450"/>
                  </a:lnTo>
                  <a:lnTo>
                    <a:pt x="365" y="464"/>
                  </a:lnTo>
                  <a:lnTo>
                    <a:pt x="339" y="479"/>
                  </a:lnTo>
                  <a:lnTo>
                    <a:pt x="312" y="494"/>
                  </a:lnTo>
                  <a:lnTo>
                    <a:pt x="286" y="509"/>
                  </a:lnTo>
                  <a:lnTo>
                    <a:pt x="259" y="525"/>
                  </a:lnTo>
                  <a:lnTo>
                    <a:pt x="233" y="541"/>
                  </a:lnTo>
                  <a:lnTo>
                    <a:pt x="208" y="557"/>
                  </a:lnTo>
                  <a:lnTo>
                    <a:pt x="231" y="544"/>
                  </a:lnTo>
                  <a:lnTo>
                    <a:pt x="254" y="532"/>
                  </a:lnTo>
                  <a:lnTo>
                    <a:pt x="278" y="520"/>
                  </a:lnTo>
                  <a:lnTo>
                    <a:pt x="301" y="507"/>
                  </a:lnTo>
                  <a:lnTo>
                    <a:pt x="325" y="496"/>
                  </a:lnTo>
                  <a:lnTo>
                    <a:pt x="349" y="484"/>
                  </a:lnTo>
                  <a:lnTo>
                    <a:pt x="373" y="474"/>
                  </a:lnTo>
                  <a:lnTo>
                    <a:pt x="398" y="464"/>
                  </a:lnTo>
                  <a:lnTo>
                    <a:pt x="422" y="453"/>
                  </a:lnTo>
                  <a:lnTo>
                    <a:pt x="447" y="443"/>
                  </a:lnTo>
                  <a:lnTo>
                    <a:pt x="471" y="432"/>
                  </a:lnTo>
                  <a:lnTo>
                    <a:pt x="497" y="423"/>
                  </a:lnTo>
                  <a:lnTo>
                    <a:pt x="521" y="414"/>
                  </a:lnTo>
                  <a:lnTo>
                    <a:pt x="546" y="406"/>
                  </a:lnTo>
                  <a:lnTo>
                    <a:pt x="572" y="397"/>
                  </a:lnTo>
                  <a:lnTo>
                    <a:pt x="597" y="389"/>
                  </a:lnTo>
                  <a:lnTo>
                    <a:pt x="622" y="381"/>
                  </a:lnTo>
                  <a:lnTo>
                    <a:pt x="649" y="374"/>
                  </a:lnTo>
                  <a:lnTo>
                    <a:pt x="674" y="367"/>
                  </a:lnTo>
                  <a:lnTo>
                    <a:pt x="700" y="360"/>
                  </a:lnTo>
                  <a:lnTo>
                    <a:pt x="726" y="353"/>
                  </a:lnTo>
                  <a:lnTo>
                    <a:pt x="751" y="347"/>
                  </a:lnTo>
                  <a:lnTo>
                    <a:pt x="778" y="341"/>
                  </a:lnTo>
                  <a:lnTo>
                    <a:pt x="803" y="337"/>
                  </a:lnTo>
                  <a:lnTo>
                    <a:pt x="830" y="331"/>
                  </a:lnTo>
                  <a:lnTo>
                    <a:pt x="856" y="327"/>
                  </a:lnTo>
                  <a:lnTo>
                    <a:pt x="882" y="323"/>
                  </a:lnTo>
                  <a:lnTo>
                    <a:pt x="908" y="320"/>
                  </a:lnTo>
                  <a:lnTo>
                    <a:pt x="935" y="316"/>
                  </a:lnTo>
                  <a:lnTo>
                    <a:pt x="960" y="313"/>
                  </a:lnTo>
                  <a:lnTo>
                    <a:pt x="987" y="310"/>
                  </a:lnTo>
                  <a:lnTo>
                    <a:pt x="1013" y="308"/>
                  </a:lnTo>
                  <a:lnTo>
                    <a:pt x="1066" y="305"/>
                  </a:lnTo>
                  <a:lnTo>
                    <a:pt x="1119" y="303"/>
                  </a:lnTo>
                  <a:lnTo>
                    <a:pt x="1170" y="305"/>
                  </a:lnTo>
                  <a:lnTo>
                    <a:pt x="1220" y="307"/>
                  </a:lnTo>
                  <a:lnTo>
                    <a:pt x="1269" y="312"/>
                  </a:lnTo>
                  <a:lnTo>
                    <a:pt x="1317" y="317"/>
                  </a:lnTo>
                  <a:lnTo>
                    <a:pt x="1363" y="324"/>
                  </a:lnTo>
                  <a:lnTo>
                    <a:pt x="1408" y="333"/>
                  </a:lnTo>
                  <a:lnTo>
                    <a:pt x="1452" y="345"/>
                  </a:lnTo>
                  <a:lnTo>
                    <a:pt x="1494" y="356"/>
                  </a:lnTo>
                  <a:lnTo>
                    <a:pt x="1535" y="370"/>
                  </a:lnTo>
                  <a:lnTo>
                    <a:pt x="1574" y="385"/>
                  </a:lnTo>
                  <a:lnTo>
                    <a:pt x="1611" y="403"/>
                  </a:lnTo>
                  <a:lnTo>
                    <a:pt x="1648" y="421"/>
                  </a:lnTo>
                  <a:lnTo>
                    <a:pt x="1683" y="441"/>
                  </a:lnTo>
                  <a:lnTo>
                    <a:pt x="1715" y="461"/>
                  </a:lnTo>
                  <a:lnTo>
                    <a:pt x="1686" y="445"/>
                  </a:lnTo>
                  <a:lnTo>
                    <a:pt x="1657" y="430"/>
                  </a:lnTo>
                  <a:lnTo>
                    <a:pt x="1626" y="416"/>
                  </a:lnTo>
                  <a:lnTo>
                    <a:pt x="1594" y="404"/>
                  </a:lnTo>
                  <a:lnTo>
                    <a:pt x="1560" y="393"/>
                  </a:lnTo>
                  <a:lnTo>
                    <a:pt x="1526" y="383"/>
                  </a:lnTo>
                  <a:lnTo>
                    <a:pt x="1490" y="374"/>
                  </a:lnTo>
                  <a:lnTo>
                    <a:pt x="1453" y="367"/>
                  </a:lnTo>
                  <a:lnTo>
                    <a:pt x="1415" y="360"/>
                  </a:lnTo>
                  <a:lnTo>
                    <a:pt x="1376" y="355"/>
                  </a:lnTo>
                  <a:lnTo>
                    <a:pt x="1336" y="352"/>
                  </a:lnTo>
                  <a:lnTo>
                    <a:pt x="1294" y="351"/>
                  </a:lnTo>
                  <a:lnTo>
                    <a:pt x="1253" y="350"/>
                  </a:lnTo>
                  <a:lnTo>
                    <a:pt x="1209" y="351"/>
                  </a:lnTo>
                  <a:lnTo>
                    <a:pt x="1165" y="353"/>
                  </a:lnTo>
                  <a:lnTo>
                    <a:pt x="1120" y="356"/>
                  </a:lnTo>
                  <a:lnTo>
                    <a:pt x="1094" y="359"/>
                  </a:lnTo>
                  <a:lnTo>
                    <a:pt x="1066" y="362"/>
                  </a:lnTo>
                  <a:lnTo>
                    <a:pt x="1040" y="367"/>
                  </a:lnTo>
                  <a:lnTo>
                    <a:pt x="1013" y="370"/>
                  </a:lnTo>
                  <a:lnTo>
                    <a:pt x="987" y="375"/>
                  </a:lnTo>
                  <a:lnTo>
                    <a:pt x="960" y="381"/>
                  </a:lnTo>
                  <a:lnTo>
                    <a:pt x="934" y="386"/>
                  </a:lnTo>
                  <a:lnTo>
                    <a:pt x="907" y="392"/>
                  </a:lnTo>
                  <a:lnTo>
                    <a:pt x="879" y="399"/>
                  </a:lnTo>
                  <a:lnTo>
                    <a:pt x="854" y="406"/>
                  </a:lnTo>
                  <a:lnTo>
                    <a:pt x="827" y="413"/>
                  </a:lnTo>
                  <a:lnTo>
                    <a:pt x="801" y="421"/>
                  </a:lnTo>
                  <a:lnTo>
                    <a:pt x="774" y="429"/>
                  </a:lnTo>
                  <a:lnTo>
                    <a:pt x="749" y="438"/>
                  </a:lnTo>
                  <a:lnTo>
                    <a:pt x="723" y="447"/>
                  </a:lnTo>
                  <a:lnTo>
                    <a:pt x="697" y="457"/>
                  </a:lnTo>
                  <a:lnTo>
                    <a:pt x="672" y="466"/>
                  </a:lnTo>
                  <a:lnTo>
                    <a:pt x="645" y="476"/>
                  </a:lnTo>
                  <a:lnTo>
                    <a:pt x="620" y="487"/>
                  </a:lnTo>
                  <a:lnTo>
                    <a:pt x="596" y="498"/>
                  </a:lnTo>
                  <a:lnTo>
                    <a:pt x="571" y="510"/>
                  </a:lnTo>
                  <a:lnTo>
                    <a:pt x="545" y="521"/>
                  </a:lnTo>
                  <a:lnTo>
                    <a:pt x="521" y="533"/>
                  </a:lnTo>
                  <a:lnTo>
                    <a:pt x="497" y="545"/>
                  </a:lnTo>
                  <a:lnTo>
                    <a:pt x="473" y="558"/>
                  </a:lnTo>
                  <a:lnTo>
                    <a:pt x="448" y="571"/>
                  </a:lnTo>
                  <a:lnTo>
                    <a:pt x="425" y="585"/>
                  </a:lnTo>
                  <a:lnTo>
                    <a:pt x="401" y="598"/>
                  </a:lnTo>
                  <a:lnTo>
                    <a:pt x="378" y="612"/>
                  </a:lnTo>
                  <a:lnTo>
                    <a:pt x="355" y="626"/>
                  </a:lnTo>
                  <a:lnTo>
                    <a:pt x="332" y="641"/>
                  </a:lnTo>
                  <a:lnTo>
                    <a:pt x="310" y="656"/>
                  </a:lnTo>
                  <a:lnTo>
                    <a:pt x="350" y="634"/>
                  </a:lnTo>
                  <a:lnTo>
                    <a:pt x="391" y="613"/>
                  </a:lnTo>
                  <a:lnTo>
                    <a:pt x="432" y="593"/>
                  </a:lnTo>
                  <a:lnTo>
                    <a:pt x="474" y="573"/>
                  </a:lnTo>
                  <a:lnTo>
                    <a:pt x="516" y="555"/>
                  </a:lnTo>
                  <a:lnTo>
                    <a:pt x="559" y="538"/>
                  </a:lnTo>
                  <a:lnTo>
                    <a:pt x="603" y="522"/>
                  </a:lnTo>
                  <a:lnTo>
                    <a:pt x="647" y="506"/>
                  </a:lnTo>
                  <a:lnTo>
                    <a:pt x="690" y="492"/>
                  </a:lnTo>
                  <a:lnTo>
                    <a:pt x="734" y="480"/>
                  </a:lnTo>
                  <a:lnTo>
                    <a:pt x="779" y="468"/>
                  </a:lnTo>
                  <a:lnTo>
                    <a:pt x="823" y="458"/>
                  </a:lnTo>
                  <a:lnTo>
                    <a:pt x="868" y="450"/>
                  </a:lnTo>
                  <a:lnTo>
                    <a:pt x="913" y="442"/>
                  </a:lnTo>
                  <a:lnTo>
                    <a:pt x="958" y="435"/>
                  </a:lnTo>
                  <a:lnTo>
                    <a:pt x="1003" y="430"/>
                  </a:lnTo>
                  <a:lnTo>
                    <a:pt x="1064" y="426"/>
                  </a:lnTo>
                  <a:lnTo>
                    <a:pt x="1124" y="423"/>
                  </a:lnTo>
                  <a:lnTo>
                    <a:pt x="1181" y="424"/>
                  </a:lnTo>
                  <a:lnTo>
                    <a:pt x="1237" y="428"/>
                  </a:lnTo>
                  <a:lnTo>
                    <a:pt x="1291" y="434"/>
                  </a:lnTo>
                  <a:lnTo>
                    <a:pt x="1341" y="442"/>
                  </a:lnTo>
                  <a:lnTo>
                    <a:pt x="1390" y="453"/>
                  </a:lnTo>
                  <a:lnTo>
                    <a:pt x="1436" y="466"/>
                  </a:lnTo>
                  <a:lnTo>
                    <a:pt x="1480" y="482"/>
                  </a:lnTo>
                  <a:lnTo>
                    <a:pt x="1521" y="499"/>
                  </a:lnTo>
                  <a:lnTo>
                    <a:pt x="1559" y="520"/>
                  </a:lnTo>
                  <a:lnTo>
                    <a:pt x="1594" y="542"/>
                  </a:lnTo>
                  <a:lnTo>
                    <a:pt x="1626" y="566"/>
                  </a:lnTo>
                  <a:lnTo>
                    <a:pt x="1655" y="593"/>
                  </a:lnTo>
                  <a:lnTo>
                    <a:pt x="1681" y="621"/>
                  </a:lnTo>
                  <a:lnTo>
                    <a:pt x="1703" y="651"/>
                  </a:lnTo>
                  <a:lnTo>
                    <a:pt x="2095" y="286"/>
                  </a:lnTo>
                  <a:lnTo>
                    <a:pt x="2074" y="268"/>
                  </a:lnTo>
                  <a:lnTo>
                    <a:pt x="2054" y="250"/>
                  </a:lnTo>
                  <a:lnTo>
                    <a:pt x="2032" y="233"/>
                  </a:lnTo>
                  <a:lnTo>
                    <a:pt x="2010" y="217"/>
                  </a:lnTo>
                  <a:lnTo>
                    <a:pt x="1987" y="201"/>
                  </a:lnTo>
                  <a:lnTo>
                    <a:pt x="1963" y="186"/>
                  </a:lnTo>
                  <a:lnTo>
                    <a:pt x="1938" y="171"/>
                  </a:lnTo>
                  <a:lnTo>
                    <a:pt x="1913" y="156"/>
                  </a:lnTo>
                  <a:lnTo>
                    <a:pt x="1888" y="142"/>
                  </a:lnTo>
                  <a:lnTo>
                    <a:pt x="1861" y="129"/>
                  </a:lnTo>
                  <a:lnTo>
                    <a:pt x="1835" y="117"/>
                  </a:lnTo>
                  <a:lnTo>
                    <a:pt x="1807" y="104"/>
                  </a:lnTo>
                  <a:lnTo>
                    <a:pt x="1778" y="94"/>
                  </a:lnTo>
                  <a:lnTo>
                    <a:pt x="1749" y="82"/>
                  </a:lnTo>
                  <a:lnTo>
                    <a:pt x="1719" y="72"/>
                  </a:lnTo>
                  <a:lnTo>
                    <a:pt x="1689" y="63"/>
                  </a:lnTo>
                  <a:lnTo>
                    <a:pt x="1659" y="53"/>
                  </a:lnTo>
                  <a:lnTo>
                    <a:pt x="1628" y="45"/>
                  </a:lnTo>
                  <a:lnTo>
                    <a:pt x="1596" y="38"/>
                  </a:lnTo>
                  <a:lnTo>
                    <a:pt x="1564" y="32"/>
                  </a:lnTo>
                  <a:lnTo>
                    <a:pt x="1530" y="25"/>
                  </a:lnTo>
                  <a:lnTo>
                    <a:pt x="1497" y="19"/>
                  </a:lnTo>
                  <a:lnTo>
                    <a:pt x="1464" y="14"/>
                  </a:lnTo>
                  <a:lnTo>
                    <a:pt x="1429" y="11"/>
                  </a:lnTo>
                  <a:lnTo>
                    <a:pt x="1394" y="6"/>
                  </a:lnTo>
                  <a:lnTo>
                    <a:pt x="1359" y="4"/>
                  </a:lnTo>
                  <a:lnTo>
                    <a:pt x="1322" y="2"/>
                  </a:lnTo>
                  <a:lnTo>
                    <a:pt x="1286" y="0"/>
                  </a:lnTo>
                  <a:lnTo>
                    <a:pt x="1249" y="0"/>
                  </a:lnTo>
                  <a:lnTo>
                    <a:pt x="1211" y="0"/>
                  </a:lnTo>
                  <a:lnTo>
                    <a:pt x="1173" y="2"/>
                  </a:lnTo>
                  <a:lnTo>
                    <a:pt x="1135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165" name="TextBox 6164"/>
          <p:cNvSpPr txBox="1"/>
          <p:nvPr/>
        </p:nvSpPr>
        <p:spPr>
          <a:xfrm>
            <a:off x="-30906" y="4069380"/>
            <a:ext cx="3306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NGOs, INTERNATIONAL </a:t>
            </a:r>
          </a:p>
          <a:p>
            <a:pPr algn="ctr"/>
            <a:r>
              <a:rPr lang="en-US" dirty="0" smtClean="0"/>
              <a:t>AND PUBLIC ORGANIZATIONS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116" name="Group 10"/>
          <p:cNvGrpSpPr>
            <a:grpSpLocks noChangeAspect="1"/>
          </p:cNvGrpSpPr>
          <p:nvPr/>
        </p:nvGrpSpPr>
        <p:grpSpPr bwMode="auto">
          <a:xfrm>
            <a:off x="3727325" y="1819085"/>
            <a:ext cx="1781175" cy="1787525"/>
            <a:chOff x="113" y="1259"/>
            <a:chExt cx="1122" cy="1126"/>
          </a:xfrm>
        </p:grpSpPr>
        <p:sp>
          <p:nvSpPr>
            <p:cNvPr id="117" name="AutoShape 9"/>
            <p:cNvSpPr>
              <a:spLocks noChangeAspect="1" noChangeArrowheads="1" noTextEdit="1"/>
            </p:cNvSpPr>
            <p:nvPr/>
          </p:nvSpPr>
          <p:spPr bwMode="auto">
            <a:xfrm>
              <a:off x="113" y="1259"/>
              <a:ext cx="1122" cy="1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11"/>
            <p:cNvSpPr>
              <a:spLocks/>
            </p:cNvSpPr>
            <p:nvPr/>
          </p:nvSpPr>
          <p:spPr bwMode="auto">
            <a:xfrm>
              <a:off x="543" y="1498"/>
              <a:ext cx="692" cy="692"/>
            </a:xfrm>
            <a:custGeom>
              <a:avLst/>
              <a:gdLst>
                <a:gd name="T0" fmla="*/ 595 w 1383"/>
                <a:gd name="T1" fmla="*/ 284 h 1384"/>
                <a:gd name="T2" fmla="*/ 517 w 1383"/>
                <a:gd name="T3" fmla="*/ 307 h 1384"/>
                <a:gd name="T4" fmla="*/ 443 w 1383"/>
                <a:gd name="T5" fmla="*/ 371 h 1384"/>
                <a:gd name="T6" fmla="*/ 410 w 1383"/>
                <a:gd name="T7" fmla="*/ 445 h 1384"/>
                <a:gd name="T8" fmla="*/ 406 w 1383"/>
                <a:gd name="T9" fmla="*/ 526 h 1384"/>
                <a:gd name="T10" fmla="*/ 434 w 1383"/>
                <a:gd name="T11" fmla="*/ 609 h 1384"/>
                <a:gd name="T12" fmla="*/ 490 w 1383"/>
                <a:gd name="T13" fmla="*/ 665 h 1384"/>
                <a:gd name="T14" fmla="*/ 560 w 1383"/>
                <a:gd name="T15" fmla="*/ 703 h 1384"/>
                <a:gd name="T16" fmla="*/ 644 w 1383"/>
                <a:gd name="T17" fmla="*/ 737 h 1384"/>
                <a:gd name="T18" fmla="*/ 727 w 1383"/>
                <a:gd name="T19" fmla="*/ 771 h 1384"/>
                <a:gd name="T20" fmla="*/ 772 w 1383"/>
                <a:gd name="T21" fmla="*/ 813 h 1384"/>
                <a:gd name="T22" fmla="*/ 784 w 1383"/>
                <a:gd name="T23" fmla="*/ 891 h 1384"/>
                <a:gd name="T24" fmla="*/ 735 w 1383"/>
                <a:gd name="T25" fmla="*/ 952 h 1384"/>
                <a:gd name="T26" fmla="*/ 659 w 1383"/>
                <a:gd name="T27" fmla="*/ 965 h 1384"/>
                <a:gd name="T28" fmla="*/ 594 w 1383"/>
                <a:gd name="T29" fmla="*/ 940 h 1384"/>
                <a:gd name="T30" fmla="*/ 549 w 1383"/>
                <a:gd name="T31" fmla="*/ 889 h 1384"/>
                <a:gd name="T32" fmla="*/ 528 w 1383"/>
                <a:gd name="T33" fmla="*/ 829 h 1384"/>
                <a:gd name="T34" fmla="*/ 403 w 1383"/>
                <a:gd name="T35" fmla="*/ 794 h 1384"/>
                <a:gd name="T36" fmla="*/ 531 w 1383"/>
                <a:gd name="T37" fmla="*/ 1010 h 1384"/>
                <a:gd name="T38" fmla="*/ 568 w 1383"/>
                <a:gd name="T39" fmla="*/ 1046 h 1384"/>
                <a:gd name="T40" fmla="*/ 610 w 1383"/>
                <a:gd name="T41" fmla="*/ 1194 h 1384"/>
                <a:gd name="T42" fmla="*/ 770 w 1383"/>
                <a:gd name="T43" fmla="*/ 1072 h 1384"/>
                <a:gd name="T44" fmla="*/ 844 w 1383"/>
                <a:gd name="T45" fmla="*/ 1040 h 1384"/>
                <a:gd name="T46" fmla="*/ 900 w 1383"/>
                <a:gd name="T47" fmla="*/ 980 h 1384"/>
                <a:gd name="T48" fmla="*/ 930 w 1383"/>
                <a:gd name="T49" fmla="*/ 900 h 1384"/>
                <a:gd name="T50" fmla="*/ 932 w 1383"/>
                <a:gd name="T51" fmla="*/ 822 h 1384"/>
                <a:gd name="T52" fmla="*/ 914 w 1383"/>
                <a:gd name="T53" fmla="*/ 754 h 1384"/>
                <a:gd name="T54" fmla="*/ 883 w 1383"/>
                <a:gd name="T55" fmla="*/ 706 h 1384"/>
                <a:gd name="T56" fmla="*/ 842 w 1383"/>
                <a:gd name="T57" fmla="*/ 671 h 1384"/>
                <a:gd name="T58" fmla="*/ 791 w 1383"/>
                <a:gd name="T59" fmla="*/ 642 h 1384"/>
                <a:gd name="T60" fmla="*/ 727 w 1383"/>
                <a:gd name="T61" fmla="*/ 616 h 1384"/>
                <a:gd name="T62" fmla="*/ 637 w 1383"/>
                <a:gd name="T63" fmla="*/ 579 h 1384"/>
                <a:gd name="T64" fmla="*/ 564 w 1383"/>
                <a:gd name="T65" fmla="*/ 525 h 1384"/>
                <a:gd name="T66" fmla="*/ 558 w 1383"/>
                <a:gd name="T67" fmla="*/ 456 h 1384"/>
                <a:gd name="T68" fmla="*/ 607 w 1383"/>
                <a:gd name="T69" fmla="*/ 408 h 1384"/>
                <a:gd name="T70" fmla="*/ 688 w 1383"/>
                <a:gd name="T71" fmla="*/ 404 h 1384"/>
                <a:gd name="T72" fmla="*/ 736 w 1383"/>
                <a:gd name="T73" fmla="*/ 427 h 1384"/>
                <a:gd name="T74" fmla="*/ 771 w 1383"/>
                <a:gd name="T75" fmla="*/ 467 h 1384"/>
                <a:gd name="T76" fmla="*/ 793 w 1383"/>
                <a:gd name="T77" fmla="*/ 529 h 1384"/>
                <a:gd name="T78" fmla="*/ 919 w 1383"/>
                <a:gd name="T79" fmla="*/ 298 h 1384"/>
                <a:gd name="T80" fmla="*/ 785 w 1383"/>
                <a:gd name="T81" fmla="*/ 336 h 1384"/>
                <a:gd name="T82" fmla="*/ 754 w 1383"/>
                <a:gd name="T83" fmla="*/ 309 h 1384"/>
                <a:gd name="T84" fmla="*/ 645 w 1383"/>
                <a:gd name="T85" fmla="*/ 171 h 1384"/>
                <a:gd name="T86" fmla="*/ 605 w 1383"/>
                <a:gd name="T87" fmla="*/ 6 h 1384"/>
                <a:gd name="T88" fmla="*/ 674 w 1383"/>
                <a:gd name="T89" fmla="*/ 0 h 1384"/>
                <a:gd name="T90" fmla="*/ 897 w 1383"/>
                <a:gd name="T91" fmla="*/ 31 h 1384"/>
                <a:gd name="T92" fmla="*/ 1132 w 1383"/>
                <a:gd name="T93" fmla="*/ 158 h 1384"/>
                <a:gd name="T94" fmla="*/ 1300 w 1383"/>
                <a:gd name="T95" fmla="*/ 362 h 1384"/>
                <a:gd name="T96" fmla="*/ 1380 w 1383"/>
                <a:gd name="T97" fmla="*/ 621 h 1384"/>
                <a:gd name="T98" fmla="*/ 1352 w 1383"/>
                <a:gd name="T99" fmla="*/ 898 h 1384"/>
                <a:gd name="T100" fmla="*/ 1225 w 1383"/>
                <a:gd name="T101" fmla="*/ 1132 h 1384"/>
                <a:gd name="T102" fmla="*/ 1021 w 1383"/>
                <a:gd name="T103" fmla="*/ 1300 h 1384"/>
                <a:gd name="T104" fmla="*/ 762 w 1383"/>
                <a:gd name="T105" fmla="*/ 1381 h 1384"/>
                <a:gd name="T106" fmla="*/ 486 w 1383"/>
                <a:gd name="T107" fmla="*/ 1353 h 1384"/>
                <a:gd name="T108" fmla="*/ 251 w 1383"/>
                <a:gd name="T109" fmla="*/ 1227 h 1384"/>
                <a:gd name="T110" fmla="*/ 83 w 1383"/>
                <a:gd name="T111" fmla="*/ 1023 h 1384"/>
                <a:gd name="T112" fmla="*/ 3 w 1383"/>
                <a:gd name="T113" fmla="*/ 762 h 1384"/>
                <a:gd name="T114" fmla="*/ 24 w 1383"/>
                <a:gd name="T115" fmla="*/ 511 h 1384"/>
                <a:gd name="T116" fmla="*/ 123 w 1383"/>
                <a:gd name="T117" fmla="*/ 298 h 1384"/>
                <a:gd name="T118" fmla="*/ 286 w 1383"/>
                <a:gd name="T119" fmla="*/ 132 h 1384"/>
                <a:gd name="T120" fmla="*/ 497 w 1383"/>
                <a:gd name="T121" fmla="*/ 28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83" h="1384">
                  <a:moveTo>
                    <a:pt x="645" y="171"/>
                  </a:moveTo>
                  <a:lnTo>
                    <a:pt x="610" y="171"/>
                  </a:lnTo>
                  <a:lnTo>
                    <a:pt x="610" y="282"/>
                  </a:lnTo>
                  <a:lnTo>
                    <a:pt x="595" y="284"/>
                  </a:lnTo>
                  <a:lnTo>
                    <a:pt x="576" y="287"/>
                  </a:lnTo>
                  <a:lnTo>
                    <a:pt x="558" y="292"/>
                  </a:lnTo>
                  <a:lnTo>
                    <a:pt x="538" y="299"/>
                  </a:lnTo>
                  <a:lnTo>
                    <a:pt x="517" y="307"/>
                  </a:lnTo>
                  <a:lnTo>
                    <a:pt x="497" y="320"/>
                  </a:lnTo>
                  <a:lnTo>
                    <a:pt x="476" y="335"/>
                  </a:lnTo>
                  <a:lnTo>
                    <a:pt x="456" y="354"/>
                  </a:lnTo>
                  <a:lnTo>
                    <a:pt x="443" y="371"/>
                  </a:lnTo>
                  <a:lnTo>
                    <a:pt x="432" y="390"/>
                  </a:lnTo>
                  <a:lnTo>
                    <a:pt x="423" y="408"/>
                  </a:lnTo>
                  <a:lnTo>
                    <a:pt x="416" y="427"/>
                  </a:lnTo>
                  <a:lnTo>
                    <a:pt x="410" y="445"/>
                  </a:lnTo>
                  <a:lnTo>
                    <a:pt x="407" y="464"/>
                  </a:lnTo>
                  <a:lnTo>
                    <a:pt x="406" y="482"/>
                  </a:lnTo>
                  <a:lnTo>
                    <a:pt x="404" y="500"/>
                  </a:lnTo>
                  <a:lnTo>
                    <a:pt x="406" y="526"/>
                  </a:lnTo>
                  <a:lnTo>
                    <a:pt x="409" y="550"/>
                  </a:lnTo>
                  <a:lnTo>
                    <a:pt x="416" y="572"/>
                  </a:lnTo>
                  <a:lnTo>
                    <a:pt x="424" y="592"/>
                  </a:lnTo>
                  <a:lnTo>
                    <a:pt x="434" y="609"/>
                  </a:lnTo>
                  <a:lnTo>
                    <a:pt x="446" y="625"/>
                  </a:lnTo>
                  <a:lnTo>
                    <a:pt x="459" y="640"/>
                  </a:lnTo>
                  <a:lnTo>
                    <a:pt x="474" y="654"/>
                  </a:lnTo>
                  <a:lnTo>
                    <a:pt x="490" y="665"/>
                  </a:lnTo>
                  <a:lnTo>
                    <a:pt x="506" y="677"/>
                  </a:lnTo>
                  <a:lnTo>
                    <a:pt x="523" y="686"/>
                  </a:lnTo>
                  <a:lnTo>
                    <a:pt x="542" y="695"/>
                  </a:lnTo>
                  <a:lnTo>
                    <a:pt x="560" y="703"/>
                  </a:lnTo>
                  <a:lnTo>
                    <a:pt x="579" y="711"/>
                  </a:lnTo>
                  <a:lnTo>
                    <a:pt x="597" y="718"/>
                  </a:lnTo>
                  <a:lnTo>
                    <a:pt x="615" y="725"/>
                  </a:lnTo>
                  <a:lnTo>
                    <a:pt x="644" y="737"/>
                  </a:lnTo>
                  <a:lnTo>
                    <a:pt x="670" y="746"/>
                  </a:lnTo>
                  <a:lnTo>
                    <a:pt x="691" y="755"/>
                  </a:lnTo>
                  <a:lnTo>
                    <a:pt x="711" y="763"/>
                  </a:lnTo>
                  <a:lnTo>
                    <a:pt x="727" y="771"/>
                  </a:lnTo>
                  <a:lnTo>
                    <a:pt x="741" y="779"/>
                  </a:lnTo>
                  <a:lnTo>
                    <a:pt x="753" y="789"/>
                  </a:lnTo>
                  <a:lnTo>
                    <a:pt x="762" y="798"/>
                  </a:lnTo>
                  <a:lnTo>
                    <a:pt x="772" y="813"/>
                  </a:lnTo>
                  <a:lnTo>
                    <a:pt x="779" y="830"/>
                  </a:lnTo>
                  <a:lnTo>
                    <a:pt x="785" y="849"/>
                  </a:lnTo>
                  <a:lnTo>
                    <a:pt x="786" y="867"/>
                  </a:lnTo>
                  <a:lnTo>
                    <a:pt x="784" y="891"/>
                  </a:lnTo>
                  <a:lnTo>
                    <a:pt x="777" y="911"/>
                  </a:lnTo>
                  <a:lnTo>
                    <a:pt x="765" y="928"/>
                  </a:lnTo>
                  <a:lnTo>
                    <a:pt x="751" y="942"/>
                  </a:lnTo>
                  <a:lnTo>
                    <a:pt x="735" y="952"/>
                  </a:lnTo>
                  <a:lnTo>
                    <a:pt x="717" y="960"/>
                  </a:lnTo>
                  <a:lnTo>
                    <a:pt x="697" y="965"/>
                  </a:lnTo>
                  <a:lnTo>
                    <a:pt x="678" y="966"/>
                  </a:lnTo>
                  <a:lnTo>
                    <a:pt x="659" y="965"/>
                  </a:lnTo>
                  <a:lnTo>
                    <a:pt x="642" y="961"/>
                  </a:lnTo>
                  <a:lnTo>
                    <a:pt x="625" y="956"/>
                  </a:lnTo>
                  <a:lnTo>
                    <a:pt x="608" y="949"/>
                  </a:lnTo>
                  <a:lnTo>
                    <a:pt x="594" y="940"/>
                  </a:lnTo>
                  <a:lnTo>
                    <a:pt x="580" y="929"/>
                  </a:lnTo>
                  <a:lnTo>
                    <a:pt x="568" y="917"/>
                  </a:lnTo>
                  <a:lnTo>
                    <a:pt x="558" y="904"/>
                  </a:lnTo>
                  <a:lnTo>
                    <a:pt x="549" y="889"/>
                  </a:lnTo>
                  <a:lnTo>
                    <a:pt x="542" y="874"/>
                  </a:lnTo>
                  <a:lnTo>
                    <a:pt x="536" y="859"/>
                  </a:lnTo>
                  <a:lnTo>
                    <a:pt x="531" y="844"/>
                  </a:lnTo>
                  <a:lnTo>
                    <a:pt x="528" y="829"/>
                  </a:lnTo>
                  <a:lnTo>
                    <a:pt x="526" y="816"/>
                  </a:lnTo>
                  <a:lnTo>
                    <a:pt x="523" y="804"/>
                  </a:lnTo>
                  <a:lnTo>
                    <a:pt x="522" y="794"/>
                  </a:lnTo>
                  <a:lnTo>
                    <a:pt x="403" y="794"/>
                  </a:lnTo>
                  <a:lnTo>
                    <a:pt x="403" y="1069"/>
                  </a:lnTo>
                  <a:lnTo>
                    <a:pt x="521" y="1069"/>
                  </a:lnTo>
                  <a:lnTo>
                    <a:pt x="523" y="998"/>
                  </a:lnTo>
                  <a:lnTo>
                    <a:pt x="531" y="1010"/>
                  </a:lnTo>
                  <a:lnTo>
                    <a:pt x="540" y="1019"/>
                  </a:lnTo>
                  <a:lnTo>
                    <a:pt x="549" y="1029"/>
                  </a:lnTo>
                  <a:lnTo>
                    <a:pt x="558" y="1038"/>
                  </a:lnTo>
                  <a:lnTo>
                    <a:pt x="568" y="1046"/>
                  </a:lnTo>
                  <a:lnTo>
                    <a:pt x="580" y="1053"/>
                  </a:lnTo>
                  <a:lnTo>
                    <a:pt x="594" y="1059"/>
                  </a:lnTo>
                  <a:lnTo>
                    <a:pt x="610" y="1065"/>
                  </a:lnTo>
                  <a:lnTo>
                    <a:pt x="610" y="1194"/>
                  </a:lnTo>
                  <a:lnTo>
                    <a:pt x="732" y="1194"/>
                  </a:lnTo>
                  <a:lnTo>
                    <a:pt x="732" y="1079"/>
                  </a:lnTo>
                  <a:lnTo>
                    <a:pt x="750" y="1077"/>
                  </a:lnTo>
                  <a:lnTo>
                    <a:pt x="770" y="1072"/>
                  </a:lnTo>
                  <a:lnTo>
                    <a:pt x="788" y="1066"/>
                  </a:lnTo>
                  <a:lnTo>
                    <a:pt x="808" y="1059"/>
                  </a:lnTo>
                  <a:lnTo>
                    <a:pt x="825" y="1051"/>
                  </a:lnTo>
                  <a:lnTo>
                    <a:pt x="844" y="1040"/>
                  </a:lnTo>
                  <a:lnTo>
                    <a:pt x="860" y="1027"/>
                  </a:lnTo>
                  <a:lnTo>
                    <a:pt x="876" y="1012"/>
                  </a:lnTo>
                  <a:lnTo>
                    <a:pt x="889" y="997"/>
                  </a:lnTo>
                  <a:lnTo>
                    <a:pt x="900" y="980"/>
                  </a:lnTo>
                  <a:lnTo>
                    <a:pt x="910" y="961"/>
                  </a:lnTo>
                  <a:lnTo>
                    <a:pt x="919" y="943"/>
                  </a:lnTo>
                  <a:lnTo>
                    <a:pt x="925" y="922"/>
                  </a:lnTo>
                  <a:lnTo>
                    <a:pt x="930" y="900"/>
                  </a:lnTo>
                  <a:lnTo>
                    <a:pt x="934" y="879"/>
                  </a:lnTo>
                  <a:lnTo>
                    <a:pt x="935" y="857"/>
                  </a:lnTo>
                  <a:lnTo>
                    <a:pt x="934" y="839"/>
                  </a:lnTo>
                  <a:lnTo>
                    <a:pt x="932" y="822"/>
                  </a:lnTo>
                  <a:lnTo>
                    <a:pt x="929" y="805"/>
                  </a:lnTo>
                  <a:lnTo>
                    <a:pt x="925" y="787"/>
                  </a:lnTo>
                  <a:lnTo>
                    <a:pt x="921" y="770"/>
                  </a:lnTo>
                  <a:lnTo>
                    <a:pt x="914" y="754"/>
                  </a:lnTo>
                  <a:lnTo>
                    <a:pt x="907" y="740"/>
                  </a:lnTo>
                  <a:lnTo>
                    <a:pt x="899" y="726"/>
                  </a:lnTo>
                  <a:lnTo>
                    <a:pt x="891" y="716"/>
                  </a:lnTo>
                  <a:lnTo>
                    <a:pt x="883" y="706"/>
                  </a:lnTo>
                  <a:lnTo>
                    <a:pt x="874" y="696"/>
                  </a:lnTo>
                  <a:lnTo>
                    <a:pt x="864" y="687"/>
                  </a:lnTo>
                  <a:lnTo>
                    <a:pt x="854" y="679"/>
                  </a:lnTo>
                  <a:lnTo>
                    <a:pt x="842" y="671"/>
                  </a:lnTo>
                  <a:lnTo>
                    <a:pt x="831" y="664"/>
                  </a:lnTo>
                  <a:lnTo>
                    <a:pt x="818" y="656"/>
                  </a:lnTo>
                  <a:lnTo>
                    <a:pt x="804" y="649"/>
                  </a:lnTo>
                  <a:lnTo>
                    <a:pt x="791" y="642"/>
                  </a:lnTo>
                  <a:lnTo>
                    <a:pt x="776" y="636"/>
                  </a:lnTo>
                  <a:lnTo>
                    <a:pt x="761" y="630"/>
                  </a:lnTo>
                  <a:lnTo>
                    <a:pt x="743" y="623"/>
                  </a:lnTo>
                  <a:lnTo>
                    <a:pt x="727" y="616"/>
                  </a:lnTo>
                  <a:lnTo>
                    <a:pt x="709" y="608"/>
                  </a:lnTo>
                  <a:lnTo>
                    <a:pt x="690" y="601"/>
                  </a:lnTo>
                  <a:lnTo>
                    <a:pt x="663" y="590"/>
                  </a:lnTo>
                  <a:lnTo>
                    <a:pt x="637" y="579"/>
                  </a:lnTo>
                  <a:lnTo>
                    <a:pt x="614" y="567"/>
                  </a:lnTo>
                  <a:lnTo>
                    <a:pt x="594" y="555"/>
                  </a:lnTo>
                  <a:lnTo>
                    <a:pt x="576" y="541"/>
                  </a:lnTo>
                  <a:lnTo>
                    <a:pt x="564" y="525"/>
                  </a:lnTo>
                  <a:lnTo>
                    <a:pt x="555" y="506"/>
                  </a:lnTo>
                  <a:lnTo>
                    <a:pt x="552" y="484"/>
                  </a:lnTo>
                  <a:lnTo>
                    <a:pt x="553" y="471"/>
                  </a:lnTo>
                  <a:lnTo>
                    <a:pt x="558" y="456"/>
                  </a:lnTo>
                  <a:lnTo>
                    <a:pt x="566" y="442"/>
                  </a:lnTo>
                  <a:lnTo>
                    <a:pt x="576" y="428"/>
                  </a:lnTo>
                  <a:lnTo>
                    <a:pt x="590" y="417"/>
                  </a:lnTo>
                  <a:lnTo>
                    <a:pt x="607" y="408"/>
                  </a:lnTo>
                  <a:lnTo>
                    <a:pt x="628" y="403"/>
                  </a:lnTo>
                  <a:lnTo>
                    <a:pt x="651" y="400"/>
                  </a:lnTo>
                  <a:lnTo>
                    <a:pt x="671" y="401"/>
                  </a:lnTo>
                  <a:lnTo>
                    <a:pt x="688" y="404"/>
                  </a:lnTo>
                  <a:lnTo>
                    <a:pt x="703" y="408"/>
                  </a:lnTo>
                  <a:lnTo>
                    <a:pt x="717" y="414"/>
                  </a:lnTo>
                  <a:lnTo>
                    <a:pt x="727" y="421"/>
                  </a:lnTo>
                  <a:lnTo>
                    <a:pt x="736" y="427"/>
                  </a:lnTo>
                  <a:lnTo>
                    <a:pt x="744" y="434"/>
                  </a:lnTo>
                  <a:lnTo>
                    <a:pt x="750" y="439"/>
                  </a:lnTo>
                  <a:lnTo>
                    <a:pt x="762" y="453"/>
                  </a:lnTo>
                  <a:lnTo>
                    <a:pt x="771" y="467"/>
                  </a:lnTo>
                  <a:lnTo>
                    <a:pt x="779" y="483"/>
                  </a:lnTo>
                  <a:lnTo>
                    <a:pt x="785" y="498"/>
                  </a:lnTo>
                  <a:lnTo>
                    <a:pt x="789" y="513"/>
                  </a:lnTo>
                  <a:lnTo>
                    <a:pt x="793" y="529"/>
                  </a:lnTo>
                  <a:lnTo>
                    <a:pt x="795" y="543"/>
                  </a:lnTo>
                  <a:lnTo>
                    <a:pt x="798" y="557"/>
                  </a:lnTo>
                  <a:lnTo>
                    <a:pt x="919" y="557"/>
                  </a:lnTo>
                  <a:lnTo>
                    <a:pt x="919" y="298"/>
                  </a:lnTo>
                  <a:lnTo>
                    <a:pt x="800" y="298"/>
                  </a:lnTo>
                  <a:lnTo>
                    <a:pt x="798" y="352"/>
                  </a:lnTo>
                  <a:lnTo>
                    <a:pt x="791" y="343"/>
                  </a:lnTo>
                  <a:lnTo>
                    <a:pt x="785" y="336"/>
                  </a:lnTo>
                  <a:lnTo>
                    <a:pt x="778" y="328"/>
                  </a:lnTo>
                  <a:lnTo>
                    <a:pt x="771" y="321"/>
                  </a:lnTo>
                  <a:lnTo>
                    <a:pt x="763" y="315"/>
                  </a:lnTo>
                  <a:lnTo>
                    <a:pt x="754" y="309"/>
                  </a:lnTo>
                  <a:lnTo>
                    <a:pt x="743" y="303"/>
                  </a:lnTo>
                  <a:lnTo>
                    <a:pt x="732" y="298"/>
                  </a:lnTo>
                  <a:lnTo>
                    <a:pt x="732" y="171"/>
                  </a:lnTo>
                  <a:lnTo>
                    <a:pt x="645" y="171"/>
                  </a:lnTo>
                  <a:lnTo>
                    <a:pt x="555" y="14"/>
                  </a:lnTo>
                  <a:lnTo>
                    <a:pt x="572" y="11"/>
                  </a:lnTo>
                  <a:lnTo>
                    <a:pt x="589" y="8"/>
                  </a:lnTo>
                  <a:lnTo>
                    <a:pt x="605" y="6"/>
                  </a:lnTo>
                  <a:lnTo>
                    <a:pt x="622" y="4"/>
                  </a:lnTo>
                  <a:lnTo>
                    <a:pt x="640" y="3"/>
                  </a:lnTo>
                  <a:lnTo>
                    <a:pt x="657" y="1"/>
                  </a:lnTo>
                  <a:lnTo>
                    <a:pt x="674" y="0"/>
                  </a:lnTo>
                  <a:lnTo>
                    <a:pt x="691" y="0"/>
                  </a:lnTo>
                  <a:lnTo>
                    <a:pt x="762" y="4"/>
                  </a:lnTo>
                  <a:lnTo>
                    <a:pt x="831" y="14"/>
                  </a:lnTo>
                  <a:lnTo>
                    <a:pt x="897" y="31"/>
                  </a:lnTo>
                  <a:lnTo>
                    <a:pt x="960" y="54"/>
                  </a:lnTo>
                  <a:lnTo>
                    <a:pt x="1021" y="83"/>
                  </a:lnTo>
                  <a:lnTo>
                    <a:pt x="1078" y="119"/>
                  </a:lnTo>
                  <a:lnTo>
                    <a:pt x="1132" y="158"/>
                  </a:lnTo>
                  <a:lnTo>
                    <a:pt x="1180" y="203"/>
                  </a:lnTo>
                  <a:lnTo>
                    <a:pt x="1225" y="252"/>
                  </a:lnTo>
                  <a:lnTo>
                    <a:pt x="1264" y="306"/>
                  </a:lnTo>
                  <a:lnTo>
                    <a:pt x="1300" y="362"/>
                  </a:lnTo>
                  <a:lnTo>
                    <a:pt x="1329" y="423"/>
                  </a:lnTo>
                  <a:lnTo>
                    <a:pt x="1352" y="487"/>
                  </a:lnTo>
                  <a:lnTo>
                    <a:pt x="1369" y="552"/>
                  </a:lnTo>
                  <a:lnTo>
                    <a:pt x="1380" y="621"/>
                  </a:lnTo>
                  <a:lnTo>
                    <a:pt x="1383" y="692"/>
                  </a:lnTo>
                  <a:lnTo>
                    <a:pt x="1380" y="762"/>
                  </a:lnTo>
                  <a:lnTo>
                    <a:pt x="1369" y="831"/>
                  </a:lnTo>
                  <a:lnTo>
                    <a:pt x="1352" y="898"/>
                  </a:lnTo>
                  <a:lnTo>
                    <a:pt x="1329" y="961"/>
                  </a:lnTo>
                  <a:lnTo>
                    <a:pt x="1300" y="1023"/>
                  </a:lnTo>
                  <a:lnTo>
                    <a:pt x="1264" y="1079"/>
                  </a:lnTo>
                  <a:lnTo>
                    <a:pt x="1225" y="1132"/>
                  </a:lnTo>
                  <a:lnTo>
                    <a:pt x="1180" y="1182"/>
                  </a:lnTo>
                  <a:lnTo>
                    <a:pt x="1132" y="1227"/>
                  </a:lnTo>
                  <a:lnTo>
                    <a:pt x="1078" y="1266"/>
                  </a:lnTo>
                  <a:lnTo>
                    <a:pt x="1021" y="1300"/>
                  </a:lnTo>
                  <a:lnTo>
                    <a:pt x="960" y="1330"/>
                  </a:lnTo>
                  <a:lnTo>
                    <a:pt x="897" y="1353"/>
                  </a:lnTo>
                  <a:lnTo>
                    <a:pt x="831" y="1371"/>
                  </a:lnTo>
                  <a:lnTo>
                    <a:pt x="762" y="1381"/>
                  </a:lnTo>
                  <a:lnTo>
                    <a:pt x="691" y="1384"/>
                  </a:lnTo>
                  <a:lnTo>
                    <a:pt x="621" y="1381"/>
                  </a:lnTo>
                  <a:lnTo>
                    <a:pt x="552" y="1371"/>
                  </a:lnTo>
                  <a:lnTo>
                    <a:pt x="486" y="1353"/>
                  </a:lnTo>
                  <a:lnTo>
                    <a:pt x="423" y="1330"/>
                  </a:lnTo>
                  <a:lnTo>
                    <a:pt x="362" y="1300"/>
                  </a:lnTo>
                  <a:lnTo>
                    <a:pt x="305" y="1266"/>
                  </a:lnTo>
                  <a:lnTo>
                    <a:pt x="251" y="1227"/>
                  </a:lnTo>
                  <a:lnTo>
                    <a:pt x="203" y="1182"/>
                  </a:lnTo>
                  <a:lnTo>
                    <a:pt x="158" y="1132"/>
                  </a:lnTo>
                  <a:lnTo>
                    <a:pt x="119" y="1079"/>
                  </a:lnTo>
                  <a:lnTo>
                    <a:pt x="83" y="1023"/>
                  </a:lnTo>
                  <a:lnTo>
                    <a:pt x="54" y="961"/>
                  </a:lnTo>
                  <a:lnTo>
                    <a:pt x="31" y="898"/>
                  </a:lnTo>
                  <a:lnTo>
                    <a:pt x="14" y="831"/>
                  </a:lnTo>
                  <a:lnTo>
                    <a:pt x="3" y="762"/>
                  </a:lnTo>
                  <a:lnTo>
                    <a:pt x="0" y="692"/>
                  </a:lnTo>
                  <a:lnTo>
                    <a:pt x="2" y="630"/>
                  </a:lnTo>
                  <a:lnTo>
                    <a:pt x="10" y="570"/>
                  </a:lnTo>
                  <a:lnTo>
                    <a:pt x="24" y="511"/>
                  </a:lnTo>
                  <a:lnTo>
                    <a:pt x="43" y="453"/>
                  </a:lnTo>
                  <a:lnTo>
                    <a:pt x="64" y="399"/>
                  </a:lnTo>
                  <a:lnTo>
                    <a:pt x="92" y="347"/>
                  </a:lnTo>
                  <a:lnTo>
                    <a:pt x="123" y="298"/>
                  </a:lnTo>
                  <a:lnTo>
                    <a:pt x="159" y="250"/>
                  </a:lnTo>
                  <a:lnTo>
                    <a:pt x="198" y="208"/>
                  </a:lnTo>
                  <a:lnTo>
                    <a:pt x="241" y="167"/>
                  </a:lnTo>
                  <a:lnTo>
                    <a:pt x="286" y="132"/>
                  </a:lnTo>
                  <a:lnTo>
                    <a:pt x="335" y="99"/>
                  </a:lnTo>
                  <a:lnTo>
                    <a:pt x="386" y="71"/>
                  </a:lnTo>
                  <a:lnTo>
                    <a:pt x="440" y="48"/>
                  </a:lnTo>
                  <a:lnTo>
                    <a:pt x="497" y="28"/>
                  </a:lnTo>
                  <a:lnTo>
                    <a:pt x="555" y="14"/>
                  </a:lnTo>
                  <a:lnTo>
                    <a:pt x="645" y="17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12"/>
            <p:cNvSpPr>
              <a:spLocks/>
            </p:cNvSpPr>
            <p:nvPr/>
          </p:nvSpPr>
          <p:spPr bwMode="auto">
            <a:xfrm>
              <a:off x="113" y="1259"/>
              <a:ext cx="953" cy="1126"/>
            </a:xfrm>
            <a:custGeom>
              <a:avLst/>
              <a:gdLst>
                <a:gd name="T0" fmla="*/ 912 w 1905"/>
                <a:gd name="T1" fmla="*/ 1686 h 2252"/>
                <a:gd name="T2" fmla="*/ 843 w 1905"/>
                <a:gd name="T3" fmla="*/ 1587 h 2252"/>
                <a:gd name="T4" fmla="*/ 789 w 1905"/>
                <a:gd name="T5" fmla="*/ 1482 h 2252"/>
                <a:gd name="T6" fmla="*/ 753 w 1905"/>
                <a:gd name="T7" fmla="*/ 1371 h 2252"/>
                <a:gd name="T8" fmla="*/ 733 w 1905"/>
                <a:gd name="T9" fmla="*/ 1253 h 2252"/>
                <a:gd name="T10" fmla="*/ 731 w 1905"/>
                <a:gd name="T11" fmla="*/ 1128 h 2252"/>
                <a:gd name="T12" fmla="*/ 745 w 1905"/>
                <a:gd name="T13" fmla="*/ 1007 h 2252"/>
                <a:gd name="T14" fmla="*/ 776 w 1905"/>
                <a:gd name="T15" fmla="*/ 893 h 2252"/>
                <a:gd name="T16" fmla="*/ 823 w 1905"/>
                <a:gd name="T17" fmla="*/ 786 h 2252"/>
                <a:gd name="T18" fmla="*/ 887 w 1905"/>
                <a:gd name="T19" fmla="*/ 687 h 2252"/>
                <a:gd name="T20" fmla="*/ 968 w 1905"/>
                <a:gd name="T21" fmla="*/ 594 h 2252"/>
                <a:gd name="T22" fmla="*/ 1061 w 1905"/>
                <a:gd name="T23" fmla="*/ 513 h 2252"/>
                <a:gd name="T24" fmla="*/ 1162 w 1905"/>
                <a:gd name="T25" fmla="*/ 448 h 2252"/>
                <a:gd name="T26" fmla="*/ 1268 w 1905"/>
                <a:gd name="T27" fmla="*/ 400 h 2252"/>
                <a:gd name="T28" fmla="*/ 1382 w 1905"/>
                <a:gd name="T29" fmla="*/ 369 h 2252"/>
                <a:gd name="T30" fmla="*/ 1503 w 1905"/>
                <a:gd name="T31" fmla="*/ 355 h 2252"/>
                <a:gd name="T32" fmla="*/ 1593 w 1905"/>
                <a:gd name="T33" fmla="*/ 355 h 2252"/>
                <a:gd name="T34" fmla="*/ 1664 w 1905"/>
                <a:gd name="T35" fmla="*/ 362 h 2252"/>
                <a:gd name="T36" fmla="*/ 1733 w 1905"/>
                <a:gd name="T37" fmla="*/ 375 h 2252"/>
                <a:gd name="T38" fmla="*/ 1799 w 1905"/>
                <a:gd name="T39" fmla="*/ 393 h 2252"/>
                <a:gd name="T40" fmla="*/ 1864 w 1905"/>
                <a:gd name="T41" fmla="*/ 416 h 2252"/>
                <a:gd name="T42" fmla="*/ 1824 w 1905"/>
                <a:gd name="T43" fmla="*/ 0 h 2252"/>
                <a:gd name="T44" fmla="*/ 1801 w 1905"/>
                <a:gd name="T45" fmla="*/ 3 h 2252"/>
                <a:gd name="T46" fmla="*/ 1778 w 1905"/>
                <a:gd name="T47" fmla="*/ 7 h 2252"/>
                <a:gd name="T48" fmla="*/ 1721 w 1905"/>
                <a:gd name="T49" fmla="*/ 21 h 2252"/>
                <a:gd name="T50" fmla="*/ 1597 w 1905"/>
                <a:gd name="T51" fmla="*/ 54 h 2252"/>
                <a:gd name="T52" fmla="*/ 1479 w 1905"/>
                <a:gd name="T53" fmla="*/ 92 h 2252"/>
                <a:gd name="T54" fmla="*/ 1366 w 1905"/>
                <a:gd name="T55" fmla="*/ 134 h 2252"/>
                <a:gd name="T56" fmla="*/ 1257 w 1905"/>
                <a:gd name="T57" fmla="*/ 180 h 2252"/>
                <a:gd name="T58" fmla="*/ 1154 w 1905"/>
                <a:gd name="T59" fmla="*/ 229 h 2252"/>
                <a:gd name="T60" fmla="*/ 1055 w 1905"/>
                <a:gd name="T61" fmla="*/ 284 h 2252"/>
                <a:gd name="T62" fmla="*/ 959 w 1905"/>
                <a:gd name="T63" fmla="*/ 340 h 2252"/>
                <a:gd name="T64" fmla="*/ 869 w 1905"/>
                <a:gd name="T65" fmla="*/ 401 h 2252"/>
                <a:gd name="T66" fmla="*/ 783 w 1905"/>
                <a:gd name="T67" fmla="*/ 464 h 2252"/>
                <a:gd name="T68" fmla="*/ 700 w 1905"/>
                <a:gd name="T69" fmla="*/ 531 h 2252"/>
                <a:gd name="T70" fmla="*/ 571 w 1905"/>
                <a:gd name="T71" fmla="*/ 649 h 2252"/>
                <a:gd name="T72" fmla="*/ 426 w 1905"/>
                <a:gd name="T73" fmla="*/ 800 h 2252"/>
                <a:gd name="T74" fmla="*/ 296 w 1905"/>
                <a:gd name="T75" fmla="*/ 961 h 2252"/>
                <a:gd name="T76" fmla="*/ 177 w 1905"/>
                <a:gd name="T77" fmla="*/ 1129 h 2252"/>
                <a:gd name="T78" fmla="*/ 68 w 1905"/>
                <a:gd name="T79" fmla="*/ 1306 h 2252"/>
                <a:gd name="T80" fmla="*/ 1419 w 1905"/>
                <a:gd name="T81" fmla="*/ 2252 h 2252"/>
                <a:gd name="T82" fmla="*/ 1453 w 1905"/>
                <a:gd name="T83" fmla="*/ 2196 h 2252"/>
                <a:gd name="T84" fmla="*/ 1491 w 1905"/>
                <a:gd name="T85" fmla="*/ 2143 h 2252"/>
                <a:gd name="T86" fmla="*/ 1533 w 1905"/>
                <a:gd name="T87" fmla="*/ 2091 h 2252"/>
                <a:gd name="T88" fmla="*/ 1578 w 1905"/>
                <a:gd name="T89" fmla="*/ 2041 h 2252"/>
                <a:gd name="T90" fmla="*/ 1625 w 1905"/>
                <a:gd name="T91" fmla="*/ 1995 h 2252"/>
                <a:gd name="T92" fmla="*/ 1618 w 1905"/>
                <a:gd name="T93" fmla="*/ 1982 h 2252"/>
                <a:gd name="T94" fmla="*/ 1581 w 1905"/>
                <a:gd name="T95" fmla="*/ 1985 h 2252"/>
                <a:gd name="T96" fmla="*/ 1544 w 1905"/>
                <a:gd name="T97" fmla="*/ 1986 h 2252"/>
                <a:gd name="T98" fmla="*/ 1421 w 1905"/>
                <a:gd name="T99" fmla="*/ 1978 h 2252"/>
                <a:gd name="T100" fmla="*/ 1305 w 1905"/>
                <a:gd name="T101" fmla="*/ 1952 h 2252"/>
                <a:gd name="T102" fmla="*/ 1196 w 1905"/>
                <a:gd name="T103" fmla="*/ 1911 h 2252"/>
                <a:gd name="T104" fmla="*/ 1094 w 1905"/>
                <a:gd name="T105" fmla="*/ 1852 h 2252"/>
                <a:gd name="T106" fmla="*/ 998 w 1905"/>
                <a:gd name="T107" fmla="*/ 1776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05" h="2252">
                  <a:moveTo>
                    <a:pt x="968" y="1747"/>
                  </a:moveTo>
                  <a:lnTo>
                    <a:pt x="939" y="1717"/>
                  </a:lnTo>
                  <a:lnTo>
                    <a:pt x="912" y="1686"/>
                  </a:lnTo>
                  <a:lnTo>
                    <a:pt x="887" y="1654"/>
                  </a:lnTo>
                  <a:lnTo>
                    <a:pt x="863" y="1620"/>
                  </a:lnTo>
                  <a:lnTo>
                    <a:pt x="843" y="1587"/>
                  </a:lnTo>
                  <a:lnTo>
                    <a:pt x="823" y="1554"/>
                  </a:lnTo>
                  <a:lnTo>
                    <a:pt x="804" y="1518"/>
                  </a:lnTo>
                  <a:lnTo>
                    <a:pt x="789" y="1482"/>
                  </a:lnTo>
                  <a:lnTo>
                    <a:pt x="776" y="1446"/>
                  </a:lnTo>
                  <a:lnTo>
                    <a:pt x="763" y="1410"/>
                  </a:lnTo>
                  <a:lnTo>
                    <a:pt x="753" y="1371"/>
                  </a:lnTo>
                  <a:lnTo>
                    <a:pt x="745" y="1332"/>
                  </a:lnTo>
                  <a:lnTo>
                    <a:pt x="738" y="1293"/>
                  </a:lnTo>
                  <a:lnTo>
                    <a:pt x="733" y="1253"/>
                  </a:lnTo>
                  <a:lnTo>
                    <a:pt x="731" y="1211"/>
                  </a:lnTo>
                  <a:lnTo>
                    <a:pt x="730" y="1170"/>
                  </a:lnTo>
                  <a:lnTo>
                    <a:pt x="731" y="1128"/>
                  </a:lnTo>
                  <a:lnTo>
                    <a:pt x="733" y="1087"/>
                  </a:lnTo>
                  <a:lnTo>
                    <a:pt x="738" y="1046"/>
                  </a:lnTo>
                  <a:lnTo>
                    <a:pt x="745" y="1007"/>
                  </a:lnTo>
                  <a:lnTo>
                    <a:pt x="753" y="968"/>
                  </a:lnTo>
                  <a:lnTo>
                    <a:pt x="763" y="930"/>
                  </a:lnTo>
                  <a:lnTo>
                    <a:pt x="776" y="893"/>
                  </a:lnTo>
                  <a:lnTo>
                    <a:pt x="789" y="856"/>
                  </a:lnTo>
                  <a:lnTo>
                    <a:pt x="804" y="821"/>
                  </a:lnTo>
                  <a:lnTo>
                    <a:pt x="823" y="786"/>
                  </a:lnTo>
                  <a:lnTo>
                    <a:pt x="843" y="753"/>
                  </a:lnTo>
                  <a:lnTo>
                    <a:pt x="863" y="719"/>
                  </a:lnTo>
                  <a:lnTo>
                    <a:pt x="887" y="687"/>
                  </a:lnTo>
                  <a:lnTo>
                    <a:pt x="912" y="655"/>
                  </a:lnTo>
                  <a:lnTo>
                    <a:pt x="939" y="624"/>
                  </a:lnTo>
                  <a:lnTo>
                    <a:pt x="968" y="594"/>
                  </a:lnTo>
                  <a:lnTo>
                    <a:pt x="998" y="565"/>
                  </a:lnTo>
                  <a:lnTo>
                    <a:pt x="1029" y="537"/>
                  </a:lnTo>
                  <a:lnTo>
                    <a:pt x="1061" y="513"/>
                  </a:lnTo>
                  <a:lnTo>
                    <a:pt x="1094" y="489"/>
                  </a:lnTo>
                  <a:lnTo>
                    <a:pt x="1127" y="468"/>
                  </a:lnTo>
                  <a:lnTo>
                    <a:pt x="1162" y="448"/>
                  </a:lnTo>
                  <a:lnTo>
                    <a:pt x="1196" y="430"/>
                  </a:lnTo>
                  <a:lnTo>
                    <a:pt x="1232" y="414"/>
                  </a:lnTo>
                  <a:lnTo>
                    <a:pt x="1268" y="400"/>
                  </a:lnTo>
                  <a:lnTo>
                    <a:pt x="1305" y="387"/>
                  </a:lnTo>
                  <a:lnTo>
                    <a:pt x="1343" y="377"/>
                  </a:lnTo>
                  <a:lnTo>
                    <a:pt x="1382" y="369"/>
                  </a:lnTo>
                  <a:lnTo>
                    <a:pt x="1421" y="362"/>
                  </a:lnTo>
                  <a:lnTo>
                    <a:pt x="1461" y="357"/>
                  </a:lnTo>
                  <a:lnTo>
                    <a:pt x="1503" y="355"/>
                  </a:lnTo>
                  <a:lnTo>
                    <a:pt x="1544" y="354"/>
                  </a:lnTo>
                  <a:lnTo>
                    <a:pt x="1569" y="354"/>
                  </a:lnTo>
                  <a:lnTo>
                    <a:pt x="1593" y="355"/>
                  </a:lnTo>
                  <a:lnTo>
                    <a:pt x="1617" y="357"/>
                  </a:lnTo>
                  <a:lnTo>
                    <a:pt x="1641" y="358"/>
                  </a:lnTo>
                  <a:lnTo>
                    <a:pt x="1664" y="362"/>
                  </a:lnTo>
                  <a:lnTo>
                    <a:pt x="1687" y="365"/>
                  </a:lnTo>
                  <a:lnTo>
                    <a:pt x="1710" y="370"/>
                  </a:lnTo>
                  <a:lnTo>
                    <a:pt x="1733" y="375"/>
                  </a:lnTo>
                  <a:lnTo>
                    <a:pt x="1755" y="380"/>
                  </a:lnTo>
                  <a:lnTo>
                    <a:pt x="1777" y="386"/>
                  </a:lnTo>
                  <a:lnTo>
                    <a:pt x="1799" y="393"/>
                  </a:lnTo>
                  <a:lnTo>
                    <a:pt x="1821" y="400"/>
                  </a:lnTo>
                  <a:lnTo>
                    <a:pt x="1843" y="408"/>
                  </a:lnTo>
                  <a:lnTo>
                    <a:pt x="1864" y="416"/>
                  </a:lnTo>
                  <a:lnTo>
                    <a:pt x="1884" y="425"/>
                  </a:lnTo>
                  <a:lnTo>
                    <a:pt x="1905" y="436"/>
                  </a:lnTo>
                  <a:lnTo>
                    <a:pt x="1824" y="0"/>
                  </a:lnTo>
                  <a:lnTo>
                    <a:pt x="1816" y="1"/>
                  </a:lnTo>
                  <a:lnTo>
                    <a:pt x="1809" y="2"/>
                  </a:lnTo>
                  <a:lnTo>
                    <a:pt x="1801" y="3"/>
                  </a:lnTo>
                  <a:lnTo>
                    <a:pt x="1793" y="5"/>
                  </a:lnTo>
                  <a:lnTo>
                    <a:pt x="1785" y="6"/>
                  </a:lnTo>
                  <a:lnTo>
                    <a:pt x="1778" y="7"/>
                  </a:lnTo>
                  <a:lnTo>
                    <a:pt x="1770" y="9"/>
                  </a:lnTo>
                  <a:lnTo>
                    <a:pt x="1763" y="10"/>
                  </a:lnTo>
                  <a:lnTo>
                    <a:pt x="1721" y="21"/>
                  </a:lnTo>
                  <a:lnTo>
                    <a:pt x="1679" y="31"/>
                  </a:lnTo>
                  <a:lnTo>
                    <a:pt x="1638" y="43"/>
                  </a:lnTo>
                  <a:lnTo>
                    <a:pt x="1597" y="54"/>
                  </a:lnTo>
                  <a:lnTo>
                    <a:pt x="1557" y="66"/>
                  </a:lnTo>
                  <a:lnTo>
                    <a:pt x="1518" y="78"/>
                  </a:lnTo>
                  <a:lnTo>
                    <a:pt x="1479" y="92"/>
                  </a:lnTo>
                  <a:lnTo>
                    <a:pt x="1441" y="105"/>
                  </a:lnTo>
                  <a:lnTo>
                    <a:pt x="1403" y="120"/>
                  </a:lnTo>
                  <a:lnTo>
                    <a:pt x="1366" y="134"/>
                  </a:lnTo>
                  <a:lnTo>
                    <a:pt x="1329" y="149"/>
                  </a:lnTo>
                  <a:lnTo>
                    <a:pt x="1293" y="164"/>
                  </a:lnTo>
                  <a:lnTo>
                    <a:pt x="1257" y="180"/>
                  </a:lnTo>
                  <a:lnTo>
                    <a:pt x="1222" y="196"/>
                  </a:lnTo>
                  <a:lnTo>
                    <a:pt x="1187" y="212"/>
                  </a:lnTo>
                  <a:lnTo>
                    <a:pt x="1154" y="229"/>
                  </a:lnTo>
                  <a:lnTo>
                    <a:pt x="1120" y="247"/>
                  </a:lnTo>
                  <a:lnTo>
                    <a:pt x="1087" y="265"/>
                  </a:lnTo>
                  <a:lnTo>
                    <a:pt x="1055" y="284"/>
                  </a:lnTo>
                  <a:lnTo>
                    <a:pt x="1022" y="302"/>
                  </a:lnTo>
                  <a:lnTo>
                    <a:pt x="990" y="320"/>
                  </a:lnTo>
                  <a:lnTo>
                    <a:pt x="959" y="340"/>
                  </a:lnTo>
                  <a:lnTo>
                    <a:pt x="929" y="360"/>
                  </a:lnTo>
                  <a:lnTo>
                    <a:pt x="899" y="380"/>
                  </a:lnTo>
                  <a:lnTo>
                    <a:pt x="869" y="401"/>
                  </a:lnTo>
                  <a:lnTo>
                    <a:pt x="839" y="422"/>
                  </a:lnTo>
                  <a:lnTo>
                    <a:pt x="810" y="443"/>
                  </a:lnTo>
                  <a:lnTo>
                    <a:pt x="783" y="464"/>
                  </a:lnTo>
                  <a:lnTo>
                    <a:pt x="755" y="486"/>
                  </a:lnTo>
                  <a:lnTo>
                    <a:pt x="727" y="508"/>
                  </a:lnTo>
                  <a:lnTo>
                    <a:pt x="700" y="531"/>
                  </a:lnTo>
                  <a:lnTo>
                    <a:pt x="673" y="554"/>
                  </a:lnTo>
                  <a:lnTo>
                    <a:pt x="621" y="602"/>
                  </a:lnTo>
                  <a:lnTo>
                    <a:pt x="571" y="649"/>
                  </a:lnTo>
                  <a:lnTo>
                    <a:pt x="521" y="698"/>
                  </a:lnTo>
                  <a:lnTo>
                    <a:pt x="473" y="749"/>
                  </a:lnTo>
                  <a:lnTo>
                    <a:pt x="426" y="800"/>
                  </a:lnTo>
                  <a:lnTo>
                    <a:pt x="381" y="853"/>
                  </a:lnTo>
                  <a:lnTo>
                    <a:pt x="339" y="906"/>
                  </a:lnTo>
                  <a:lnTo>
                    <a:pt x="296" y="961"/>
                  </a:lnTo>
                  <a:lnTo>
                    <a:pt x="256" y="1017"/>
                  </a:lnTo>
                  <a:lnTo>
                    <a:pt x="216" y="1073"/>
                  </a:lnTo>
                  <a:lnTo>
                    <a:pt x="177" y="1129"/>
                  </a:lnTo>
                  <a:lnTo>
                    <a:pt x="139" y="1187"/>
                  </a:lnTo>
                  <a:lnTo>
                    <a:pt x="104" y="1246"/>
                  </a:lnTo>
                  <a:lnTo>
                    <a:pt x="68" y="1306"/>
                  </a:lnTo>
                  <a:lnTo>
                    <a:pt x="33" y="1366"/>
                  </a:lnTo>
                  <a:lnTo>
                    <a:pt x="0" y="1427"/>
                  </a:lnTo>
                  <a:lnTo>
                    <a:pt x="1419" y="2252"/>
                  </a:lnTo>
                  <a:lnTo>
                    <a:pt x="1430" y="2234"/>
                  </a:lnTo>
                  <a:lnTo>
                    <a:pt x="1442" y="2214"/>
                  </a:lnTo>
                  <a:lnTo>
                    <a:pt x="1453" y="2196"/>
                  </a:lnTo>
                  <a:lnTo>
                    <a:pt x="1466" y="2178"/>
                  </a:lnTo>
                  <a:lnTo>
                    <a:pt x="1479" y="2160"/>
                  </a:lnTo>
                  <a:lnTo>
                    <a:pt x="1491" y="2143"/>
                  </a:lnTo>
                  <a:lnTo>
                    <a:pt x="1505" y="2124"/>
                  </a:lnTo>
                  <a:lnTo>
                    <a:pt x="1519" y="2107"/>
                  </a:lnTo>
                  <a:lnTo>
                    <a:pt x="1533" y="2091"/>
                  </a:lnTo>
                  <a:lnTo>
                    <a:pt x="1548" y="2073"/>
                  </a:lnTo>
                  <a:lnTo>
                    <a:pt x="1562" y="2057"/>
                  </a:lnTo>
                  <a:lnTo>
                    <a:pt x="1578" y="2041"/>
                  </a:lnTo>
                  <a:lnTo>
                    <a:pt x="1593" y="2025"/>
                  </a:lnTo>
                  <a:lnTo>
                    <a:pt x="1609" y="2010"/>
                  </a:lnTo>
                  <a:lnTo>
                    <a:pt x="1625" y="1995"/>
                  </a:lnTo>
                  <a:lnTo>
                    <a:pt x="1641" y="1980"/>
                  </a:lnTo>
                  <a:lnTo>
                    <a:pt x="1630" y="1981"/>
                  </a:lnTo>
                  <a:lnTo>
                    <a:pt x="1618" y="1982"/>
                  </a:lnTo>
                  <a:lnTo>
                    <a:pt x="1605" y="1983"/>
                  </a:lnTo>
                  <a:lnTo>
                    <a:pt x="1594" y="1985"/>
                  </a:lnTo>
                  <a:lnTo>
                    <a:pt x="1581" y="1985"/>
                  </a:lnTo>
                  <a:lnTo>
                    <a:pt x="1570" y="1986"/>
                  </a:lnTo>
                  <a:lnTo>
                    <a:pt x="1557" y="1986"/>
                  </a:lnTo>
                  <a:lnTo>
                    <a:pt x="1544" y="1986"/>
                  </a:lnTo>
                  <a:lnTo>
                    <a:pt x="1503" y="1985"/>
                  </a:lnTo>
                  <a:lnTo>
                    <a:pt x="1461" y="1982"/>
                  </a:lnTo>
                  <a:lnTo>
                    <a:pt x="1421" y="1978"/>
                  </a:lnTo>
                  <a:lnTo>
                    <a:pt x="1382" y="1971"/>
                  </a:lnTo>
                  <a:lnTo>
                    <a:pt x="1343" y="1963"/>
                  </a:lnTo>
                  <a:lnTo>
                    <a:pt x="1305" y="1952"/>
                  </a:lnTo>
                  <a:lnTo>
                    <a:pt x="1268" y="1940"/>
                  </a:lnTo>
                  <a:lnTo>
                    <a:pt x="1232" y="1926"/>
                  </a:lnTo>
                  <a:lnTo>
                    <a:pt x="1196" y="1911"/>
                  </a:lnTo>
                  <a:lnTo>
                    <a:pt x="1162" y="1892"/>
                  </a:lnTo>
                  <a:lnTo>
                    <a:pt x="1127" y="1873"/>
                  </a:lnTo>
                  <a:lnTo>
                    <a:pt x="1094" y="1852"/>
                  </a:lnTo>
                  <a:lnTo>
                    <a:pt x="1061" y="1828"/>
                  </a:lnTo>
                  <a:lnTo>
                    <a:pt x="1029" y="1804"/>
                  </a:lnTo>
                  <a:lnTo>
                    <a:pt x="998" y="1776"/>
                  </a:lnTo>
                  <a:lnTo>
                    <a:pt x="968" y="174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3137446" y="4067780"/>
            <a:ext cx="330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INTERNATIONAL BANKS</a:t>
            </a:r>
            <a:endParaRPr lang="ru-RU" dirty="0"/>
          </a:p>
        </p:txBody>
      </p:sp>
      <p:grpSp>
        <p:nvGrpSpPr>
          <p:cNvPr id="6166" name="Group 50"/>
          <p:cNvGrpSpPr>
            <a:grpSpLocks noChangeAspect="1"/>
          </p:cNvGrpSpPr>
          <p:nvPr/>
        </p:nvGrpSpPr>
        <p:grpSpPr bwMode="auto">
          <a:xfrm>
            <a:off x="6892999" y="1913633"/>
            <a:ext cx="1473200" cy="1817688"/>
            <a:chOff x="4604" y="886"/>
            <a:chExt cx="928" cy="1145"/>
          </a:xfrm>
        </p:grpSpPr>
        <p:sp>
          <p:nvSpPr>
            <p:cNvPr id="6167" name="AutoShape 49"/>
            <p:cNvSpPr>
              <a:spLocks noChangeAspect="1" noChangeArrowheads="1" noTextEdit="1"/>
            </p:cNvSpPr>
            <p:nvPr/>
          </p:nvSpPr>
          <p:spPr bwMode="auto">
            <a:xfrm>
              <a:off x="4604" y="886"/>
              <a:ext cx="928" cy="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4717" y="1005"/>
              <a:ext cx="262" cy="206"/>
            </a:xfrm>
            <a:custGeom>
              <a:avLst/>
              <a:gdLst>
                <a:gd name="T0" fmla="*/ 288 w 523"/>
                <a:gd name="T1" fmla="*/ 413 h 414"/>
                <a:gd name="T2" fmla="*/ 338 w 523"/>
                <a:gd name="T3" fmla="*/ 405 h 414"/>
                <a:gd name="T4" fmla="*/ 386 w 523"/>
                <a:gd name="T5" fmla="*/ 388 h 414"/>
                <a:gd name="T6" fmla="*/ 427 w 523"/>
                <a:gd name="T7" fmla="*/ 367 h 414"/>
                <a:gd name="T8" fmla="*/ 463 w 523"/>
                <a:gd name="T9" fmla="*/ 338 h 414"/>
                <a:gd name="T10" fmla="*/ 491 w 523"/>
                <a:gd name="T11" fmla="*/ 306 h 414"/>
                <a:gd name="T12" fmla="*/ 511 w 523"/>
                <a:gd name="T13" fmla="*/ 268 h 414"/>
                <a:gd name="T14" fmla="*/ 521 w 523"/>
                <a:gd name="T15" fmla="*/ 227 h 414"/>
                <a:gd name="T16" fmla="*/ 521 w 523"/>
                <a:gd name="T17" fmla="*/ 186 h 414"/>
                <a:gd name="T18" fmla="*/ 511 w 523"/>
                <a:gd name="T19" fmla="*/ 145 h 414"/>
                <a:gd name="T20" fmla="*/ 491 w 523"/>
                <a:gd name="T21" fmla="*/ 109 h 414"/>
                <a:gd name="T22" fmla="*/ 463 w 523"/>
                <a:gd name="T23" fmla="*/ 75 h 414"/>
                <a:gd name="T24" fmla="*/ 427 w 523"/>
                <a:gd name="T25" fmla="*/ 48 h 414"/>
                <a:gd name="T26" fmla="*/ 386 w 523"/>
                <a:gd name="T27" fmla="*/ 26 h 414"/>
                <a:gd name="T28" fmla="*/ 338 w 523"/>
                <a:gd name="T29" fmla="*/ 10 h 414"/>
                <a:gd name="T30" fmla="*/ 288 w 523"/>
                <a:gd name="T31" fmla="*/ 1 h 414"/>
                <a:gd name="T32" fmla="*/ 235 w 523"/>
                <a:gd name="T33" fmla="*/ 1 h 414"/>
                <a:gd name="T34" fmla="*/ 184 w 523"/>
                <a:gd name="T35" fmla="*/ 10 h 414"/>
                <a:gd name="T36" fmla="*/ 137 w 523"/>
                <a:gd name="T37" fmla="*/ 26 h 414"/>
                <a:gd name="T38" fmla="*/ 95 w 523"/>
                <a:gd name="T39" fmla="*/ 48 h 414"/>
                <a:gd name="T40" fmla="*/ 60 w 523"/>
                <a:gd name="T41" fmla="*/ 75 h 414"/>
                <a:gd name="T42" fmla="*/ 31 w 523"/>
                <a:gd name="T43" fmla="*/ 109 h 414"/>
                <a:gd name="T44" fmla="*/ 11 w 523"/>
                <a:gd name="T45" fmla="*/ 145 h 414"/>
                <a:gd name="T46" fmla="*/ 1 w 523"/>
                <a:gd name="T47" fmla="*/ 186 h 414"/>
                <a:gd name="T48" fmla="*/ 1 w 523"/>
                <a:gd name="T49" fmla="*/ 227 h 414"/>
                <a:gd name="T50" fmla="*/ 11 w 523"/>
                <a:gd name="T51" fmla="*/ 268 h 414"/>
                <a:gd name="T52" fmla="*/ 31 w 523"/>
                <a:gd name="T53" fmla="*/ 306 h 414"/>
                <a:gd name="T54" fmla="*/ 60 w 523"/>
                <a:gd name="T55" fmla="*/ 338 h 414"/>
                <a:gd name="T56" fmla="*/ 95 w 523"/>
                <a:gd name="T57" fmla="*/ 367 h 414"/>
                <a:gd name="T58" fmla="*/ 137 w 523"/>
                <a:gd name="T59" fmla="*/ 388 h 414"/>
                <a:gd name="T60" fmla="*/ 184 w 523"/>
                <a:gd name="T61" fmla="*/ 405 h 414"/>
                <a:gd name="T62" fmla="*/ 235 w 523"/>
                <a:gd name="T63" fmla="*/ 41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3" h="414">
                  <a:moveTo>
                    <a:pt x="261" y="414"/>
                  </a:moveTo>
                  <a:lnTo>
                    <a:pt x="288" y="413"/>
                  </a:lnTo>
                  <a:lnTo>
                    <a:pt x="314" y="409"/>
                  </a:lnTo>
                  <a:lnTo>
                    <a:pt x="338" y="405"/>
                  </a:lnTo>
                  <a:lnTo>
                    <a:pt x="362" y="398"/>
                  </a:lnTo>
                  <a:lnTo>
                    <a:pt x="386" y="388"/>
                  </a:lnTo>
                  <a:lnTo>
                    <a:pt x="407" y="378"/>
                  </a:lnTo>
                  <a:lnTo>
                    <a:pt x="427" y="367"/>
                  </a:lnTo>
                  <a:lnTo>
                    <a:pt x="445" y="353"/>
                  </a:lnTo>
                  <a:lnTo>
                    <a:pt x="463" y="338"/>
                  </a:lnTo>
                  <a:lnTo>
                    <a:pt x="478" y="322"/>
                  </a:lnTo>
                  <a:lnTo>
                    <a:pt x="491" y="306"/>
                  </a:lnTo>
                  <a:lnTo>
                    <a:pt x="502" y="287"/>
                  </a:lnTo>
                  <a:lnTo>
                    <a:pt x="511" y="268"/>
                  </a:lnTo>
                  <a:lnTo>
                    <a:pt x="517" y="248"/>
                  </a:lnTo>
                  <a:lnTo>
                    <a:pt x="521" y="227"/>
                  </a:lnTo>
                  <a:lnTo>
                    <a:pt x="523" y="206"/>
                  </a:lnTo>
                  <a:lnTo>
                    <a:pt x="521" y="186"/>
                  </a:lnTo>
                  <a:lnTo>
                    <a:pt x="517" y="165"/>
                  </a:lnTo>
                  <a:lnTo>
                    <a:pt x="511" y="145"/>
                  </a:lnTo>
                  <a:lnTo>
                    <a:pt x="502" y="126"/>
                  </a:lnTo>
                  <a:lnTo>
                    <a:pt x="491" y="109"/>
                  </a:lnTo>
                  <a:lnTo>
                    <a:pt x="478" y="91"/>
                  </a:lnTo>
                  <a:lnTo>
                    <a:pt x="463" y="75"/>
                  </a:lnTo>
                  <a:lnTo>
                    <a:pt x="445" y="60"/>
                  </a:lnTo>
                  <a:lnTo>
                    <a:pt x="427" y="48"/>
                  </a:lnTo>
                  <a:lnTo>
                    <a:pt x="407" y="36"/>
                  </a:lnTo>
                  <a:lnTo>
                    <a:pt x="386" y="26"/>
                  </a:lnTo>
                  <a:lnTo>
                    <a:pt x="362" y="16"/>
                  </a:lnTo>
                  <a:lnTo>
                    <a:pt x="338" y="10"/>
                  </a:lnTo>
                  <a:lnTo>
                    <a:pt x="314" y="5"/>
                  </a:lnTo>
                  <a:lnTo>
                    <a:pt x="288" y="1"/>
                  </a:lnTo>
                  <a:lnTo>
                    <a:pt x="261" y="0"/>
                  </a:lnTo>
                  <a:lnTo>
                    <a:pt x="235" y="1"/>
                  </a:lnTo>
                  <a:lnTo>
                    <a:pt x="208" y="5"/>
                  </a:lnTo>
                  <a:lnTo>
                    <a:pt x="184" y="10"/>
                  </a:lnTo>
                  <a:lnTo>
                    <a:pt x="160" y="16"/>
                  </a:lnTo>
                  <a:lnTo>
                    <a:pt x="137" y="26"/>
                  </a:lnTo>
                  <a:lnTo>
                    <a:pt x="115" y="36"/>
                  </a:lnTo>
                  <a:lnTo>
                    <a:pt x="95" y="48"/>
                  </a:lnTo>
                  <a:lnTo>
                    <a:pt x="77" y="60"/>
                  </a:lnTo>
                  <a:lnTo>
                    <a:pt x="60" y="75"/>
                  </a:lnTo>
                  <a:lnTo>
                    <a:pt x="45" y="91"/>
                  </a:lnTo>
                  <a:lnTo>
                    <a:pt x="31" y="109"/>
                  </a:lnTo>
                  <a:lnTo>
                    <a:pt x="21" y="126"/>
                  </a:lnTo>
                  <a:lnTo>
                    <a:pt x="11" y="145"/>
                  </a:lnTo>
                  <a:lnTo>
                    <a:pt x="6" y="165"/>
                  </a:lnTo>
                  <a:lnTo>
                    <a:pt x="1" y="186"/>
                  </a:lnTo>
                  <a:lnTo>
                    <a:pt x="0" y="206"/>
                  </a:lnTo>
                  <a:lnTo>
                    <a:pt x="1" y="227"/>
                  </a:lnTo>
                  <a:lnTo>
                    <a:pt x="6" y="248"/>
                  </a:lnTo>
                  <a:lnTo>
                    <a:pt x="11" y="268"/>
                  </a:lnTo>
                  <a:lnTo>
                    <a:pt x="21" y="287"/>
                  </a:lnTo>
                  <a:lnTo>
                    <a:pt x="31" y="306"/>
                  </a:lnTo>
                  <a:lnTo>
                    <a:pt x="45" y="322"/>
                  </a:lnTo>
                  <a:lnTo>
                    <a:pt x="60" y="338"/>
                  </a:lnTo>
                  <a:lnTo>
                    <a:pt x="77" y="353"/>
                  </a:lnTo>
                  <a:lnTo>
                    <a:pt x="95" y="367"/>
                  </a:lnTo>
                  <a:lnTo>
                    <a:pt x="115" y="378"/>
                  </a:lnTo>
                  <a:lnTo>
                    <a:pt x="137" y="388"/>
                  </a:lnTo>
                  <a:lnTo>
                    <a:pt x="160" y="398"/>
                  </a:lnTo>
                  <a:lnTo>
                    <a:pt x="184" y="405"/>
                  </a:lnTo>
                  <a:lnTo>
                    <a:pt x="208" y="409"/>
                  </a:lnTo>
                  <a:lnTo>
                    <a:pt x="235" y="413"/>
                  </a:lnTo>
                  <a:lnTo>
                    <a:pt x="261" y="414"/>
                  </a:lnTo>
                  <a:close/>
                </a:path>
              </a:pathLst>
            </a:custGeom>
            <a:solidFill>
              <a:srgbClr val="E2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4720" y="1006"/>
              <a:ext cx="256" cy="203"/>
            </a:xfrm>
            <a:custGeom>
              <a:avLst/>
              <a:gdLst>
                <a:gd name="T0" fmla="*/ 282 w 511"/>
                <a:gd name="T1" fmla="*/ 404 h 405"/>
                <a:gd name="T2" fmla="*/ 331 w 511"/>
                <a:gd name="T3" fmla="*/ 396 h 405"/>
                <a:gd name="T4" fmla="*/ 377 w 511"/>
                <a:gd name="T5" fmla="*/ 381 h 405"/>
                <a:gd name="T6" fmla="*/ 418 w 511"/>
                <a:gd name="T7" fmla="*/ 359 h 405"/>
                <a:gd name="T8" fmla="*/ 452 w 511"/>
                <a:gd name="T9" fmla="*/ 332 h 405"/>
                <a:gd name="T10" fmla="*/ 480 w 511"/>
                <a:gd name="T11" fmla="*/ 299 h 405"/>
                <a:gd name="T12" fmla="*/ 499 w 511"/>
                <a:gd name="T13" fmla="*/ 262 h 405"/>
                <a:gd name="T14" fmla="*/ 510 w 511"/>
                <a:gd name="T15" fmla="*/ 223 h 405"/>
                <a:gd name="T16" fmla="*/ 510 w 511"/>
                <a:gd name="T17" fmla="*/ 182 h 405"/>
                <a:gd name="T18" fmla="*/ 499 w 511"/>
                <a:gd name="T19" fmla="*/ 143 h 405"/>
                <a:gd name="T20" fmla="*/ 480 w 511"/>
                <a:gd name="T21" fmla="*/ 106 h 405"/>
                <a:gd name="T22" fmla="*/ 452 w 511"/>
                <a:gd name="T23" fmla="*/ 73 h 405"/>
                <a:gd name="T24" fmla="*/ 418 w 511"/>
                <a:gd name="T25" fmla="*/ 46 h 405"/>
                <a:gd name="T26" fmla="*/ 377 w 511"/>
                <a:gd name="T27" fmla="*/ 24 h 405"/>
                <a:gd name="T28" fmla="*/ 331 w 511"/>
                <a:gd name="T29" fmla="*/ 9 h 405"/>
                <a:gd name="T30" fmla="*/ 282 w 511"/>
                <a:gd name="T31" fmla="*/ 1 h 405"/>
                <a:gd name="T32" fmla="*/ 229 w 511"/>
                <a:gd name="T33" fmla="*/ 1 h 405"/>
                <a:gd name="T34" fmla="*/ 179 w 511"/>
                <a:gd name="T35" fmla="*/ 9 h 405"/>
                <a:gd name="T36" fmla="*/ 133 w 511"/>
                <a:gd name="T37" fmla="*/ 24 h 405"/>
                <a:gd name="T38" fmla="*/ 93 w 511"/>
                <a:gd name="T39" fmla="*/ 46 h 405"/>
                <a:gd name="T40" fmla="*/ 58 w 511"/>
                <a:gd name="T41" fmla="*/ 73 h 405"/>
                <a:gd name="T42" fmla="*/ 31 w 511"/>
                <a:gd name="T43" fmla="*/ 106 h 405"/>
                <a:gd name="T44" fmla="*/ 11 w 511"/>
                <a:gd name="T45" fmla="*/ 143 h 405"/>
                <a:gd name="T46" fmla="*/ 1 w 511"/>
                <a:gd name="T47" fmla="*/ 182 h 405"/>
                <a:gd name="T48" fmla="*/ 1 w 511"/>
                <a:gd name="T49" fmla="*/ 223 h 405"/>
                <a:gd name="T50" fmla="*/ 11 w 511"/>
                <a:gd name="T51" fmla="*/ 262 h 405"/>
                <a:gd name="T52" fmla="*/ 31 w 511"/>
                <a:gd name="T53" fmla="*/ 299 h 405"/>
                <a:gd name="T54" fmla="*/ 58 w 511"/>
                <a:gd name="T55" fmla="*/ 332 h 405"/>
                <a:gd name="T56" fmla="*/ 93 w 511"/>
                <a:gd name="T57" fmla="*/ 359 h 405"/>
                <a:gd name="T58" fmla="*/ 133 w 511"/>
                <a:gd name="T59" fmla="*/ 381 h 405"/>
                <a:gd name="T60" fmla="*/ 179 w 511"/>
                <a:gd name="T61" fmla="*/ 396 h 405"/>
                <a:gd name="T62" fmla="*/ 229 w 511"/>
                <a:gd name="T63" fmla="*/ 40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1" h="405">
                  <a:moveTo>
                    <a:pt x="255" y="405"/>
                  </a:moveTo>
                  <a:lnTo>
                    <a:pt x="282" y="404"/>
                  </a:lnTo>
                  <a:lnTo>
                    <a:pt x="307" y="401"/>
                  </a:lnTo>
                  <a:lnTo>
                    <a:pt x="331" y="396"/>
                  </a:lnTo>
                  <a:lnTo>
                    <a:pt x="355" y="389"/>
                  </a:lnTo>
                  <a:lnTo>
                    <a:pt x="377" y="381"/>
                  </a:lnTo>
                  <a:lnTo>
                    <a:pt x="398" y="371"/>
                  </a:lnTo>
                  <a:lnTo>
                    <a:pt x="418" y="359"/>
                  </a:lnTo>
                  <a:lnTo>
                    <a:pt x="436" y="345"/>
                  </a:lnTo>
                  <a:lnTo>
                    <a:pt x="452" y="332"/>
                  </a:lnTo>
                  <a:lnTo>
                    <a:pt x="467" y="315"/>
                  </a:lnTo>
                  <a:lnTo>
                    <a:pt x="480" y="299"/>
                  </a:lnTo>
                  <a:lnTo>
                    <a:pt x="491" y="281"/>
                  </a:lnTo>
                  <a:lnTo>
                    <a:pt x="499" y="262"/>
                  </a:lnTo>
                  <a:lnTo>
                    <a:pt x="506" y="243"/>
                  </a:lnTo>
                  <a:lnTo>
                    <a:pt x="510" y="223"/>
                  </a:lnTo>
                  <a:lnTo>
                    <a:pt x="511" y="202"/>
                  </a:lnTo>
                  <a:lnTo>
                    <a:pt x="510" y="182"/>
                  </a:lnTo>
                  <a:lnTo>
                    <a:pt x="506" y="162"/>
                  </a:lnTo>
                  <a:lnTo>
                    <a:pt x="499" y="143"/>
                  </a:lnTo>
                  <a:lnTo>
                    <a:pt x="491" y="124"/>
                  </a:lnTo>
                  <a:lnTo>
                    <a:pt x="480" y="106"/>
                  </a:lnTo>
                  <a:lnTo>
                    <a:pt x="467" y="90"/>
                  </a:lnTo>
                  <a:lnTo>
                    <a:pt x="452" y="73"/>
                  </a:lnTo>
                  <a:lnTo>
                    <a:pt x="436" y="60"/>
                  </a:lnTo>
                  <a:lnTo>
                    <a:pt x="418" y="46"/>
                  </a:lnTo>
                  <a:lnTo>
                    <a:pt x="398" y="34"/>
                  </a:lnTo>
                  <a:lnTo>
                    <a:pt x="377" y="24"/>
                  </a:lnTo>
                  <a:lnTo>
                    <a:pt x="355" y="16"/>
                  </a:lnTo>
                  <a:lnTo>
                    <a:pt x="331" y="9"/>
                  </a:lnTo>
                  <a:lnTo>
                    <a:pt x="307" y="4"/>
                  </a:lnTo>
                  <a:lnTo>
                    <a:pt x="282" y="1"/>
                  </a:lnTo>
                  <a:lnTo>
                    <a:pt x="255" y="0"/>
                  </a:lnTo>
                  <a:lnTo>
                    <a:pt x="229" y="1"/>
                  </a:lnTo>
                  <a:lnTo>
                    <a:pt x="203" y="4"/>
                  </a:lnTo>
                  <a:lnTo>
                    <a:pt x="179" y="9"/>
                  </a:lnTo>
                  <a:lnTo>
                    <a:pt x="155" y="16"/>
                  </a:lnTo>
                  <a:lnTo>
                    <a:pt x="133" y="24"/>
                  </a:lnTo>
                  <a:lnTo>
                    <a:pt x="112" y="34"/>
                  </a:lnTo>
                  <a:lnTo>
                    <a:pt x="93" y="46"/>
                  </a:lnTo>
                  <a:lnTo>
                    <a:pt x="74" y="60"/>
                  </a:lnTo>
                  <a:lnTo>
                    <a:pt x="58" y="73"/>
                  </a:lnTo>
                  <a:lnTo>
                    <a:pt x="43" y="90"/>
                  </a:lnTo>
                  <a:lnTo>
                    <a:pt x="31" y="106"/>
                  </a:lnTo>
                  <a:lnTo>
                    <a:pt x="19" y="124"/>
                  </a:lnTo>
                  <a:lnTo>
                    <a:pt x="11" y="143"/>
                  </a:lnTo>
                  <a:lnTo>
                    <a:pt x="4" y="162"/>
                  </a:lnTo>
                  <a:lnTo>
                    <a:pt x="1" y="182"/>
                  </a:lnTo>
                  <a:lnTo>
                    <a:pt x="0" y="202"/>
                  </a:lnTo>
                  <a:lnTo>
                    <a:pt x="1" y="223"/>
                  </a:lnTo>
                  <a:lnTo>
                    <a:pt x="4" y="243"/>
                  </a:lnTo>
                  <a:lnTo>
                    <a:pt x="11" y="262"/>
                  </a:lnTo>
                  <a:lnTo>
                    <a:pt x="19" y="281"/>
                  </a:lnTo>
                  <a:lnTo>
                    <a:pt x="31" y="299"/>
                  </a:lnTo>
                  <a:lnTo>
                    <a:pt x="43" y="315"/>
                  </a:lnTo>
                  <a:lnTo>
                    <a:pt x="58" y="332"/>
                  </a:lnTo>
                  <a:lnTo>
                    <a:pt x="74" y="345"/>
                  </a:lnTo>
                  <a:lnTo>
                    <a:pt x="93" y="359"/>
                  </a:lnTo>
                  <a:lnTo>
                    <a:pt x="112" y="371"/>
                  </a:lnTo>
                  <a:lnTo>
                    <a:pt x="133" y="381"/>
                  </a:lnTo>
                  <a:lnTo>
                    <a:pt x="155" y="389"/>
                  </a:lnTo>
                  <a:lnTo>
                    <a:pt x="179" y="396"/>
                  </a:lnTo>
                  <a:lnTo>
                    <a:pt x="203" y="401"/>
                  </a:lnTo>
                  <a:lnTo>
                    <a:pt x="229" y="404"/>
                  </a:lnTo>
                  <a:lnTo>
                    <a:pt x="255" y="405"/>
                  </a:lnTo>
                  <a:close/>
                </a:path>
              </a:pathLst>
            </a:custGeom>
            <a:solidFill>
              <a:srgbClr val="EAF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4723" y="1009"/>
              <a:ext cx="251" cy="198"/>
            </a:xfrm>
            <a:custGeom>
              <a:avLst/>
              <a:gdLst>
                <a:gd name="T0" fmla="*/ 277 w 502"/>
                <a:gd name="T1" fmla="*/ 397 h 398"/>
                <a:gd name="T2" fmla="*/ 326 w 502"/>
                <a:gd name="T3" fmla="*/ 389 h 398"/>
                <a:gd name="T4" fmla="*/ 371 w 502"/>
                <a:gd name="T5" fmla="*/ 374 h 398"/>
                <a:gd name="T6" fmla="*/ 411 w 502"/>
                <a:gd name="T7" fmla="*/ 352 h 398"/>
                <a:gd name="T8" fmla="*/ 445 w 502"/>
                <a:gd name="T9" fmla="*/ 325 h 398"/>
                <a:gd name="T10" fmla="*/ 472 w 502"/>
                <a:gd name="T11" fmla="*/ 293 h 398"/>
                <a:gd name="T12" fmla="*/ 491 w 502"/>
                <a:gd name="T13" fmla="*/ 257 h 398"/>
                <a:gd name="T14" fmla="*/ 501 w 502"/>
                <a:gd name="T15" fmla="*/ 219 h 398"/>
                <a:gd name="T16" fmla="*/ 501 w 502"/>
                <a:gd name="T17" fmla="*/ 178 h 398"/>
                <a:gd name="T18" fmla="*/ 491 w 502"/>
                <a:gd name="T19" fmla="*/ 140 h 398"/>
                <a:gd name="T20" fmla="*/ 472 w 502"/>
                <a:gd name="T21" fmla="*/ 104 h 398"/>
                <a:gd name="T22" fmla="*/ 445 w 502"/>
                <a:gd name="T23" fmla="*/ 73 h 398"/>
                <a:gd name="T24" fmla="*/ 411 w 502"/>
                <a:gd name="T25" fmla="*/ 45 h 398"/>
                <a:gd name="T26" fmla="*/ 371 w 502"/>
                <a:gd name="T27" fmla="*/ 25 h 398"/>
                <a:gd name="T28" fmla="*/ 326 w 502"/>
                <a:gd name="T29" fmla="*/ 10 h 398"/>
                <a:gd name="T30" fmla="*/ 277 w 502"/>
                <a:gd name="T31" fmla="*/ 2 h 398"/>
                <a:gd name="T32" fmla="*/ 226 w 502"/>
                <a:gd name="T33" fmla="*/ 2 h 398"/>
                <a:gd name="T34" fmla="*/ 176 w 502"/>
                <a:gd name="T35" fmla="*/ 10 h 398"/>
                <a:gd name="T36" fmla="*/ 131 w 502"/>
                <a:gd name="T37" fmla="*/ 25 h 398"/>
                <a:gd name="T38" fmla="*/ 91 w 502"/>
                <a:gd name="T39" fmla="*/ 45 h 398"/>
                <a:gd name="T40" fmla="*/ 58 w 502"/>
                <a:gd name="T41" fmla="*/ 73 h 398"/>
                <a:gd name="T42" fmla="*/ 30 w 502"/>
                <a:gd name="T43" fmla="*/ 104 h 398"/>
                <a:gd name="T44" fmla="*/ 12 w 502"/>
                <a:gd name="T45" fmla="*/ 140 h 398"/>
                <a:gd name="T46" fmla="*/ 1 w 502"/>
                <a:gd name="T47" fmla="*/ 178 h 398"/>
                <a:gd name="T48" fmla="*/ 1 w 502"/>
                <a:gd name="T49" fmla="*/ 219 h 398"/>
                <a:gd name="T50" fmla="*/ 12 w 502"/>
                <a:gd name="T51" fmla="*/ 257 h 398"/>
                <a:gd name="T52" fmla="*/ 30 w 502"/>
                <a:gd name="T53" fmla="*/ 293 h 398"/>
                <a:gd name="T54" fmla="*/ 58 w 502"/>
                <a:gd name="T55" fmla="*/ 325 h 398"/>
                <a:gd name="T56" fmla="*/ 91 w 502"/>
                <a:gd name="T57" fmla="*/ 352 h 398"/>
                <a:gd name="T58" fmla="*/ 131 w 502"/>
                <a:gd name="T59" fmla="*/ 374 h 398"/>
                <a:gd name="T60" fmla="*/ 176 w 502"/>
                <a:gd name="T61" fmla="*/ 389 h 398"/>
                <a:gd name="T62" fmla="*/ 226 w 502"/>
                <a:gd name="T63" fmla="*/ 397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2" h="398">
                  <a:moveTo>
                    <a:pt x="251" y="398"/>
                  </a:moveTo>
                  <a:lnTo>
                    <a:pt x="277" y="397"/>
                  </a:lnTo>
                  <a:lnTo>
                    <a:pt x="302" y="393"/>
                  </a:lnTo>
                  <a:lnTo>
                    <a:pt x="326" y="389"/>
                  </a:lnTo>
                  <a:lnTo>
                    <a:pt x="349" y="382"/>
                  </a:lnTo>
                  <a:lnTo>
                    <a:pt x="371" y="374"/>
                  </a:lnTo>
                  <a:lnTo>
                    <a:pt x="392" y="363"/>
                  </a:lnTo>
                  <a:lnTo>
                    <a:pt x="411" y="352"/>
                  </a:lnTo>
                  <a:lnTo>
                    <a:pt x="428" y="339"/>
                  </a:lnTo>
                  <a:lnTo>
                    <a:pt x="445" y="325"/>
                  </a:lnTo>
                  <a:lnTo>
                    <a:pt x="460" y="309"/>
                  </a:lnTo>
                  <a:lnTo>
                    <a:pt x="472" y="293"/>
                  </a:lnTo>
                  <a:lnTo>
                    <a:pt x="483" y="276"/>
                  </a:lnTo>
                  <a:lnTo>
                    <a:pt x="491" y="257"/>
                  </a:lnTo>
                  <a:lnTo>
                    <a:pt x="498" y="239"/>
                  </a:lnTo>
                  <a:lnTo>
                    <a:pt x="501" y="219"/>
                  </a:lnTo>
                  <a:lnTo>
                    <a:pt x="502" y="198"/>
                  </a:lnTo>
                  <a:lnTo>
                    <a:pt x="501" y="178"/>
                  </a:lnTo>
                  <a:lnTo>
                    <a:pt x="498" y="158"/>
                  </a:lnTo>
                  <a:lnTo>
                    <a:pt x="491" y="140"/>
                  </a:lnTo>
                  <a:lnTo>
                    <a:pt x="483" y="121"/>
                  </a:lnTo>
                  <a:lnTo>
                    <a:pt x="472" y="104"/>
                  </a:lnTo>
                  <a:lnTo>
                    <a:pt x="460" y="88"/>
                  </a:lnTo>
                  <a:lnTo>
                    <a:pt x="445" y="73"/>
                  </a:lnTo>
                  <a:lnTo>
                    <a:pt x="428" y="58"/>
                  </a:lnTo>
                  <a:lnTo>
                    <a:pt x="411" y="45"/>
                  </a:lnTo>
                  <a:lnTo>
                    <a:pt x="392" y="34"/>
                  </a:lnTo>
                  <a:lnTo>
                    <a:pt x="371" y="25"/>
                  </a:lnTo>
                  <a:lnTo>
                    <a:pt x="349" y="16"/>
                  </a:lnTo>
                  <a:lnTo>
                    <a:pt x="326" y="10"/>
                  </a:lnTo>
                  <a:lnTo>
                    <a:pt x="302" y="4"/>
                  </a:lnTo>
                  <a:lnTo>
                    <a:pt x="277" y="2"/>
                  </a:lnTo>
                  <a:lnTo>
                    <a:pt x="251" y="0"/>
                  </a:lnTo>
                  <a:lnTo>
                    <a:pt x="226" y="2"/>
                  </a:lnTo>
                  <a:lnTo>
                    <a:pt x="201" y="4"/>
                  </a:lnTo>
                  <a:lnTo>
                    <a:pt x="176" y="10"/>
                  </a:lnTo>
                  <a:lnTo>
                    <a:pt x="153" y="16"/>
                  </a:lnTo>
                  <a:lnTo>
                    <a:pt x="131" y="25"/>
                  </a:lnTo>
                  <a:lnTo>
                    <a:pt x="111" y="34"/>
                  </a:lnTo>
                  <a:lnTo>
                    <a:pt x="91" y="45"/>
                  </a:lnTo>
                  <a:lnTo>
                    <a:pt x="74" y="58"/>
                  </a:lnTo>
                  <a:lnTo>
                    <a:pt x="58" y="73"/>
                  </a:lnTo>
                  <a:lnTo>
                    <a:pt x="43" y="88"/>
                  </a:lnTo>
                  <a:lnTo>
                    <a:pt x="30" y="104"/>
                  </a:lnTo>
                  <a:lnTo>
                    <a:pt x="20" y="121"/>
                  </a:lnTo>
                  <a:lnTo>
                    <a:pt x="12" y="140"/>
                  </a:lnTo>
                  <a:lnTo>
                    <a:pt x="5" y="158"/>
                  </a:lnTo>
                  <a:lnTo>
                    <a:pt x="1" y="178"/>
                  </a:lnTo>
                  <a:lnTo>
                    <a:pt x="0" y="198"/>
                  </a:lnTo>
                  <a:lnTo>
                    <a:pt x="1" y="219"/>
                  </a:lnTo>
                  <a:lnTo>
                    <a:pt x="5" y="239"/>
                  </a:lnTo>
                  <a:lnTo>
                    <a:pt x="12" y="257"/>
                  </a:lnTo>
                  <a:lnTo>
                    <a:pt x="20" y="276"/>
                  </a:lnTo>
                  <a:lnTo>
                    <a:pt x="30" y="293"/>
                  </a:lnTo>
                  <a:lnTo>
                    <a:pt x="43" y="309"/>
                  </a:lnTo>
                  <a:lnTo>
                    <a:pt x="58" y="325"/>
                  </a:lnTo>
                  <a:lnTo>
                    <a:pt x="74" y="339"/>
                  </a:lnTo>
                  <a:lnTo>
                    <a:pt x="91" y="352"/>
                  </a:lnTo>
                  <a:lnTo>
                    <a:pt x="111" y="363"/>
                  </a:lnTo>
                  <a:lnTo>
                    <a:pt x="131" y="374"/>
                  </a:lnTo>
                  <a:lnTo>
                    <a:pt x="153" y="382"/>
                  </a:lnTo>
                  <a:lnTo>
                    <a:pt x="176" y="389"/>
                  </a:lnTo>
                  <a:lnTo>
                    <a:pt x="201" y="393"/>
                  </a:lnTo>
                  <a:lnTo>
                    <a:pt x="226" y="397"/>
                  </a:lnTo>
                  <a:lnTo>
                    <a:pt x="251" y="398"/>
                  </a:lnTo>
                  <a:close/>
                </a:path>
              </a:pathLst>
            </a:custGeom>
            <a:solidFill>
              <a:srgbClr val="EFF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4725" y="1010"/>
              <a:ext cx="246" cy="195"/>
            </a:xfrm>
            <a:custGeom>
              <a:avLst/>
              <a:gdLst>
                <a:gd name="T0" fmla="*/ 272 w 491"/>
                <a:gd name="T1" fmla="*/ 388 h 389"/>
                <a:gd name="T2" fmla="*/ 319 w 491"/>
                <a:gd name="T3" fmla="*/ 380 h 389"/>
                <a:gd name="T4" fmla="*/ 364 w 491"/>
                <a:gd name="T5" fmla="*/ 366 h 389"/>
                <a:gd name="T6" fmla="*/ 403 w 491"/>
                <a:gd name="T7" fmla="*/ 344 h 389"/>
                <a:gd name="T8" fmla="*/ 435 w 491"/>
                <a:gd name="T9" fmla="*/ 318 h 389"/>
                <a:gd name="T10" fmla="*/ 461 w 491"/>
                <a:gd name="T11" fmla="*/ 287 h 389"/>
                <a:gd name="T12" fmla="*/ 480 w 491"/>
                <a:gd name="T13" fmla="*/ 252 h 389"/>
                <a:gd name="T14" fmla="*/ 490 w 491"/>
                <a:gd name="T15" fmla="*/ 214 h 389"/>
                <a:gd name="T16" fmla="*/ 490 w 491"/>
                <a:gd name="T17" fmla="*/ 175 h 389"/>
                <a:gd name="T18" fmla="*/ 480 w 491"/>
                <a:gd name="T19" fmla="*/ 137 h 389"/>
                <a:gd name="T20" fmla="*/ 461 w 491"/>
                <a:gd name="T21" fmla="*/ 102 h 389"/>
                <a:gd name="T22" fmla="*/ 435 w 491"/>
                <a:gd name="T23" fmla="*/ 71 h 389"/>
                <a:gd name="T24" fmla="*/ 403 w 491"/>
                <a:gd name="T25" fmla="*/ 45 h 389"/>
                <a:gd name="T26" fmla="*/ 364 w 491"/>
                <a:gd name="T27" fmla="*/ 23 h 389"/>
                <a:gd name="T28" fmla="*/ 319 w 491"/>
                <a:gd name="T29" fmla="*/ 9 h 389"/>
                <a:gd name="T30" fmla="*/ 272 w 491"/>
                <a:gd name="T31" fmla="*/ 1 h 389"/>
                <a:gd name="T32" fmla="*/ 221 w 491"/>
                <a:gd name="T33" fmla="*/ 1 h 389"/>
                <a:gd name="T34" fmla="*/ 172 w 491"/>
                <a:gd name="T35" fmla="*/ 9 h 389"/>
                <a:gd name="T36" fmla="*/ 129 w 491"/>
                <a:gd name="T37" fmla="*/ 23 h 389"/>
                <a:gd name="T38" fmla="*/ 90 w 491"/>
                <a:gd name="T39" fmla="*/ 45 h 389"/>
                <a:gd name="T40" fmla="*/ 56 w 491"/>
                <a:gd name="T41" fmla="*/ 71 h 389"/>
                <a:gd name="T42" fmla="*/ 30 w 491"/>
                <a:gd name="T43" fmla="*/ 102 h 389"/>
                <a:gd name="T44" fmla="*/ 11 w 491"/>
                <a:gd name="T45" fmla="*/ 137 h 389"/>
                <a:gd name="T46" fmla="*/ 1 w 491"/>
                <a:gd name="T47" fmla="*/ 175 h 389"/>
                <a:gd name="T48" fmla="*/ 1 w 491"/>
                <a:gd name="T49" fmla="*/ 214 h 389"/>
                <a:gd name="T50" fmla="*/ 11 w 491"/>
                <a:gd name="T51" fmla="*/ 252 h 389"/>
                <a:gd name="T52" fmla="*/ 30 w 491"/>
                <a:gd name="T53" fmla="*/ 287 h 389"/>
                <a:gd name="T54" fmla="*/ 56 w 491"/>
                <a:gd name="T55" fmla="*/ 318 h 389"/>
                <a:gd name="T56" fmla="*/ 90 w 491"/>
                <a:gd name="T57" fmla="*/ 344 h 389"/>
                <a:gd name="T58" fmla="*/ 129 w 491"/>
                <a:gd name="T59" fmla="*/ 366 h 389"/>
                <a:gd name="T60" fmla="*/ 172 w 491"/>
                <a:gd name="T61" fmla="*/ 380 h 389"/>
                <a:gd name="T62" fmla="*/ 221 w 491"/>
                <a:gd name="T63" fmla="*/ 38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1" h="389">
                  <a:moveTo>
                    <a:pt x="246" y="389"/>
                  </a:moveTo>
                  <a:lnTo>
                    <a:pt x="272" y="388"/>
                  </a:lnTo>
                  <a:lnTo>
                    <a:pt x="296" y="386"/>
                  </a:lnTo>
                  <a:lnTo>
                    <a:pt x="319" y="380"/>
                  </a:lnTo>
                  <a:lnTo>
                    <a:pt x="342" y="374"/>
                  </a:lnTo>
                  <a:lnTo>
                    <a:pt x="364" y="366"/>
                  </a:lnTo>
                  <a:lnTo>
                    <a:pt x="383" y="356"/>
                  </a:lnTo>
                  <a:lnTo>
                    <a:pt x="403" y="344"/>
                  </a:lnTo>
                  <a:lnTo>
                    <a:pt x="420" y="332"/>
                  </a:lnTo>
                  <a:lnTo>
                    <a:pt x="435" y="318"/>
                  </a:lnTo>
                  <a:lnTo>
                    <a:pt x="450" y="303"/>
                  </a:lnTo>
                  <a:lnTo>
                    <a:pt x="461" y="287"/>
                  </a:lnTo>
                  <a:lnTo>
                    <a:pt x="472" y="271"/>
                  </a:lnTo>
                  <a:lnTo>
                    <a:pt x="480" y="252"/>
                  </a:lnTo>
                  <a:lnTo>
                    <a:pt x="487" y="234"/>
                  </a:lnTo>
                  <a:lnTo>
                    <a:pt x="490" y="214"/>
                  </a:lnTo>
                  <a:lnTo>
                    <a:pt x="491" y="194"/>
                  </a:lnTo>
                  <a:lnTo>
                    <a:pt x="490" y="175"/>
                  </a:lnTo>
                  <a:lnTo>
                    <a:pt x="487" y="155"/>
                  </a:lnTo>
                  <a:lnTo>
                    <a:pt x="480" y="137"/>
                  </a:lnTo>
                  <a:lnTo>
                    <a:pt x="472" y="118"/>
                  </a:lnTo>
                  <a:lnTo>
                    <a:pt x="461" y="102"/>
                  </a:lnTo>
                  <a:lnTo>
                    <a:pt x="450" y="86"/>
                  </a:lnTo>
                  <a:lnTo>
                    <a:pt x="435" y="71"/>
                  </a:lnTo>
                  <a:lnTo>
                    <a:pt x="420" y="57"/>
                  </a:lnTo>
                  <a:lnTo>
                    <a:pt x="403" y="45"/>
                  </a:lnTo>
                  <a:lnTo>
                    <a:pt x="383" y="33"/>
                  </a:lnTo>
                  <a:lnTo>
                    <a:pt x="364" y="23"/>
                  </a:lnTo>
                  <a:lnTo>
                    <a:pt x="342" y="15"/>
                  </a:lnTo>
                  <a:lnTo>
                    <a:pt x="319" y="9"/>
                  </a:lnTo>
                  <a:lnTo>
                    <a:pt x="296" y="3"/>
                  </a:lnTo>
                  <a:lnTo>
                    <a:pt x="272" y="1"/>
                  </a:lnTo>
                  <a:lnTo>
                    <a:pt x="246" y="0"/>
                  </a:lnTo>
                  <a:lnTo>
                    <a:pt x="221" y="1"/>
                  </a:lnTo>
                  <a:lnTo>
                    <a:pt x="197" y="3"/>
                  </a:lnTo>
                  <a:lnTo>
                    <a:pt x="172" y="9"/>
                  </a:lnTo>
                  <a:lnTo>
                    <a:pt x="151" y="15"/>
                  </a:lnTo>
                  <a:lnTo>
                    <a:pt x="129" y="23"/>
                  </a:lnTo>
                  <a:lnTo>
                    <a:pt x="108" y="33"/>
                  </a:lnTo>
                  <a:lnTo>
                    <a:pt x="90" y="45"/>
                  </a:lnTo>
                  <a:lnTo>
                    <a:pt x="72" y="57"/>
                  </a:lnTo>
                  <a:lnTo>
                    <a:pt x="56" y="71"/>
                  </a:lnTo>
                  <a:lnTo>
                    <a:pt x="42" y="86"/>
                  </a:lnTo>
                  <a:lnTo>
                    <a:pt x="30" y="102"/>
                  </a:lnTo>
                  <a:lnTo>
                    <a:pt x="19" y="118"/>
                  </a:lnTo>
                  <a:lnTo>
                    <a:pt x="11" y="137"/>
                  </a:lnTo>
                  <a:lnTo>
                    <a:pt x="4" y="155"/>
                  </a:lnTo>
                  <a:lnTo>
                    <a:pt x="1" y="175"/>
                  </a:lnTo>
                  <a:lnTo>
                    <a:pt x="0" y="194"/>
                  </a:lnTo>
                  <a:lnTo>
                    <a:pt x="1" y="214"/>
                  </a:lnTo>
                  <a:lnTo>
                    <a:pt x="4" y="234"/>
                  </a:lnTo>
                  <a:lnTo>
                    <a:pt x="11" y="252"/>
                  </a:lnTo>
                  <a:lnTo>
                    <a:pt x="19" y="271"/>
                  </a:lnTo>
                  <a:lnTo>
                    <a:pt x="30" y="287"/>
                  </a:lnTo>
                  <a:lnTo>
                    <a:pt x="42" y="303"/>
                  </a:lnTo>
                  <a:lnTo>
                    <a:pt x="56" y="318"/>
                  </a:lnTo>
                  <a:lnTo>
                    <a:pt x="72" y="332"/>
                  </a:lnTo>
                  <a:lnTo>
                    <a:pt x="90" y="344"/>
                  </a:lnTo>
                  <a:lnTo>
                    <a:pt x="108" y="356"/>
                  </a:lnTo>
                  <a:lnTo>
                    <a:pt x="129" y="366"/>
                  </a:lnTo>
                  <a:lnTo>
                    <a:pt x="151" y="374"/>
                  </a:lnTo>
                  <a:lnTo>
                    <a:pt x="172" y="380"/>
                  </a:lnTo>
                  <a:lnTo>
                    <a:pt x="197" y="386"/>
                  </a:lnTo>
                  <a:lnTo>
                    <a:pt x="221" y="388"/>
                  </a:lnTo>
                  <a:lnTo>
                    <a:pt x="246" y="389"/>
                  </a:lnTo>
                  <a:close/>
                </a:path>
              </a:pathLst>
            </a:custGeom>
            <a:solidFill>
              <a:srgbClr val="F9FC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4728" y="1013"/>
              <a:ext cx="240" cy="190"/>
            </a:xfrm>
            <a:custGeom>
              <a:avLst/>
              <a:gdLst>
                <a:gd name="T0" fmla="*/ 264 w 481"/>
                <a:gd name="T1" fmla="*/ 379 h 381"/>
                <a:gd name="T2" fmla="*/ 312 w 481"/>
                <a:gd name="T3" fmla="*/ 372 h 381"/>
                <a:gd name="T4" fmla="*/ 354 w 481"/>
                <a:gd name="T5" fmla="*/ 358 h 381"/>
                <a:gd name="T6" fmla="*/ 393 w 481"/>
                <a:gd name="T7" fmla="*/ 337 h 381"/>
                <a:gd name="T8" fmla="*/ 426 w 481"/>
                <a:gd name="T9" fmla="*/ 311 h 381"/>
                <a:gd name="T10" fmla="*/ 452 w 481"/>
                <a:gd name="T11" fmla="*/ 281 h 381"/>
                <a:gd name="T12" fmla="*/ 470 w 481"/>
                <a:gd name="T13" fmla="*/ 247 h 381"/>
                <a:gd name="T14" fmla="*/ 480 w 481"/>
                <a:gd name="T15" fmla="*/ 210 h 381"/>
                <a:gd name="T16" fmla="*/ 480 w 481"/>
                <a:gd name="T17" fmla="*/ 171 h 381"/>
                <a:gd name="T18" fmla="*/ 470 w 481"/>
                <a:gd name="T19" fmla="*/ 134 h 381"/>
                <a:gd name="T20" fmla="*/ 452 w 481"/>
                <a:gd name="T21" fmla="*/ 99 h 381"/>
                <a:gd name="T22" fmla="*/ 426 w 481"/>
                <a:gd name="T23" fmla="*/ 70 h 381"/>
                <a:gd name="T24" fmla="*/ 393 w 481"/>
                <a:gd name="T25" fmla="*/ 44 h 381"/>
                <a:gd name="T26" fmla="*/ 354 w 481"/>
                <a:gd name="T27" fmla="*/ 23 h 381"/>
                <a:gd name="T28" fmla="*/ 312 w 481"/>
                <a:gd name="T29" fmla="*/ 8 h 381"/>
                <a:gd name="T30" fmla="*/ 264 w 481"/>
                <a:gd name="T31" fmla="*/ 2 h 381"/>
                <a:gd name="T32" fmla="*/ 216 w 481"/>
                <a:gd name="T33" fmla="*/ 2 h 381"/>
                <a:gd name="T34" fmla="*/ 169 w 481"/>
                <a:gd name="T35" fmla="*/ 8 h 381"/>
                <a:gd name="T36" fmla="*/ 125 w 481"/>
                <a:gd name="T37" fmla="*/ 23 h 381"/>
                <a:gd name="T38" fmla="*/ 87 w 481"/>
                <a:gd name="T39" fmla="*/ 44 h 381"/>
                <a:gd name="T40" fmla="*/ 55 w 481"/>
                <a:gd name="T41" fmla="*/ 70 h 381"/>
                <a:gd name="T42" fmla="*/ 28 w 481"/>
                <a:gd name="T43" fmla="*/ 99 h 381"/>
                <a:gd name="T44" fmla="*/ 10 w 481"/>
                <a:gd name="T45" fmla="*/ 134 h 381"/>
                <a:gd name="T46" fmla="*/ 1 w 481"/>
                <a:gd name="T47" fmla="*/ 171 h 381"/>
                <a:gd name="T48" fmla="*/ 1 w 481"/>
                <a:gd name="T49" fmla="*/ 210 h 381"/>
                <a:gd name="T50" fmla="*/ 10 w 481"/>
                <a:gd name="T51" fmla="*/ 247 h 381"/>
                <a:gd name="T52" fmla="*/ 28 w 481"/>
                <a:gd name="T53" fmla="*/ 281 h 381"/>
                <a:gd name="T54" fmla="*/ 55 w 481"/>
                <a:gd name="T55" fmla="*/ 311 h 381"/>
                <a:gd name="T56" fmla="*/ 87 w 481"/>
                <a:gd name="T57" fmla="*/ 337 h 381"/>
                <a:gd name="T58" fmla="*/ 125 w 481"/>
                <a:gd name="T59" fmla="*/ 358 h 381"/>
                <a:gd name="T60" fmla="*/ 169 w 481"/>
                <a:gd name="T61" fmla="*/ 372 h 381"/>
                <a:gd name="T62" fmla="*/ 216 w 481"/>
                <a:gd name="T63" fmla="*/ 37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1" h="381">
                  <a:moveTo>
                    <a:pt x="240" y="381"/>
                  </a:moveTo>
                  <a:lnTo>
                    <a:pt x="264" y="379"/>
                  </a:lnTo>
                  <a:lnTo>
                    <a:pt x="289" y="377"/>
                  </a:lnTo>
                  <a:lnTo>
                    <a:pt x="312" y="372"/>
                  </a:lnTo>
                  <a:lnTo>
                    <a:pt x="333" y="366"/>
                  </a:lnTo>
                  <a:lnTo>
                    <a:pt x="354" y="358"/>
                  </a:lnTo>
                  <a:lnTo>
                    <a:pt x="375" y="348"/>
                  </a:lnTo>
                  <a:lnTo>
                    <a:pt x="393" y="337"/>
                  </a:lnTo>
                  <a:lnTo>
                    <a:pt x="411" y="325"/>
                  </a:lnTo>
                  <a:lnTo>
                    <a:pt x="426" y="311"/>
                  </a:lnTo>
                  <a:lnTo>
                    <a:pt x="439" y="296"/>
                  </a:lnTo>
                  <a:lnTo>
                    <a:pt x="452" y="281"/>
                  </a:lnTo>
                  <a:lnTo>
                    <a:pt x="462" y="264"/>
                  </a:lnTo>
                  <a:lnTo>
                    <a:pt x="470" y="247"/>
                  </a:lnTo>
                  <a:lnTo>
                    <a:pt x="476" y="228"/>
                  </a:lnTo>
                  <a:lnTo>
                    <a:pt x="480" y="210"/>
                  </a:lnTo>
                  <a:lnTo>
                    <a:pt x="481" y="190"/>
                  </a:lnTo>
                  <a:lnTo>
                    <a:pt x="480" y="171"/>
                  </a:lnTo>
                  <a:lnTo>
                    <a:pt x="476" y="152"/>
                  </a:lnTo>
                  <a:lnTo>
                    <a:pt x="470" y="134"/>
                  </a:lnTo>
                  <a:lnTo>
                    <a:pt x="462" y="117"/>
                  </a:lnTo>
                  <a:lnTo>
                    <a:pt x="452" y="99"/>
                  </a:lnTo>
                  <a:lnTo>
                    <a:pt x="439" y="85"/>
                  </a:lnTo>
                  <a:lnTo>
                    <a:pt x="426" y="70"/>
                  </a:lnTo>
                  <a:lnTo>
                    <a:pt x="411" y="56"/>
                  </a:lnTo>
                  <a:lnTo>
                    <a:pt x="393" y="44"/>
                  </a:lnTo>
                  <a:lnTo>
                    <a:pt x="375" y="33"/>
                  </a:lnTo>
                  <a:lnTo>
                    <a:pt x="354" y="23"/>
                  </a:lnTo>
                  <a:lnTo>
                    <a:pt x="333" y="15"/>
                  </a:lnTo>
                  <a:lnTo>
                    <a:pt x="312" y="8"/>
                  </a:lnTo>
                  <a:lnTo>
                    <a:pt x="289" y="4"/>
                  </a:lnTo>
                  <a:lnTo>
                    <a:pt x="264" y="2"/>
                  </a:lnTo>
                  <a:lnTo>
                    <a:pt x="240" y="0"/>
                  </a:lnTo>
                  <a:lnTo>
                    <a:pt x="216" y="2"/>
                  </a:lnTo>
                  <a:lnTo>
                    <a:pt x="192" y="4"/>
                  </a:lnTo>
                  <a:lnTo>
                    <a:pt x="169" y="8"/>
                  </a:lnTo>
                  <a:lnTo>
                    <a:pt x="146" y="15"/>
                  </a:lnTo>
                  <a:lnTo>
                    <a:pt x="125" y="23"/>
                  </a:lnTo>
                  <a:lnTo>
                    <a:pt x="105" y="33"/>
                  </a:lnTo>
                  <a:lnTo>
                    <a:pt x="87" y="44"/>
                  </a:lnTo>
                  <a:lnTo>
                    <a:pt x="70" y="56"/>
                  </a:lnTo>
                  <a:lnTo>
                    <a:pt x="55" y="70"/>
                  </a:lnTo>
                  <a:lnTo>
                    <a:pt x="41" y="85"/>
                  </a:lnTo>
                  <a:lnTo>
                    <a:pt x="28" y="99"/>
                  </a:lnTo>
                  <a:lnTo>
                    <a:pt x="18" y="117"/>
                  </a:lnTo>
                  <a:lnTo>
                    <a:pt x="10" y="134"/>
                  </a:lnTo>
                  <a:lnTo>
                    <a:pt x="4" y="152"/>
                  </a:lnTo>
                  <a:lnTo>
                    <a:pt x="1" y="171"/>
                  </a:lnTo>
                  <a:lnTo>
                    <a:pt x="0" y="190"/>
                  </a:lnTo>
                  <a:lnTo>
                    <a:pt x="1" y="210"/>
                  </a:lnTo>
                  <a:lnTo>
                    <a:pt x="4" y="228"/>
                  </a:lnTo>
                  <a:lnTo>
                    <a:pt x="10" y="247"/>
                  </a:lnTo>
                  <a:lnTo>
                    <a:pt x="18" y="264"/>
                  </a:lnTo>
                  <a:lnTo>
                    <a:pt x="28" y="281"/>
                  </a:lnTo>
                  <a:lnTo>
                    <a:pt x="41" y="296"/>
                  </a:lnTo>
                  <a:lnTo>
                    <a:pt x="55" y="311"/>
                  </a:lnTo>
                  <a:lnTo>
                    <a:pt x="70" y="325"/>
                  </a:lnTo>
                  <a:lnTo>
                    <a:pt x="87" y="337"/>
                  </a:lnTo>
                  <a:lnTo>
                    <a:pt x="105" y="348"/>
                  </a:lnTo>
                  <a:lnTo>
                    <a:pt x="125" y="358"/>
                  </a:lnTo>
                  <a:lnTo>
                    <a:pt x="146" y="366"/>
                  </a:lnTo>
                  <a:lnTo>
                    <a:pt x="169" y="372"/>
                  </a:lnTo>
                  <a:lnTo>
                    <a:pt x="192" y="377"/>
                  </a:lnTo>
                  <a:lnTo>
                    <a:pt x="216" y="379"/>
                  </a:lnTo>
                  <a:lnTo>
                    <a:pt x="240" y="38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811" y="1160"/>
              <a:ext cx="271" cy="214"/>
            </a:xfrm>
            <a:custGeom>
              <a:avLst/>
              <a:gdLst>
                <a:gd name="T0" fmla="*/ 300 w 543"/>
                <a:gd name="T1" fmla="*/ 429 h 430"/>
                <a:gd name="T2" fmla="*/ 353 w 543"/>
                <a:gd name="T3" fmla="*/ 421 h 430"/>
                <a:gd name="T4" fmla="*/ 401 w 543"/>
                <a:gd name="T5" fmla="*/ 403 h 430"/>
                <a:gd name="T6" fmla="*/ 445 w 543"/>
                <a:gd name="T7" fmla="*/ 380 h 430"/>
                <a:gd name="T8" fmla="*/ 480 w 543"/>
                <a:gd name="T9" fmla="*/ 351 h 430"/>
                <a:gd name="T10" fmla="*/ 510 w 543"/>
                <a:gd name="T11" fmla="*/ 317 h 430"/>
                <a:gd name="T12" fmla="*/ 530 w 543"/>
                <a:gd name="T13" fmla="*/ 279 h 430"/>
                <a:gd name="T14" fmla="*/ 541 w 543"/>
                <a:gd name="T15" fmla="*/ 236 h 430"/>
                <a:gd name="T16" fmla="*/ 541 w 543"/>
                <a:gd name="T17" fmla="*/ 193 h 430"/>
                <a:gd name="T18" fmla="*/ 530 w 543"/>
                <a:gd name="T19" fmla="*/ 151 h 430"/>
                <a:gd name="T20" fmla="*/ 510 w 543"/>
                <a:gd name="T21" fmla="*/ 112 h 430"/>
                <a:gd name="T22" fmla="*/ 480 w 543"/>
                <a:gd name="T23" fmla="*/ 78 h 430"/>
                <a:gd name="T24" fmla="*/ 445 w 543"/>
                <a:gd name="T25" fmla="*/ 49 h 430"/>
                <a:gd name="T26" fmla="*/ 401 w 543"/>
                <a:gd name="T27" fmla="*/ 26 h 430"/>
                <a:gd name="T28" fmla="*/ 353 w 543"/>
                <a:gd name="T29" fmla="*/ 9 h 430"/>
                <a:gd name="T30" fmla="*/ 300 w 543"/>
                <a:gd name="T31" fmla="*/ 1 h 430"/>
                <a:gd name="T32" fmla="*/ 244 w 543"/>
                <a:gd name="T33" fmla="*/ 1 h 430"/>
                <a:gd name="T34" fmla="*/ 191 w 543"/>
                <a:gd name="T35" fmla="*/ 9 h 430"/>
                <a:gd name="T36" fmla="*/ 143 w 543"/>
                <a:gd name="T37" fmla="*/ 26 h 430"/>
                <a:gd name="T38" fmla="*/ 99 w 543"/>
                <a:gd name="T39" fmla="*/ 49 h 430"/>
                <a:gd name="T40" fmla="*/ 63 w 543"/>
                <a:gd name="T41" fmla="*/ 78 h 430"/>
                <a:gd name="T42" fmla="*/ 34 w 543"/>
                <a:gd name="T43" fmla="*/ 112 h 430"/>
                <a:gd name="T44" fmla="*/ 13 w 543"/>
                <a:gd name="T45" fmla="*/ 151 h 430"/>
                <a:gd name="T46" fmla="*/ 1 w 543"/>
                <a:gd name="T47" fmla="*/ 193 h 430"/>
                <a:gd name="T48" fmla="*/ 1 w 543"/>
                <a:gd name="T49" fmla="*/ 236 h 430"/>
                <a:gd name="T50" fmla="*/ 13 w 543"/>
                <a:gd name="T51" fmla="*/ 279 h 430"/>
                <a:gd name="T52" fmla="*/ 34 w 543"/>
                <a:gd name="T53" fmla="*/ 317 h 430"/>
                <a:gd name="T54" fmla="*/ 63 w 543"/>
                <a:gd name="T55" fmla="*/ 351 h 430"/>
                <a:gd name="T56" fmla="*/ 99 w 543"/>
                <a:gd name="T57" fmla="*/ 380 h 430"/>
                <a:gd name="T58" fmla="*/ 143 w 543"/>
                <a:gd name="T59" fmla="*/ 403 h 430"/>
                <a:gd name="T60" fmla="*/ 191 w 543"/>
                <a:gd name="T61" fmla="*/ 421 h 430"/>
                <a:gd name="T62" fmla="*/ 244 w 543"/>
                <a:gd name="T63" fmla="*/ 429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3" h="430">
                  <a:moveTo>
                    <a:pt x="272" y="430"/>
                  </a:moveTo>
                  <a:lnTo>
                    <a:pt x="300" y="429"/>
                  </a:lnTo>
                  <a:lnTo>
                    <a:pt x="326" y="425"/>
                  </a:lnTo>
                  <a:lnTo>
                    <a:pt x="353" y="421"/>
                  </a:lnTo>
                  <a:lnTo>
                    <a:pt x="378" y="413"/>
                  </a:lnTo>
                  <a:lnTo>
                    <a:pt x="401" y="403"/>
                  </a:lnTo>
                  <a:lnTo>
                    <a:pt x="423" y="393"/>
                  </a:lnTo>
                  <a:lnTo>
                    <a:pt x="445" y="380"/>
                  </a:lnTo>
                  <a:lnTo>
                    <a:pt x="463" y="366"/>
                  </a:lnTo>
                  <a:lnTo>
                    <a:pt x="480" y="351"/>
                  </a:lnTo>
                  <a:lnTo>
                    <a:pt x="497" y="334"/>
                  </a:lnTo>
                  <a:lnTo>
                    <a:pt x="510" y="317"/>
                  </a:lnTo>
                  <a:lnTo>
                    <a:pt x="522" y="299"/>
                  </a:lnTo>
                  <a:lnTo>
                    <a:pt x="530" y="279"/>
                  </a:lnTo>
                  <a:lnTo>
                    <a:pt x="537" y="258"/>
                  </a:lnTo>
                  <a:lnTo>
                    <a:pt x="541" y="236"/>
                  </a:lnTo>
                  <a:lnTo>
                    <a:pt x="543" y="214"/>
                  </a:lnTo>
                  <a:lnTo>
                    <a:pt x="541" y="193"/>
                  </a:lnTo>
                  <a:lnTo>
                    <a:pt x="537" y="171"/>
                  </a:lnTo>
                  <a:lnTo>
                    <a:pt x="530" y="151"/>
                  </a:lnTo>
                  <a:lnTo>
                    <a:pt x="522" y="130"/>
                  </a:lnTo>
                  <a:lnTo>
                    <a:pt x="510" y="112"/>
                  </a:lnTo>
                  <a:lnTo>
                    <a:pt x="497" y="95"/>
                  </a:lnTo>
                  <a:lnTo>
                    <a:pt x="480" y="78"/>
                  </a:lnTo>
                  <a:lnTo>
                    <a:pt x="463" y="62"/>
                  </a:lnTo>
                  <a:lnTo>
                    <a:pt x="445" y="49"/>
                  </a:lnTo>
                  <a:lnTo>
                    <a:pt x="423" y="37"/>
                  </a:lnTo>
                  <a:lnTo>
                    <a:pt x="401" y="26"/>
                  </a:lnTo>
                  <a:lnTo>
                    <a:pt x="378" y="17"/>
                  </a:lnTo>
                  <a:lnTo>
                    <a:pt x="353" y="9"/>
                  </a:lnTo>
                  <a:lnTo>
                    <a:pt x="326" y="5"/>
                  </a:lnTo>
                  <a:lnTo>
                    <a:pt x="300" y="1"/>
                  </a:lnTo>
                  <a:lnTo>
                    <a:pt x="272" y="0"/>
                  </a:lnTo>
                  <a:lnTo>
                    <a:pt x="244" y="1"/>
                  </a:lnTo>
                  <a:lnTo>
                    <a:pt x="218" y="5"/>
                  </a:lnTo>
                  <a:lnTo>
                    <a:pt x="191" y="9"/>
                  </a:lnTo>
                  <a:lnTo>
                    <a:pt x="166" y="17"/>
                  </a:lnTo>
                  <a:lnTo>
                    <a:pt x="143" y="26"/>
                  </a:lnTo>
                  <a:lnTo>
                    <a:pt x="120" y="37"/>
                  </a:lnTo>
                  <a:lnTo>
                    <a:pt x="99" y="49"/>
                  </a:lnTo>
                  <a:lnTo>
                    <a:pt x="80" y="62"/>
                  </a:lnTo>
                  <a:lnTo>
                    <a:pt x="63" y="78"/>
                  </a:lnTo>
                  <a:lnTo>
                    <a:pt x="46" y="95"/>
                  </a:lnTo>
                  <a:lnTo>
                    <a:pt x="34" y="112"/>
                  </a:lnTo>
                  <a:lnTo>
                    <a:pt x="22" y="130"/>
                  </a:lnTo>
                  <a:lnTo>
                    <a:pt x="13" y="151"/>
                  </a:lnTo>
                  <a:lnTo>
                    <a:pt x="6" y="171"/>
                  </a:lnTo>
                  <a:lnTo>
                    <a:pt x="1" y="193"/>
                  </a:lnTo>
                  <a:lnTo>
                    <a:pt x="0" y="214"/>
                  </a:lnTo>
                  <a:lnTo>
                    <a:pt x="1" y="236"/>
                  </a:lnTo>
                  <a:lnTo>
                    <a:pt x="6" y="258"/>
                  </a:lnTo>
                  <a:lnTo>
                    <a:pt x="13" y="279"/>
                  </a:lnTo>
                  <a:lnTo>
                    <a:pt x="22" y="299"/>
                  </a:lnTo>
                  <a:lnTo>
                    <a:pt x="34" y="317"/>
                  </a:lnTo>
                  <a:lnTo>
                    <a:pt x="46" y="334"/>
                  </a:lnTo>
                  <a:lnTo>
                    <a:pt x="63" y="351"/>
                  </a:lnTo>
                  <a:lnTo>
                    <a:pt x="80" y="366"/>
                  </a:lnTo>
                  <a:lnTo>
                    <a:pt x="99" y="380"/>
                  </a:lnTo>
                  <a:lnTo>
                    <a:pt x="120" y="393"/>
                  </a:lnTo>
                  <a:lnTo>
                    <a:pt x="143" y="403"/>
                  </a:lnTo>
                  <a:lnTo>
                    <a:pt x="166" y="413"/>
                  </a:lnTo>
                  <a:lnTo>
                    <a:pt x="191" y="421"/>
                  </a:lnTo>
                  <a:lnTo>
                    <a:pt x="218" y="425"/>
                  </a:lnTo>
                  <a:lnTo>
                    <a:pt x="244" y="429"/>
                  </a:lnTo>
                  <a:lnTo>
                    <a:pt x="272" y="430"/>
                  </a:lnTo>
                  <a:close/>
                </a:path>
              </a:pathLst>
            </a:custGeom>
            <a:solidFill>
              <a:srgbClr val="D3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814" y="1161"/>
              <a:ext cx="265" cy="211"/>
            </a:xfrm>
            <a:custGeom>
              <a:avLst/>
              <a:gdLst>
                <a:gd name="T0" fmla="*/ 294 w 531"/>
                <a:gd name="T1" fmla="*/ 420 h 421"/>
                <a:gd name="T2" fmla="*/ 346 w 531"/>
                <a:gd name="T3" fmla="*/ 412 h 421"/>
                <a:gd name="T4" fmla="*/ 393 w 531"/>
                <a:gd name="T5" fmla="*/ 396 h 421"/>
                <a:gd name="T6" fmla="*/ 435 w 531"/>
                <a:gd name="T7" fmla="*/ 373 h 421"/>
                <a:gd name="T8" fmla="*/ 471 w 531"/>
                <a:gd name="T9" fmla="*/ 344 h 421"/>
                <a:gd name="T10" fmla="*/ 499 w 531"/>
                <a:gd name="T11" fmla="*/ 311 h 421"/>
                <a:gd name="T12" fmla="*/ 519 w 531"/>
                <a:gd name="T13" fmla="*/ 273 h 421"/>
                <a:gd name="T14" fmla="*/ 530 w 531"/>
                <a:gd name="T15" fmla="*/ 232 h 421"/>
                <a:gd name="T16" fmla="*/ 530 w 531"/>
                <a:gd name="T17" fmla="*/ 189 h 421"/>
                <a:gd name="T18" fmla="*/ 519 w 531"/>
                <a:gd name="T19" fmla="*/ 148 h 421"/>
                <a:gd name="T20" fmla="*/ 499 w 531"/>
                <a:gd name="T21" fmla="*/ 110 h 421"/>
                <a:gd name="T22" fmla="*/ 471 w 531"/>
                <a:gd name="T23" fmla="*/ 77 h 421"/>
                <a:gd name="T24" fmla="*/ 435 w 531"/>
                <a:gd name="T25" fmla="*/ 48 h 421"/>
                <a:gd name="T26" fmla="*/ 393 w 531"/>
                <a:gd name="T27" fmla="*/ 25 h 421"/>
                <a:gd name="T28" fmla="*/ 346 w 531"/>
                <a:gd name="T29" fmla="*/ 9 h 421"/>
                <a:gd name="T30" fmla="*/ 294 w 531"/>
                <a:gd name="T31" fmla="*/ 1 h 421"/>
                <a:gd name="T32" fmla="*/ 238 w 531"/>
                <a:gd name="T33" fmla="*/ 1 h 421"/>
                <a:gd name="T34" fmla="*/ 187 w 531"/>
                <a:gd name="T35" fmla="*/ 9 h 421"/>
                <a:gd name="T36" fmla="*/ 139 w 531"/>
                <a:gd name="T37" fmla="*/ 25 h 421"/>
                <a:gd name="T38" fmla="*/ 97 w 531"/>
                <a:gd name="T39" fmla="*/ 48 h 421"/>
                <a:gd name="T40" fmla="*/ 61 w 531"/>
                <a:gd name="T41" fmla="*/ 77 h 421"/>
                <a:gd name="T42" fmla="*/ 32 w 531"/>
                <a:gd name="T43" fmla="*/ 110 h 421"/>
                <a:gd name="T44" fmla="*/ 12 w 531"/>
                <a:gd name="T45" fmla="*/ 148 h 421"/>
                <a:gd name="T46" fmla="*/ 1 w 531"/>
                <a:gd name="T47" fmla="*/ 189 h 421"/>
                <a:gd name="T48" fmla="*/ 1 w 531"/>
                <a:gd name="T49" fmla="*/ 232 h 421"/>
                <a:gd name="T50" fmla="*/ 12 w 531"/>
                <a:gd name="T51" fmla="*/ 273 h 421"/>
                <a:gd name="T52" fmla="*/ 32 w 531"/>
                <a:gd name="T53" fmla="*/ 311 h 421"/>
                <a:gd name="T54" fmla="*/ 61 w 531"/>
                <a:gd name="T55" fmla="*/ 344 h 421"/>
                <a:gd name="T56" fmla="*/ 97 w 531"/>
                <a:gd name="T57" fmla="*/ 373 h 421"/>
                <a:gd name="T58" fmla="*/ 139 w 531"/>
                <a:gd name="T59" fmla="*/ 396 h 421"/>
                <a:gd name="T60" fmla="*/ 187 w 531"/>
                <a:gd name="T61" fmla="*/ 412 h 421"/>
                <a:gd name="T62" fmla="*/ 238 w 531"/>
                <a:gd name="T63" fmla="*/ 42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1" h="421">
                  <a:moveTo>
                    <a:pt x="266" y="421"/>
                  </a:moveTo>
                  <a:lnTo>
                    <a:pt x="294" y="420"/>
                  </a:lnTo>
                  <a:lnTo>
                    <a:pt x="320" y="417"/>
                  </a:lnTo>
                  <a:lnTo>
                    <a:pt x="346" y="412"/>
                  </a:lnTo>
                  <a:lnTo>
                    <a:pt x="370" y="405"/>
                  </a:lnTo>
                  <a:lnTo>
                    <a:pt x="393" y="396"/>
                  </a:lnTo>
                  <a:lnTo>
                    <a:pt x="415" y="386"/>
                  </a:lnTo>
                  <a:lnTo>
                    <a:pt x="435" y="373"/>
                  </a:lnTo>
                  <a:lnTo>
                    <a:pt x="454" y="359"/>
                  </a:lnTo>
                  <a:lnTo>
                    <a:pt x="471" y="344"/>
                  </a:lnTo>
                  <a:lnTo>
                    <a:pt x="486" y="328"/>
                  </a:lnTo>
                  <a:lnTo>
                    <a:pt x="499" y="311"/>
                  </a:lnTo>
                  <a:lnTo>
                    <a:pt x="510" y="292"/>
                  </a:lnTo>
                  <a:lnTo>
                    <a:pt x="519" y="273"/>
                  </a:lnTo>
                  <a:lnTo>
                    <a:pt x="525" y="253"/>
                  </a:lnTo>
                  <a:lnTo>
                    <a:pt x="530" y="232"/>
                  </a:lnTo>
                  <a:lnTo>
                    <a:pt x="531" y="210"/>
                  </a:lnTo>
                  <a:lnTo>
                    <a:pt x="530" y="189"/>
                  </a:lnTo>
                  <a:lnTo>
                    <a:pt x="525" y="168"/>
                  </a:lnTo>
                  <a:lnTo>
                    <a:pt x="519" y="148"/>
                  </a:lnTo>
                  <a:lnTo>
                    <a:pt x="510" y="129"/>
                  </a:lnTo>
                  <a:lnTo>
                    <a:pt x="499" y="110"/>
                  </a:lnTo>
                  <a:lnTo>
                    <a:pt x="486" y="93"/>
                  </a:lnTo>
                  <a:lnTo>
                    <a:pt x="471" y="77"/>
                  </a:lnTo>
                  <a:lnTo>
                    <a:pt x="454" y="62"/>
                  </a:lnTo>
                  <a:lnTo>
                    <a:pt x="435" y="48"/>
                  </a:lnTo>
                  <a:lnTo>
                    <a:pt x="415" y="35"/>
                  </a:lnTo>
                  <a:lnTo>
                    <a:pt x="393" y="25"/>
                  </a:lnTo>
                  <a:lnTo>
                    <a:pt x="370" y="16"/>
                  </a:lnTo>
                  <a:lnTo>
                    <a:pt x="346" y="9"/>
                  </a:lnTo>
                  <a:lnTo>
                    <a:pt x="320" y="4"/>
                  </a:lnTo>
                  <a:lnTo>
                    <a:pt x="294" y="1"/>
                  </a:lnTo>
                  <a:lnTo>
                    <a:pt x="266" y="0"/>
                  </a:lnTo>
                  <a:lnTo>
                    <a:pt x="238" y="1"/>
                  </a:lnTo>
                  <a:lnTo>
                    <a:pt x="212" y="4"/>
                  </a:lnTo>
                  <a:lnTo>
                    <a:pt x="187" y="9"/>
                  </a:lnTo>
                  <a:lnTo>
                    <a:pt x="162" y="16"/>
                  </a:lnTo>
                  <a:lnTo>
                    <a:pt x="139" y="25"/>
                  </a:lnTo>
                  <a:lnTo>
                    <a:pt x="118" y="35"/>
                  </a:lnTo>
                  <a:lnTo>
                    <a:pt x="97" y="48"/>
                  </a:lnTo>
                  <a:lnTo>
                    <a:pt x="78" y="62"/>
                  </a:lnTo>
                  <a:lnTo>
                    <a:pt x="61" y="77"/>
                  </a:lnTo>
                  <a:lnTo>
                    <a:pt x="45" y="93"/>
                  </a:lnTo>
                  <a:lnTo>
                    <a:pt x="32" y="110"/>
                  </a:lnTo>
                  <a:lnTo>
                    <a:pt x="21" y="129"/>
                  </a:lnTo>
                  <a:lnTo>
                    <a:pt x="12" y="148"/>
                  </a:lnTo>
                  <a:lnTo>
                    <a:pt x="6" y="168"/>
                  </a:lnTo>
                  <a:lnTo>
                    <a:pt x="1" y="189"/>
                  </a:lnTo>
                  <a:lnTo>
                    <a:pt x="0" y="210"/>
                  </a:lnTo>
                  <a:lnTo>
                    <a:pt x="1" y="232"/>
                  </a:lnTo>
                  <a:lnTo>
                    <a:pt x="6" y="253"/>
                  </a:lnTo>
                  <a:lnTo>
                    <a:pt x="12" y="273"/>
                  </a:lnTo>
                  <a:lnTo>
                    <a:pt x="21" y="292"/>
                  </a:lnTo>
                  <a:lnTo>
                    <a:pt x="32" y="311"/>
                  </a:lnTo>
                  <a:lnTo>
                    <a:pt x="45" y="328"/>
                  </a:lnTo>
                  <a:lnTo>
                    <a:pt x="61" y="344"/>
                  </a:lnTo>
                  <a:lnTo>
                    <a:pt x="78" y="359"/>
                  </a:lnTo>
                  <a:lnTo>
                    <a:pt x="97" y="373"/>
                  </a:lnTo>
                  <a:lnTo>
                    <a:pt x="118" y="386"/>
                  </a:lnTo>
                  <a:lnTo>
                    <a:pt x="139" y="396"/>
                  </a:lnTo>
                  <a:lnTo>
                    <a:pt x="162" y="405"/>
                  </a:lnTo>
                  <a:lnTo>
                    <a:pt x="187" y="412"/>
                  </a:lnTo>
                  <a:lnTo>
                    <a:pt x="212" y="417"/>
                  </a:lnTo>
                  <a:lnTo>
                    <a:pt x="238" y="420"/>
                  </a:lnTo>
                  <a:lnTo>
                    <a:pt x="266" y="421"/>
                  </a:lnTo>
                  <a:close/>
                </a:path>
              </a:pathLst>
            </a:custGeom>
            <a:solidFill>
              <a:srgbClr val="DD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816" y="1164"/>
              <a:ext cx="261" cy="206"/>
            </a:xfrm>
            <a:custGeom>
              <a:avLst/>
              <a:gdLst>
                <a:gd name="T0" fmla="*/ 288 w 521"/>
                <a:gd name="T1" fmla="*/ 413 h 414"/>
                <a:gd name="T2" fmla="*/ 338 w 521"/>
                <a:gd name="T3" fmla="*/ 405 h 414"/>
                <a:gd name="T4" fmla="*/ 385 w 521"/>
                <a:gd name="T5" fmla="*/ 388 h 414"/>
                <a:gd name="T6" fmla="*/ 427 w 521"/>
                <a:gd name="T7" fmla="*/ 367 h 414"/>
                <a:gd name="T8" fmla="*/ 461 w 521"/>
                <a:gd name="T9" fmla="*/ 338 h 414"/>
                <a:gd name="T10" fmla="*/ 490 w 521"/>
                <a:gd name="T11" fmla="*/ 305 h 414"/>
                <a:gd name="T12" fmla="*/ 510 w 521"/>
                <a:gd name="T13" fmla="*/ 267 h 414"/>
                <a:gd name="T14" fmla="*/ 520 w 521"/>
                <a:gd name="T15" fmla="*/ 227 h 414"/>
                <a:gd name="T16" fmla="*/ 520 w 521"/>
                <a:gd name="T17" fmla="*/ 186 h 414"/>
                <a:gd name="T18" fmla="*/ 510 w 521"/>
                <a:gd name="T19" fmla="*/ 145 h 414"/>
                <a:gd name="T20" fmla="*/ 490 w 521"/>
                <a:gd name="T21" fmla="*/ 109 h 414"/>
                <a:gd name="T22" fmla="*/ 461 w 521"/>
                <a:gd name="T23" fmla="*/ 75 h 414"/>
                <a:gd name="T24" fmla="*/ 427 w 521"/>
                <a:gd name="T25" fmla="*/ 47 h 414"/>
                <a:gd name="T26" fmla="*/ 385 w 521"/>
                <a:gd name="T27" fmla="*/ 26 h 414"/>
                <a:gd name="T28" fmla="*/ 338 w 521"/>
                <a:gd name="T29" fmla="*/ 9 h 414"/>
                <a:gd name="T30" fmla="*/ 288 w 521"/>
                <a:gd name="T31" fmla="*/ 1 h 414"/>
                <a:gd name="T32" fmla="*/ 235 w 521"/>
                <a:gd name="T33" fmla="*/ 1 h 414"/>
                <a:gd name="T34" fmla="*/ 184 w 521"/>
                <a:gd name="T35" fmla="*/ 9 h 414"/>
                <a:gd name="T36" fmla="*/ 137 w 521"/>
                <a:gd name="T37" fmla="*/ 26 h 414"/>
                <a:gd name="T38" fmla="*/ 95 w 521"/>
                <a:gd name="T39" fmla="*/ 47 h 414"/>
                <a:gd name="T40" fmla="*/ 60 w 521"/>
                <a:gd name="T41" fmla="*/ 75 h 414"/>
                <a:gd name="T42" fmla="*/ 31 w 521"/>
                <a:gd name="T43" fmla="*/ 109 h 414"/>
                <a:gd name="T44" fmla="*/ 11 w 521"/>
                <a:gd name="T45" fmla="*/ 145 h 414"/>
                <a:gd name="T46" fmla="*/ 1 w 521"/>
                <a:gd name="T47" fmla="*/ 186 h 414"/>
                <a:gd name="T48" fmla="*/ 1 w 521"/>
                <a:gd name="T49" fmla="*/ 227 h 414"/>
                <a:gd name="T50" fmla="*/ 11 w 521"/>
                <a:gd name="T51" fmla="*/ 267 h 414"/>
                <a:gd name="T52" fmla="*/ 31 w 521"/>
                <a:gd name="T53" fmla="*/ 305 h 414"/>
                <a:gd name="T54" fmla="*/ 60 w 521"/>
                <a:gd name="T55" fmla="*/ 338 h 414"/>
                <a:gd name="T56" fmla="*/ 95 w 521"/>
                <a:gd name="T57" fmla="*/ 367 h 414"/>
                <a:gd name="T58" fmla="*/ 137 w 521"/>
                <a:gd name="T59" fmla="*/ 388 h 414"/>
                <a:gd name="T60" fmla="*/ 184 w 521"/>
                <a:gd name="T61" fmla="*/ 405 h 414"/>
                <a:gd name="T62" fmla="*/ 235 w 521"/>
                <a:gd name="T63" fmla="*/ 41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1" h="414">
                  <a:moveTo>
                    <a:pt x="261" y="414"/>
                  </a:moveTo>
                  <a:lnTo>
                    <a:pt x="288" y="413"/>
                  </a:lnTo>
                  <a:lnTo>
                    <a:pt x="314" y="409"/>
                  </a:lnTo>
                  <a:lnTo>
                    <a:pt x="338" y="405"/>
                  </a:lnTo>
                  <a:lnTo>
                    <a:pt x="362" y="398"/>
                  </a:lnTo>
                  <a:lnTo>
                    <a:pt x="385" y="388"/>
                  </a:lnTo>
                  <a:lnTo>
                    <a:pt x="406" y="378"/>
                  </a:lnTo>
                  <a:lnTo>
                    <a:pt x="427" y="367"/>
                  </a:lnTo>
                  <a:lnTo>
                    <a:pt x="445" y="353"/>
                  </a:lnTo>
                  <a:lnTo>
                    <a:pt x="461" y="338"/>
                  </a:lnTo>
                  <a:lnTo>
                    <a:pt x="476" y="322"/>
                  </a:lnTo>
                  <a:lnTo>
                    <a:pt x="490" y="305"/>
                  </a:lnTo>
                  <a:lnTo>
                    <a:pt x="501" y="287"/>
                  </a:lnTo>
                  <a:lnTo>
                    <a:pt x="510" y="267"/>
                  </a:lnTo>
                  <a:lnTo>
                    <a:pt x="516" y="248"/>
                  </a:lnTo>
                  <a:lnTo>
                    <a:pt x="520" y="227"/>
                  </a:lnTo>
                  <a:lnTo>
                    <a:pt x="521" y="206"/>
                  </a:lnTo>
                  <a:lnTo>
                    <a:pt x="520" y="186"/>
                  </a:lnTo>
                  <a:lnTo>
                    <a:pt x="516" y="165"/>
                  </a:lnTo>
                  <a:lnTo>
                    <a:pt x="510" y="145"/>
                  </a:lnTo>
                  <a:lnTo>
                    <a:pt x="501" y="126"/>
                  </a:lnTo>
                  <a:lnTo>
                    <a:pt x="490" y="109"/>
                  </a:lnTo>
                  <a:lnTo>
                    <a:pt x="476" y="91"/>
                  </a:lnTo>
                  <a:lnTo>
                    <a:pt x="461" y="75"/>
                  </a:lnTo>
                  <a:lnTo>
                    <a:pt x="445" y="60"/>
                  </a:lnTo>
                  <a:lnTo>
                    <a:pt x="427" y="47"/>
                  </a:lnTo>
                  <a:lnTo>
                    <a:pt x="406" y="36"/>
                  </a:lnTo>
                  <a:lnTo>
                    <a:pt x="385" y="26"/>
                  </a:lnTo>
                  <a:lnTo>
                    <a:pt x="362" y="16"/>
                  </a:lnTo>
                  <a:lnTo>
                    <a:pt x="338" y="9"/>
                  </a:lnTo>
                  <a:lnTo>
                    <a:pt x="314" y="5"/>
                  </a:lnTo>
                  <a:lnTo>
                    <a:pt x="288" y="1"/>
                  </a:lnTo>
                  <a:lnTo>
                    <a:pt x="261" y="0"/>
                  </a:lnTo>
                  <a:lnTo>
                    <a:pt x="235" y="1"/>
                  </a:lnTo>
                  <a:lnTo>
                    <a:pt x="208" y="5"/>
                  </a:lnTo>
                  <a:lnTo>
                    <a:pt x="184" y="9"/>
                  </a:lnTo>
                  <a:lnTo>
                    <a:pt x="160" y="16"/>
                  </a:lnTo>
                  <a:lnTo>
                    <a:pt x="137" y="26"/>
                  </a:lnTo>
                  <a:lnTo>
                    <a:pt x="115" y="36"/>
                  </a:lnTo>
                  <a:lnTo>
                    <a:pt x="95" y="47"/>
                  </a:lnTo>
                  <a:lnTo>
                    <a:pt x="77" y="60"/>
                  </a:lnTo>
                  <a:lnTo>
                    <a:pt x="60" y="75"/>
                  </a:lnTo>
                  <a:lnTo>
                    <a:pt x="45" y="91"/>
                  </a:lnTo>
                  <a:lnTo>
                    <a:pt x="31" y="109"/>
                  </a:lnTo>
                  <a:lnTo>
                    <a:pt x="20" y="126"/>
                  </a:lnTo>
                  <a:lnTo>
                    <a:pt x="11" y="145"/>
                  </a:lnTo>
                  <a:lnTo>
                    <a:pt x="5" y="165"/>
                  </a:lnTo>
                  <a:lnTo>
                    <a:pt x="1" y="186"/>
                  </a:lnTo>
                  <a:lnTo>
                    <a:pt x="0" y="206"/>
                  </a:lnTo>
                  <a:lnTo>
                    <a:pt x="1" y="227"/>
                  </a:lnTo>
                  <a:lnTo>
                    <a:pt x="5" y="248"/>
                  </a:lnTo>
                  <a:lnTo>
                    <a:pt x="11" y="267"/>
                  </a:lnTo>
                  <a:lnTo>
                    <a:pt x="20" y="287"/>
                  </a:lnTo>
                  <a:lnTo>
                    <a:pt x="31" y="305"/>
                  </a:lnTo>
                  <a:lnTo>
                    <a:pt x="45" y="322"/>
                  </a:lnTo>
                  <a:lnTo>
                    <a:pt x="60" y="338"/>
                  </a:lnTo>
                  <a:lnTo>
                    <a:pt x="77" y="353"/>
                  </a:lnTo>
                  <a:lnTo>
                    <a:pt x="95" y="367"/>
                  </a:lnTo>
                  <a:lnTo>
                    <a:pt x="115" y="378"/>
                  </a:lnTo>
                  <a:lnTo>
                    <a:pt x="137" y="388"/>
                  </a:lnTo>
                  <a:lnTo>
                    <a:pt x="160" y="398"/>
                  </a:lnTo>
                  <a:lnTo>
                    <a:pt x="184" y="405"/>
                  </a:lnTo>
                  <a:lnTo>
                    <a:pt x="208" y="409"/>
                  </a:lnTo>
                  <a:lnTo>
                    <a:pt x="235" y="413"/>
                  </a:lnTo>
                  <a:lnTo>
                    <a:pt x="261" y="414"/>
                  </a:lnTo>
                  <a:close/>
                </a:path>
              </a:pathLst>
            </a:custGeom>
            <a:solidFill>
              <a:srgbClr val="E2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819" y="1165"/>
              <a:ext cx="255" cy="203"/>
            </a:xfrm>
            <a:custGeom>
              <a:avLst/>
              <a:gdLst>
                <a:gd name="T0" fmla="*/ 283 w 511"/>
                <a:gd name="T1" fmla="*/ 404 h 405"/>
                <a:gd name="T2" fmla="*/ 332 w 511"/>
                <a:gd name="T3" fmla="*/ 396 h 405"/>
                <a:gd name="T4" fmla="*/ 378 w 511"/>
                <a:gd name="T5" fmla="*/ 381 h 405"/>
                <a:gd name="T6" fmla="*/ 418 w 511"/>
                <a:gd name="T7" fmla="*/ 359 h 405"/>
                <a:gd name="T8" fmla="*/ 453 w 511"/>
                <a:gd name="T9" fmla="*/ 331 h 405"/>
                <a:gd name="T10" fmla="*/ 481 w 511"/>
                <a:gd name="T11" fmla="*/ 299 h 405"/>
                <a:gd name="T12" fmla="*/ 499 w 511"/>
                <a:gd name="T13" fmla="*/ 263 h 405"/>
                <a:gd name="T14" fmla="*/ 509 w 511"/>
                <a:gd name="T15" fmla="*/ 223 h 405"/>
                <a:gd name="T16" fmla="*/ 509 w 511"/>
                <a:gd name="T17" fmla="*/ 182 h 405"/>
                <a:gd name="T18" fmla="*/ 499 w 511"/>
                <a:gd name="T19" fmla="*/ 143 h 405"/>
                <a:gd name="T20" fmla="*/ 481 w 511"/>
                <a:gd name="T21" fmla="*/ 106 h 405"/>
                <a:gd name="T22" fmla="*/ 453 w 511"/>
                <a:gd name="T23" fmla="*/ 73 h 405"/>
                <a:gd name="T24" fmla="*/ 418 w 511"/>
                <a:gd name="T25" fmla="*/ 46 h 405"/>
                <a:gd name="T26" fmla="*/ 378 w 511"/>
                <a:gd name="T27" fmla="*/ 24 h 405"/>
                <a:gd name="T28" fmla="*/ 332 w 511"/>
                <a:gd name="T29" fmla="*/ 9 h 405"/>
                <a:gd name="T30" fmla="*/ 283 w 511"/>
                <a:gd name="T31" fmla="*/ 1 h 405"/>
                <a:gd name="T32" fmla="*/ 230 w 511"/>
                <a:gd name="T33" fmla="*/ 1 h 405"/>
                <a:gd name="T34" fmla="*/ 180 w 511"/>
                <a:gd name="T35" fmla="*/ 9 h 405"/>
                <a:gd name="T36" fmla="*/ 134 w 511"/>
                <a:gd name="T37" fmla="*/ 24 h 405"/>
                <a:gd name="T38" fmla="*/ 94 w 511"/>
                <a:gd name="T39" fmla="*/ 46 h 405"/>
                <a:gd name="T40" fmla="*/ 59 w 511"/>
                <a:gd name="T41" fmla="*/ 73 h 405"/>
                <a:gd name="T42" fmla="*/ 32 w 511"/>
                <a:gd name="T43" fmla="*/ 106 h 405"/>
                <a:gd name="T44" fmla="*/ 12 w 511"/>
                <a:gd name="T45" fmla="*/ 143 h 405"/>
                <a:gd name="T46" fmla="*/ 2 w 511"/>
                <a:gd name="T47" fmla="*/ 182 h 405"/>
                <a:gd name="T48" fmla="*/ 2 w 511"/>
                <a:gd name="T49" fmla="*/ 223 h 405"/>
                <a:gd name="T50" fmla="*/ 12 w 511"/>
                <a:gd name="T51" fmla="*/ 263 h 405"/>
                <a:gd name="T52" fmla="*/ 32 w 511"/>
                <a:gd name="T53" fmla="*/ 299 h 405"/>
                <a:gd name="T54" fmla="*/ 59 w 511"/>
                <a:gd name="T55" fmla="*/ 331 h 405"/>
                <a:gd name="T56" fmla="*/ 94 w 511"/>
                <a:gd name="T57" fmla="*/ 359 h 405"/>
                <a:gd name="T58" fmla="*/ 134 w 511"/>
                <a:gd name="T59" fmla="*/ 381 h 405"/>
                <a:gd name="T60" fmla="*/ 180 w 511"/>
                <a:gd name="T61" fmla="*/ 396 h 405"/>
                <a:gd name="T62" fmla="*/ 230 w 511"/>
                <a:gd name="T63" fmla="*/ 40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1" h="405">
                  <a:moveTo>
                    <a:pt x="256" y="405"/>
                  </a:moveTo>
                  <a:lnTo>
                    <a:pt x="283" y="404"/>
                  </a:lnTo>
                  <a:lnTo>
                    <a:pt x="308" y="401"/>
                  </a:lnTo>
                  <a:lnTo>
                    <a:pt x="332" y="396"/>
                  </a:lnTo>
                  <a:lnTo>
                    <a:pt x="355" y="389"/>
                  </a:lnTo>
                  <a:lnTo>
                    <a:pt x="378" y="381"/>
                  </a:lnTo>
                  <a:lnTo>
                    <a:pt x="399" y="371"/>
                  </a:lnTo>
                  <a:lnTo>
                    <a:pt x="418" y="359"/>
                  </a:lnTo>
                  <a:lnTo>
                    <a:pt x="437" y="346"/>
                  </a:lnTo>
                  <a:lnTo>
                    <a:pt x="453" y="331"/>
                  </a:lnTo>
                  <a:lnTo>
                    <a:pt x="468" y="316"/>
                  </a:lnTo>
                  <a:lnTo>
                    <a:pt x="481" y="299"/>
                  </a:lnTo>
                  <a:lnTo>
                    <a:pt x="491" y="282"/>
                  </a:lnTo>
                  <a:lnTo>
                    <a:pt x="499" y="263"/>
                  </a:lnTo>
                  <a:lnTo>
                    <a:pt x="506" y="244"/>
                  </a:lnTo>
                  <a:lnTo>
                    <a:pt x="509" y="223"/>
                  </a:lnTo>
                  <a:lnTo>
                    <a:pt x="511" y="202"/>
                  </a:lnTo>
                  <a:lnTo>
                    <a:pt x="509" y="182"/>
                  </a:lnTo>
                  <a:lnTo>
                    <a:pt x="506" y="162"/>
                  </a:lnTo>
                  <a:lnTo>
                    <a:pt x="499" y="143"/>
                  </a:lnTo>
                  <a:lnTo>
                    <a:pt x="491" y="124"/>
                  </a:lnTo>
                  <a:lnTo>
                    <a:pt x="481" y="106"/>
                  </a:lnTo>
                  <a:lnTo>
                    <a:pt x="468" y="90"/>
                  </a:lnTo>
                  <a:lnTo>
                    <a:pt x="453" y="73"/>
                  </a:lnTo>
                  <a:lnTo>
                    <a:pt x="437" y="60"/>
                  </a:lnTo>
                  <a:lnTo>
                    <a:pt x="418" y="46"/>
                  </a:lnTo>
                  <a:lnTo>
                    <a:pt x="399" y="34"/>
                  </a:lnTo>
                  <a:lnTo>
                    <a:pt x="378" y="24"/>
                  </a:lnTo>
                  <a:lnTo>
                    <a:pt x="355" y="16"/>
                  </a:lnTo>
                  <a:lnTo>
                    <a:pt x="332" y="9"/>
                  </a:lnTo>
                  <a:lnTo>
                    <a:pt x="308" y="4"/>
                  </a:lnTo>
                  <a:lnTo>
                    <a:pt x="283" y="1"/>
                  </a:lnTo>
                  <a:lnTo>
                    <a:pt x="256" y="0"/>
                  </a:lnTo>
                  <a:lnTo>
                    <a:pt x="230" y="1"/>
                  </a:lnTo>
                  <a:lnTo>
                    <a:pt x="204" y="4"/>
                  </a:lnTo>
                  <a:lnTo>
                    <a:pt x="180" y="9"/>
                  </a:lnTo>
                  <a:lnTo>
                    <a:pt x="156" y="16"/>
                  </a:lnTo>
                  <a:lnTo>
                    <a:pt x="134" y="24"/>
                  </a:lnTo>
                  <a:lnTo>
                    <a:pt x="113" y="34"/>
                  </a:lnTo>
                  <a:lnTo>
                    <a:pt x="94" y="46"/>
                  </a:lnTo>
                  <a:lnTo>
                    <a:pt x="75" y="60"/>
                  </a:lnTo>
                  <a:lnTo>
                    <a:pt x="59" y="73"/>
                  </a:lnTo>
                  <a:lnTo>
                    <a:pt x="44" y="90"/>
                  </a:lnTo>
                  <a:lnTo>
                    <a:pt x="32" y="106"/>
                  </a:lnTo>
                  <a:lnTo>
                    <a:pt x="20" y="124"/>
                  </a:lnTo>
                  <a:lnTo>
                    <a:pt x="12" y="143"/>
                  </a:lnTo>
                  <a:lnTo>
                    <a:pt x="5" y="162"/>
                  </a:lnTo>
                  <a:lnTo>
                    <a:pt x="2" y="182"/>
                  </a:lnTo>
                  <a:lnTo>
                    <a:pt x="0" y="202"/>
                  </a:lnTo>
                  <a:lnTo>
                    <a:pt x="2" y="223"/>
                  </a:lnTo>
                  <a:lnTo>
                    <a:pt x="5" y="244"/>
                  </a:lnTo>
                  <a:lnTo>
                    <a:pt x="12" y="263"/>
                  </a:lnTo>
                  <a:lnTo>
                    <a:pt x="20" y="282"/>
                  </a:lnTo>
                  <a:lnTo>
                    <a:pt x="32" y="299"/>
                  </a:lnTo>
                  <a:lnTo>
                    <a:pt x="44" y="316"/>
                  </a:lnTo>
                  <a:lnTo>
                    <a:pt x="59" y="331"/>
                  </a:lnTo>
                  <a:lnTo>
                    <a:pt x="75" y="346"/>
                  </a:lnTo>
                  <a:lnTo>
                    <a:pt x="94" y="359"/>
                  </a:lnTo>
                  <a:lnTo>
                    <a:pt x="113" y="371"/>
                  </a:lnTo>
                  <a:lnTo>
                    <a:pt x="134" y="381"/>
                  </a:lnTo>
                  <a:lnTo>
                    <a:pt x="156" y="389"/>
                  </a:lnTo>
                  <a:lnTo>
                    <a:pt x="180" y="396"/>
                  </a:lnTo>
                  <a:lnTo>
                    <a:pt x="204" y="401"/>
                  </a:lnTo>
                  <a:lnTo>
                    <a:pt x="230" y="404"/>
                  </a:lnTo>
                  <a:lnTo>
                    <a:pt x="256" y="405"/>
                  </a:lnTo>
                  <a:close/>
                </a:path>
              </a:pathLst>
            </a:custGeom>
            <a:solidFill>
              <a:srgbClr val="EAF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821" y="1168"/>
              <a:ext cx="250" cy="198"/>
            </a:xfrm>
            <a:custGeom>
              <a:avLst/>
              <a:gdLst>
                <a:gd name="T0" fmla="*/ 276 w 501"/>
                <a:gd name="T1" fmla="*/ 397 h 398"/>
                <a:gd name="T2" fmla="*/ 326 w 501"/>
                <a:gd name="T3" fmla="*/ 388 h 398"/>
                <a:gd name="T4" fmla="*/ 371 w 501"/>
                <a:gd name="T5" fmla="*/ 374 h 398"/>
                <a:gd name="T6" fmla="*/ 410 w 501"/>
                <a:gd name="T7" fmla="*/ 353 h 398"/>
                <a:gd name="T8" fmla="*/ 443 w 501"/>
                <a:gd name="T9" fmla="*/ 325 h 398"/>
                <a:gd name="T10" fmla="*/ 471 w 501"/>
                <a:gd name="T11" fmla="*/ 294 h 398"/>
                <a:gd name="T12" fmla="*/ 489 w 501"/>
                <a:gd name="T13" fmla="*/ 258 h 398"/>
                <a:gd name="T14" fmla="*/ 500 w 501"/>
                <a:gd name="T15" fmla="*/ 219 h 398"/>
                <a:gd name="T16" fmla="*/ 500 w 501"/>
                <a:gd name="T17" fmla="*/ 178 h 398"/>
                <a:gd name="T18" fmla="*/ 489 w 501"/>
                <a:gd name="T19" fmla="*/ 140 h 398"/>
                <a:gd name="T20" fmla="*/ 471 w 501"/>
                <a:gd name="T21" fmla="*/ 104 h 398"/>
                <a:gd name="T22" fmla="*/ 443 w 501"/>
                <a:gd name="T23" fmla="*/ 73 h 398"/>
                <a:gd name="T24" fmla="*/ 410 w 501"/>
                <a:gd name="T25" fmla="*/ 45 h 398"/>
                <a:gd name="T26" fmla="*/ 371 w 501"/>
                <a:gd name="T27" fmla="*/ 24 h 398"/>
                <a:gd name="T28" fmla="*/ 326 w 501"/>
                <a:gd name="T29" fmla="*/ 10 h 398"/>
                <a:gd name="T30" fmla="*/ 276 w 501"/>
                <a:gd name="T31" fmla="*/ 1 h 398"/>
                <a:gd name="T32" fmla="*/ 226 w 501"/>
                <a:gd name="T33" fmla="*/ 1 h 398"/>
                <a:gd name="T34" fmla="*/ 176 w 501"/>
                <a:gd name="T35" fmla="*/ 10 h 398"/>
                <a:gd name="T36" fmla="*/ 131 w 501"/>
                <a:gd name="T37" fmla="*/ 24 h 398"/>
                <a:gd name="T38" fmla="*/ 91 w 501"/>
                <a:gd name="T39" fmla="*/ 45 h 398"/>
                <a:gd name="T40" fmla="*/ 58 w 501"/>
                <a:gd name="T41" fmla="*/ 73 h 398"/>
                <a:gd name="T42" fmla="*/ 30 w 501"/>
                <a:gd name="T43" fmla="*/ 104 h 398"/>
                <a:gd name="T44" fmla="*/ 12 w 501"/>
                <a:gd name="T45" fmla="*/ 140 h 398"/>
                <a:gd name="T46" fmla="*/ 1 w 501"/>
                <a:gd name="T47" fmla="*/ 178 h 398"/>
                <a:gd name="T48" fmla="*/ 1 w 501"/>
                <a:gd name="T49" fmla="*/ 219 h 398"/>
                <a:gd name="T50" fmla="*/ 12 w 501"/>
                <a:gd name="T51" fmla="*/ 258 h 398"/>
                <a:gd name="T52" fmla="*/ 30 w 501"/>
                <a:gd name="T53" fmla="*/ 294 h 398"/>
                <a:gd name="T54" fmla="*/ 58 w 501"/>
                <a:gd name="T55" fmla="*/ 325 h 398"/>
                <a:gd name="T56" fmla="*/ 91 w 501"/>
                <a:gd name="T57" fmla="*/ 353 h 398"/>
                <a:gd name="T58" fmla="*/ 131 w 501"/>
                <a:gd name="T59" fmla="*/ 374 h 398"/>
                <a:gd name="T60" fmla="*/ 176 w 501"/>
                <a:gd name="T61" fmla="*/ 388 h 398"/>
                <a:gd name="T62" fmla="*/ 226 w 501"/>
                <a:gd name="T63" fmla="*/ 397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1" h="398">
                  <a:moveTo>
                    <a:pt x="251" y="398"/>
                  </a:moveTo>
                  <a:lnTo>
                    <a:pt x="276" y="397"/>
                  </a:lnTo>
                  <a:lnTo>
                    <a:pt x="302" y="394"/>
                  </a:lnTo>
                  <a:lnTo>
                    <a:pt x="326" y="388"/>
                  </a:lnTo>
                  <a:lnTo>
                    <a:pt x="349" y="382"/>
                  </a:lnTo>
                  <a:lnTo>
                    <a:pt x="371" y="374"/>
                  </a:lnTo>
                  <a:lnTo>
                    <a:pt x="390" y="364"/>
                  </a:lnTo>
                  <a:lnTo>
                    <a:pt x="410" y="353"/>
                  </a:lnTo>
                  <a:lnTo>
                    <a:pt x="428" y="339"/>
                  </a:lnTo>
                  <a:lnTo>
                    <a:pt x="443" y="325"/>
                  </a:lnTo>
                  <a:lnTo>
                    <a:pt x="458" y="310"/>
                  </a:lnTo>
                  <a:lnTo>
                    <a:pt x="471" y="294"/>
                  </a:lnTo>
                  <a:lnTo>
                    <a:pt x="481" y="277"/>
                  </a:lnTo>
                  <a:lnTo>
                    <a:pt x="489" y="258"/>
                  </a:lnTo>
                  <a:lnTo>
                    <a:pt x="496" y="239"/>
                  </a:lnTo>
                  <a:lnTo>
                    <a:pt x="500" y="219"/>
                  </a:lnTo>
                  <a:lnTo>
                    <a:pt x="501" y="198"/>
                  </a:lnTo>
                  <a:lnTo>
                    <a:pt x="500" y="178"/>
                  </a:lnTo>
                  <a:lnTo>
                    <a:pt x="496" y="158"/>
                  </a:lnTo>
                  <a:lnTo>
                    <a:pt x="489" y="140"/>
                  </a:lnTo>
                  <a:lnTo>
                    <a:pt x="481" y="121"/>
                  </a:lnTo>
                  <a:lnTo>
                    <a:pt x="471" y="104"/>
                  </a:lnTo>
                  <a:lnTo>
                    <a:pt x="458" y="88"/>
                  </a:lnTo>
                  <a:lnTo>
                    <a:pt x="443" y="73"/>
                  </a:lnTo>
                  <a:lnTo>
                    <a:pt x="428" y="58"/>
                  </a:lnTo>
                  <a:lnTo>
                    <a:pt x="410" y="45"/>
                  </a:lnTo>
                  <a:lnTo>
                    <a:pt x="390" y="34"/>
                  </a:lnTo>
                  <a:lnTo>
                    <a:pt x="371" y="24"/>
                  </a:lnTo>
                  <a:lnTo>
                    <a:pt x="349" y="16"/>
                  </a:lnTo>
                  <a:lnTo>
                    <a:pt x="326" y="10"/>
                  </a:lnTo>
                  <a:lnTo>
                    <a:pt x="302" y="4"/>
                  </a:lnTo>
                  <a:lnTo>
                    <a:pt x="276" y="1"/>
                  </a:lnTo>
                  <a:lnTo>
                    <a:pt x="251" y="0"/>
                  </a:lnTo>
                  <a:lnTo>
                    <a:pt x="226" y="1"/>
                  </a:lnTo>
                  <a:lnTo>
                    <a:pt x="200" y="4"/>
                  </a:lnTo>
                  <a:lnTo>
                    <a:pt x="176" y="10"/>
                  </a:lnTo>
                  <a:lnTo>
                    <a:pt x="153" y="16"/>
                  </a:lnTo>
                  <a:lnTo>
                    <a:pt x="131" y="24"/>
                  </a:lnTo>
                  <a:lnTo>
                    <a:pt x="111" y="34"/>
                  </a:lnTo>
                  <a:lnTo>
                    <a:pt x="91" y="45"/>
                  </a:lnTo>
                  <a:lnTo>
                    <a:pt x="74" y="58"/>
                  </a:lnTo>
                  <a:lnTo>
                    <a:pt x="58" y="73"/>
                  </a:lnTo>
                  <a:lnTo>
                    <a:pt x="43" y="88"/>
                  </a:lnTo>
                  <a:lnTo>
                    <a:pt x="30" y="104"/>
                  </a:lnTo>
                  <a:lnTo>
                    <a:pt x="20" y="121"/>
                  </a:lnTo>
                  <a:lnTo>
                    <a:pt x="12" y="140"/>
                  </a:lnTo>
                  <a:lnTo>
                    <a:pt x="5" y="158"/>
                  </a:lnTo>
                  <a:lnTo>
                    <a:pt x="1" y="178"/>
                  </a:lnTo>
                  <a:lnTo>
                    <a:pt x="0" y="198"/>
                  </a:lnTo>
                  <a:lnTo>
                    <a:pt x="1" y="219"/>
                  </a:lnTo>
                  <a:lnTo>
                    <a:pt x="5" y="239"/>
                  </a:lnTo>
                  <a:lnTo>
                    <a:pt x="12" y="258"/>
                  </a:lnTo>
                  <a:lnTo>
                    <a:pt x="20" y="277"/>
                  </a:lnTo>
                  <a:lnTo>
                    <a:pt x="30" y="294"/>
                  </a:lnTo>
                  <a:lnTo>
                    <a:pt x="43" y="310"/>
                  </a:lnTo>
                  <a:lnTo>
                    <a:pt x="58" y="325"/>
                  </a:lnTo>
                  <a:lnTo>
                    <a:pt x="74" y="339"/>
                  </a:lnTo>
                  <a:lnTo>
                    <a:pt x="91" y="353"/>
                  </a:lnTo>
                  <a:lnTo>
                    <a:pt x="111" y="364"/>
                  </a:lnTo>
                  <a:lnTo>
                    <a:pt x="131" y="374"/>
                  </a:lnTo>
                  <a:lnTo>
                    <a:pt x="153" y="382"/>
                  </a:lnTo>
                  <a:lnTo>
                    <a:pt x="176" y="388"/>
                  </a:lnTo>
                  <a:lnTo>
                    <a:pt x="200" y="394"/>
                  </a:lnTo>
                  <a:lnTo>
                    <a:pt x="226" y="397"/>
                  </a:lnTo>
                  <a:lnTo>
                    <a:pt x="251" y="398"/>
                  </a:lnTo>
                  <a:close/>
                </a:path>
              </a:pathLst>
            </a:custGeom>
            <a:solidFill>
              <a:srgbClr val="EFF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4823" y="1169"/>
              <a:ext cx="246" cy="195"/>
            </a:xfrm>
            <a:custGeom>
              <a:avLst/>
              <a:gdLst>
                <a:gd name="T0" fmla="*/ 271 w 491"/>
                <a:gd name="T1" fmla="*/ 388 h 389"/>
                <a:gd name="T2" fmla="*/ 319 w 491"/>
                <a:gd name="T3" fmla="*/ 380 h 389"/>
                <a:gd name="T4" fmla="*/ 364 w 491"/>
                <a:gd name="T5" fmla="*/ 366 h 389"/>
                <a:gd name="T6" fmla="*/ 403 w 491"/>
                <a:gd name="T7" fmla="*/ 345 h 389"/>
                <a:gd name="T8" fmla="*/ 435 w 491"/>
                <a:gd name="T9" fmla="*/ 319 h 389"/>
                <a:gd name="T10" fmla="*/ 461 w 491"/>
                <a:gd name="T11" fmla="*/ 288 h 389"/>
                <a:gd name="T12" fmla="*/ 480 w 491"/>
                <a:gd name="T13" fmla="*/ 253 h 389"/>
                <a:gd name="T14" fmla="*/ 490 w 491"/>
                <a:gd name="T15" fmla="*/ 214 h 389"/>
                <a:gd name="T16" fmla="*/ 490 w 491"/>
                <a:gd name="T17" fmla="*/ 175 h 389"/>
                <a:gd name="T18" fmla="*/ 480 w 491"/>
                <a:gd name="T19" fmla="*/ 137 h 389"/>
                <a:gd name="T20" fmla="*/ 461 w 491"/>
                <a:gd name="T21" fmla="*/ 102 h 389"/>
                <a:gd name="T22" fmla="*/ 435 w 491"/>
                <a:gd name="T23" fmla="*/ 71 h 389"/>
                <a:gd name="T24" fmla="*/ 403 w 491"/>
                <a:gd name="T25" fmla="*/ 45 h 389"/>
                <a:gd name="T26" fmla="*/ 364 w 491"/>
                <a:gd name="T27" fmla="*/ 23 h 389"/>
                <a:gd name="T28" fmla="*/ 319 w 491"/>
                <a:gd name="T29" fmla="*/ 9 h 389"/>
                <a:gd name="T30" fmla="*/ 271 w 491"/>
                <a:gd name="T31" fmla="*/ 1 h 389"/>
                <a:gd name="T32" fmla="*/ 221 w 491"/>
                <a:gd name="T33" fmla="*/ 1 h 389"/>
                <a:gd name="T34" fmla="*/ 172 w 491"/>
                <a:gd name="T35" fmla="*/ 9 h 389"/>
                <a:gd name="T36" fmla="*/ 129 w 491"/>
                <a:gd name="T37" fmla="*/ 23 h 389"/>
                <a:gd name="T38" fmla="*/ 89 w 491"/>
                <a:gd name="T39" fmla="*/ 45 h 389"/>
                <a:gd name="T40" fmla="*/ 56 w 491"/>
                <a:gd name="T41" fmla="*/ 71 h 389"/>
                <a:gd name="T42" fmla="*/ 30 w 491"/>
                <a:gd name="T43" fmla="*/ 102 h 389"/>
                <a:gd name="T44" fmla="*/ 11 w 491"/>
                <a:gd name="T45" fmla="*/ 137 h 389"/>
                <a:gd name="T46" fmla="*/ 1 w 491"/>
                <a:gd name="T47" fmla="*/ 175 h 389"/>
                <a:gd name="T48" fmla="*/ 1 w 491"/>
                <a:gd name="T49" fmla="*/ 214 h 389"/>
                <a:gd name="T50" fmla="*/ 11 w 491"/>
                <a:gd name="T51" fmla="*/ 253 h 389"/>
                <a:gd name="T52" fmla="*/ 30 w 491"/>
                <a:gd name="T53" fmla="*/ 288 h 389"/>
                <a:gd name="T54" fmla="*/ 56 w 491"/>
                <a:gd name="T55" fmla="*/ 319 h 389"/>
                <a:gd name="T56" fmla="*/ 89 w 491"/>
                <a:gd name="T57" fmla="*/ 345 h 389"/>
                <a:gd name="T58" fmla="*/ 129 w 491"/>
                <a:gd name="T59" fmla="*/ 366 h 389"/>
                <a:gd name="T60" fmla="*/ 172 w 491"/>
                <a:gd name="T61" fmla="*/ 380 h 389"/>
                <a:gd name="T62" fmla="*/ 221 w 491"/>
                <a:gd name="T63" fmla="*/ 38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1" h="389">
                  <a:moveTo>
                    <a:pt x="246" y="389"/>
                  </a:moveTo>
                  <a:lnTo>
                    <a:pt x="271" y="388"/>
                  </a:lnTo>
                  <a:lnTo>
                    <a:pt x="296" y="386"/>
                  </a:lnTo>
                  <a:lnTo>
                    <a:pt x="319" y="380"/>
                  </a:lnTo>
                  <a:lnTo>
                    <a:pt x="342" y="374"/>
                  </a:lnTo>
                  <a:lnTo>
                    <a:pt x="364" y="366"/>
                  </a:lnTo>
                  <a:lnTo>
                    <a:pt x="383" y="356"/>
                  </a:lnTo>
                  <a:lnTo>
                    <a:pt x="403" y="345"/>
                  </a:lnTo>
                  <a:lnTo>
                    <a:pt x="420" y="333"/>
                  </a:lnTo>
                  <a:lnTo>
                    <a:pt x="435" y="319"/>
                  </a:lnTo>
                  <a:lnTo>
                    <a:pt x="450" y="304"/>
                  </a:lnTo>
                  <a:lnTo>
                    <a:pt x="461" y="288"/>
                  </a:lnTo>
                  <a:lnTo>
                    <a:pt x="472" y="270"/>
                  </a:lnTo>
                  <a:lnTo>
                    <a:pt x="480" y="253"/>
                  </a:lnTo>
                  <a:lnTo>
                    <a:pt x="487" y="234"/>
                  </a:lnTo>
                  <a:lnTo>
                    <a:pt x="490" y="214"/>
                  </a:lnTo>
                  <a:lnTo>
                    <a:pt x="491" y="194"/>
                  </a:lnTo>
                  <a:lnTo>
                    <a:pt x="490" y="175"/>
                  </a:lnTo>
                  <a:lnTo>
                    <a:pt x="487" y="155"/>
                  </a:lnTo>
                  <a:lnTo>
                    <a:pt x="480" y="137"/>
                  </a:lnTo>
                  <a:lnTo>
                    <a:pt x="472" y="118"/>
                  </a:lnTo>
                  <a:lnTo>
                    <a:pt x="461" y="102"/>
                  </a:lnTo>
                  <a:lnTo>
                    <a:pt x="450" y="86"/>
                  </a:lnTo>
                  <a:lnTo>
                    <a:pt x="435" y="71"/>
                  </a:lnTo>
                  <a:lnTo>
                    <a:pt x="420" y="57"/>
                  </a:lnTo>
                  <a:lnTo>
                    <a:pt x="403" y="45"/>
                  </a:lnTo>
                  <a:lnTo>
                    <a:pt x="383" y="33"/>
                  </a:lnTo>
                  <a:lnTo>
                    <a:pt x="364" y="23"/>
                  </a:lnTo>
                  <a:lnTo>
                    <a:pt x="342" y="15"/>
                  </a:lnTo>
                  <a:lnTo>
                    <a:pt x="319" y="9"/>
                  </a:lnTo>
                  <a:lnTo>
                    <a:pt x="296" y="3"/>
                  </a:lnTo>
                  <a:lnTo>
                    <a:pt x="271" y="1"/>
                  </a:lnTo>
                  <a:lnTo>
                    <a:pt x="246" y="0"/>
                  </a:lnTo>
                  <a:lnTo>
                    <a:pt x="221" y="1"/>
                  </a:lnTo>
                  <a:lnTo>
                    <a:pt x="197" y="3"/>
                  </a:lnTo>
                  <a:lnTo>
                    <a:pt x="172" y="9"/>
                  </a:lnTo>
                  <a:lnTo>
                    <a:pt x="150" y="15"/>
                  </a:lnTo>
                  <a:lnTo>
                    <a:pt x="129" y="23"/>
                  </a:lnTo>
                  <a:lnTo>
                    <a:pt x="108" y="33"/>
                  </a:lnTo>
                  <a:lnTo>
                    <a:pt x="89" y="45"/>
                  </a:lnTo>
                  <a:lnTo>
                    <a:pt x="72" y="57"/>
                  </a:lnTo>
                  <a:lnTo>
                    <a:pt x="56" y="71"/>
                  </a:lnTo>
                  <a:lnTo>
                    <a:pt x="42" y="86"/>
                  </a:lnTo>
                  <a:lnTo>
                    <a:pt x="30" y="102"/>
                  </a:lnTo>
                  <a:lnTo>
                    <a:pt x="19" y="118"/>
                  </a:lnTo>
                  <a:lnTo>
                    <a:pt x="11" y="137"/>
                  </a:lnTo>
                  <a:lnTo>
                    <a:pt x="4" y="155"/>
                  </a:lnTo>
                  <a:lnTo>
                    <a:pt x="1" y="175"/>
                  </a:lnTo>
                  <a:lnTo>
                    <a:pt x="0" y="194"/>
                  </a:lnTo>
                  <a:lnTo>
                    <a:pt x="1" y="214"/>
                  </a:lnTo>
                  <a:lnTo>
                    <a:pt x="4" y="234"/>
                  </a:lnTo>
                  <a:lnTo>
                    <a:pt x="11" y="253"/>
                  </a:lnTo>
                  <a:lnTo>
                    <a:pt x="19" y="270"/>
                  </a:lnTo>
                  <a:lnTo>
                    <a:pt x="30" y="288"/>
                  </a:lnTo>
                  <a:lnTo>
                    <a:pt x="42" y="304"/>
                  </a:lnTo>
                  <a:lnTo>
                    <a:pt x="56" y="319"/>
                  </a:lnTo>
                  <a:lnTo>
                    <a:pt x="72" y="333"/>
                  </a:lnTo>
                  <a:lnTo>
                    <a:pt x="89" y="345"/>
                  </a:lnTo>
                  <a:lnTo>
                    <a:pt x="108" y="356"/>
                  </a:lnTo>
                  <a:lnTo>
                    <a:pt x="129" y="366"/>
                  </a:lnTo>
                  <a:lnTo>
                    <a:pt x="150" y="374"/>
                  </a:lnTo>
                  <a:lnTo>
                    <a:pt x="172" y="380"/>
                  </a:lnTo>
                  <a:lnTo>
                    <a:pt x="197" y="386"/>
                  </a:lnTo>
                  <a:lnTo>
                    <a:pt x="221" y="388"/>
                  </a:lnTo>
                  <a:lnTo>
                    <a:pt x="246" y="389"/>
                  </a:lnTo>
                  <a:close/>
                </a:path>
              </a:pathLst>
            </a:custGeom>
            <a:solidFill>
              <a:srgbClr val="F9FC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4826" y="1172"/>
              <a:ext cx="240" cy="190"/>
            </a:xfrm>
            <a:custGeom>
              <a:avLst/>
              <a:gdLst>
                <a:gd name="T0" fmla="*/ 265 w 481"/>
                <a:gd name="T1" fmla="*/ 380 h 382"/>
                <a:gd name="T2" fmla="*/ 312 w 481"/>
                <a:gd name="T3" fmla="*/ 374 h 382"/>
                <a:gd name="T4" fmla="*/ 355 w 481"/>
                <a:gd name="T5" fmla="*/ 359 h 382"/>
                <a:gd name="T6" fmla="*/ 393 w 481"/>
                <a:gd name="T7" fmla="*/ 338 h 382"/>
                <a:gd name="T8" fmla="*/ 426 w 481"/>
                <a:gd name="T9" fmla="*/ 313 h 382"/>
                <a:gd name="T10" fmla="*/ 452 w 481"/>
                <a:gd name="T11" fmla="*/ 281 h 382"/>
                <a:gd name="T12" fmla="*/ 470 w 481"/>
                <a:gd name="T13" fmla="*/ 247 h 382"/>
                <a:gd name="T14" fmla="*/ 479 w 481"/>
                <a:gd name="T15" fmla="*/ 210 h 382"/>
                <a:gd name="T16" fmla="*/ 479 w 481"/>
                <a:gd name="T17" fmla="*/ 171 h 382"/>
                <a:gd name="T18" fmla="*/ 470 w 481"/>
                <a:gd name="T19" fmla="*/ 134 h 382"/>
                <a:gd name="T20" fmla="*/ 452 w 481"/>
                <a:gd name="T21" fmla="*/ 99 h 382"/>
                <a:gd name="T22" fmla="*/ 426 w 481"/>
                <a:gd name="T23" fmla="*/ 69 h 382"/>
                <a:gd name="T24" fmla="*/ 393 w 481"/>
                <a:gd name="T25" fmla="*/ 44 h 382"/>
                <a:gd name="T26" fmla="*/ 355 w 481"/>
                <a:gd name="T27" fmla="*/ 23 h 382"/>
                <a:gd name="T28" fmla="*/ 312 w 481"/>
                <a:gd name="T29" fmla="*/ 8 h 382"/>
                <a:gd name="T30" fmla="*/ 265 w 481"/>
                <a:gd name="T31" fmla="*/ 2 h 382"/>
                <a:gd name="T32" fmla="*/ 217 w 481"/>
                <a:gd name="T33" fmla="*/ 2 h 382"/>
                <a:gd name="T34" fmla="*/ 170 w 481"/>
                <a:gd name="T35" fmla="*/ 8 h 382"/>
                <a:gd name="T36" fmla="*/ 127 w 481"/>
                <a:gd name="T37" fmla="*/ 23 h 382"/>
                <a:gd name="T38" fmla="*/ 88 w 481"/>
                <a:gd name="T39" fmla="*/ 44 h 382"/>
                <a:gd name="T40" fmla="*/ 56 w 481"/>
                <a:gd name="T41" fmla="*/ 69 h 382"/>
                <a:gd name="T42" fmla="*/ 29 w 481"/>
                <a:gd name="T43" fmla="*/ 99 h 382"/>
                <a:gd name="T44" fmla="*/ 11 w 481"/>
                <a:gd name="T45" fmla="*/ 134 h 382"/>
                <a:gd name="T46" fmla="*/ 2 w 481"/>
                <a:gd name="T47" fmla="*/ 171 h 382"/>
                <a:gd name="T48" fmla="*/ 2 w 481"/>
                <a:gd name="T49" fmla="*/ 210 h 382"/>
                <a:gd name="T50" fmla="*/ 11 w 481"/>
                <a:gd name="T51" fmla="*/ 247 h 382"/>
                <a:gd name="T52" fmla="*/ 29 w 481"/>
                <a:gd name="T53" fmla="*/ 281 h 382"/>
                <a:gd name="T54" fmla="*/ 56 w 481"/>
                <a:gd name="T55" fmla="*/ 313 h 382"/>
                <a:gd name="T56" fmla="*/ 88 w 481"/>
                <a:gd name="T57" fmla="*/ 338 h 382"/>
                <a:gd name="T58" fmla="*/ 127 w 481"/>
                <a:gd name="T59" fmla="*/ 359 h 382"/>
                <a:gd name="T60" fmla="*/ 170 w 481"/>
                <a:gd name="T61" fmla="*/ 374 h 382"/>
                <a:gd name="T62" fmla="*/ 217 w 481"/>
                <a:gd name="T63" fmla="*/ 38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1" h="382">
                  <a:moveTo>
                    <a:pt x="241" y="382"/>
                  </a:moveTo>
                  <a:lnTo>
                    <a:pt x="265" y="380"/>
                  </a:lnTo>
                  <a:lnTo>
                    <a:pt x="289" y="378"/>
                  </a:lnTo>
                  <a:lnTo>
                    <a:pt x="312" y="374"/>
                  </a:lnTo>
                  <a:lnTo>
                    <a:pt x="334" y="367"/>
                  </a:lnTo>
                  <a:lnTo>
                    <a:pt x="355" y="359"/>
                  </a:lnTo>
                  <a:lnTo>
                    <a:pt x="375" y="349"/>
                  </a:lnTo>
                  <a:lnTo>
                    <a:pt x="393" y="338"/>
                  </a:lnTo>
                  <a:lnTo>
                    <a:pt x="410" y="325"/>
                  </a:lnTo>
                  <a:lnTo>
                    <a:pt x="426" y="313"/>
                  </a:lnTo>
                  <a:lnTo>
                    <a:pt x="440" y="298"/>
                  </a:lnTo>
                  <a:lnTo>
                    <a:pt x="452" y="281"/>
                  </a:lnTo>
                  <a:lnTo>
                    <a:pt x="462" y="265"/>
                  </a:lnTo>
                  <a:lnTo>
                    <a:pt x="470" y="247"/>
                  </a:lnTo>
                  <a:lnTo>
                    <a:pt x="476" y="230"/>
                  </a:lnTo>
                  <a:lnTo>
                    <a:pt x="479" y="210"/>
                  </a:lnTo>
                  <a:lnTo>
                    <a:pt x="481" y="190"/>
                  </a:lnTo>
                  <a:lnTo>
                    <a:pt x="479" y="171"/>
                  </a:lnTo>
                  <a:lnTo>
                    <a:pt x="476" y="152"/>
                  </a:lnTo>
                  <a:lnTo>
                    <a:pt x="470" y="134"/>
                  </a:lnTo>
                  <a:lnTo>
                    <a:pt x="462" y="117"/>
                  </a:lnTo>
                  <a:lnTo>
                    <a:pt x="452" y="99"/>
                  </a:lnTo>
                  <a:lnTo>
                    <a:pt x="440" y="84"/>
                  </a:lnTo>
                  <a:lnTo>
                    <a:pt x="426" y="69"/>
                  </a:lnTo>
                  <a:lnTo>
                    <a:pt x="410" y="56"/>
                  </a:lnTo>
                  <a:lnTo>
                    <a:pt x="393" y="44"/>
                  </a:lnTo>
                  <a:lnTo>
                    <a:pt x="375" y="33"/>
                  </a:lnTo>
                  <a:lnTo>
                    <a:pt x="355" y="23"/>
                  </a:lnTo>
                  <a:lnTo>
                    <a:pt x="334" y="15"/>
                  </a:lnTo>
                  <a:lnTo>
                    <a:pt x="312" y="8"/>
                  </a:lnTo>
                  <a:lnTo>
                    <a:pt x="289" y="4"/>
                  </a:lnTo>
                  <a:lnTo>
                    <a:pt x="265" y="2"/>
                  </a:lnTo>
                  <a:lnTo>
                    <a:pt x="241" y="0"/>
                  </a:lnTo>
                  <a:lnTo>
                    <a:pt x="217" y="2"/>
                  </a:lnTo>
                  <a:lnTo>
                    <a:pt x="193" y="4"/>
                  </a:lnTo>
                  <a:lnTo>
                    <a:pt x="170" y="8"/>
                  </a:lnTo>
                  <a:lnTo>
                    <a:pt x="148" y="15"/>
                  </a:lnTo>
                  <a:lnTo>
                    <a:pt x="127" y="23"/>
                  </a:lnTo>
                  <a:lnTo>
                    <a:pt x="106" y="33"/>
                  </a:lnTo>
                  <a:lnTo>
                    <a:pt x="88" y="44"/>
                  </a:lnTo>
                  <a:lnTo>
                    <a:pt x="71" y="56"/>
                  </a:lnTo>
                  <a:lnTo>
                    <a:pt x="56" y="69"/>
                  </a:lnTo>
                  <a:lnTo>
                    <a:pt x="42" y="84"/>
                  </a:lnTo>
                  <a:lnTo>
                    <a:pt x="29" y="99"/>
                  </a:lnTo>
                  <a:lnTo>
                    <a:pt x="19" y="117"/>
                  </a:lnTo>
                  <a:lnTo>
                    <a:pt x="11" y="134"/>
                  </a:lnTo>
                  <a:lnTo>
                    <a:pt x="5" y="152"/>
                  </a:lnTo>
                  <a:lnTo>
                    <a:pt x="2" y="171"/>
                  </a:lnTo>
                  <a:lnTo>
                    <a:pt x="0" y="190"/>
                  </a:lnTo>
                  <a:lnTo>
                    <a:pt x="2" y="210"/>
                  </a:lnTo>
                  <a:lnTo>
                    <a:pt x="5" y="230"/>
                  </a:lnTo>
                  <a:lnTo>
                    <a:pt x="11" y="247"/>
                  </a:lnTo>
                  <a:lnTo>
                    <a:pt x="19" y="265"/>
                  </a:lnTo>
                  <a:lnTo>
                    <a:pt x="29" y="281"/>
                  </a:lnTo>
                  <a:lnTo>
                    <a:pt x="42" y="298"/>
                  </a:lnTo>
                  <a:lnTo>
                    <a:pt x="56" y="313"/>
                  </a:lnTo>
                  <a:lnTo>
                    <a:pt x="71" y="325"/>
                  </a:lnTo>
                  <a:lnTo>
                    <a:pt x="88" y="338"/>
                  </a:lnTo>
                  <a:lnTo>
                    <a:pt x="106" y="349"/>
                  </a:lnTo>
                  <a:lnTo>
                    <a:pt x="127" y="359"/>
                  </a:lnTo>
                  <a:lnTo>
                    <a:pt x="148" y="367"/>
                  </a:lnTo>
                  <a:lnTo>
                    <a:pt x="170" y="374"/>
                  </a:lnTo>
                  <a:lnTo>
                    <a:pt x="193" y="378"/>
                  </a:lnTo>
                  <a:lnTo>
                    <a:pt x="217" y="380"/>
                  </a:lnTo>
                  <a:lnTo>
                    <a:pt x="241" y="38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88"/>
            <p:cNvSpPr>
              <a:spLocks/>
            </p:cNvSpPr>
            <p:nvPr/>
          </p:nvSpPr>
          <p:spPr bwMode="auto">
            <a:xfrm>
              <a:off x="4696" y="1141"/>
              <a:ext cx="261" cy="207"/>
            </a:xfrm>
            <a:custGeom>
              <a:avLst/>
              <a:gdLst>
                <a:gd name="T0" fmla="*/ 288 w 523"/>
                <a:gd name="T1" fmla="*/ 413 h 414"/>
                <a:gd name="T2" fmla="*/ 339 w 523"/>
                <a:gd name="T3" fmla="*/ 405 h 414"/>
                <a:gd name="T4" fmla="*/ 386 w 523"/>
                <a:gd name="T5" fmla="*/ 388 h 414"/>
                <a:gd name="T6" fmla="*/ 427 w 523"/>
                <a:gd name="T7" fmla="*/ 367 h 414"/>
                <a:gd name="T8" fmla="*/ 463 w 523"/>
                <a:gd name="T9" fmla="*/ 339 h 414"/>
                <a:gd name="T10" fmla="*/ 492 w 523"/>
                <a:gd name="T11" fmla="*/ 306 h 414"/>
                <a:gd name="T12" fmla="*/ 511 w 523"/>
                <a:gd name="T13" fmla="*/ 269 h 414"/>
                <a:gd name="T14" fmla="*/ 522 w 523"/>
                <a:gd name="T15" fmla="*/ 228 h 414"/>
                <a:gd name="T16" fmla="*/ 522 w 523"/>
                <a:gd name="T17" fmla="*/ 186 h 414"/>
                <a:gd name="T18" fmla="*/ 511 w 523"/>
                <a:gd name="T19" fmla="*/ 145 h 414"/>
                <a:gd name="T20" fmla="*/ 492 w 523"/>
                <a:gd name="T21" fmla="*/ 109 h 414"/>
                <a:gd name="T22" fmla="*/ 463 w 523"/>
                <a:gd name="T23" fmla="*/ 75 h 414"/>
                <a:gd name="T24" fmla="*/ 427 w 523"/>
                <a:gd name="T25" fmla="*/ 48 h 414"/>
                <a:gd name="T26" fmla="*/ 386 w 523"/>
                <a:gd name="T27" fmla="*/ 26 h 414"/>
                <a:gd name="T28" fmla="*/ 339 w 523"/>
                <a:gd name="T29" fmla="*/ 10 h 414"/>
                <a:gd name="T30" fmla="*/ 288 w 523"/>
                <a:gd name="T31" fmla="*/ 1 h 414"/>
                <a:gd name="T32" fmla="*/ 235 w 523"/>
                <a:gd name="T33" fmla="*/ 1 h 414"/>
                <a:gd name="T34" fmla="*/ 184 w 523"/>
                <a:gd name="T35" fmla="*/ 10 h 414"/>
                <a:gd name="T36" fmla="*/ 137 w 523"/>
                <a:gd name="T37" fmla="*/ 26 h 414"/>
                <a:gd name="T38" fmla="*/ 96 w 523"/>
                <a:gd name="T39" fmla="*/ 48 h 414"/>
                <a:gd name="T40" fmla="*/ 60 w 523"/>
                <a:gd name="T41" fmla="*/ 75 h 414"/>
                <a:gd name="T42" fmla="*/ 31 w 523"/>
                <a:gd name="T43" fmla="*/ 109 h 414"/>
                <a:gd name="T44" fmla="*/ 12 w 523"/>
                <a:gd name="T45" fmla="*/ 145 h 414"/>
                <a:gd name="T46" fmla="*/ 1 w 523"/>
                <a:gd name="T47" fmla="*/ 186 h 414"/>
                <a:gd name="T48" fmla="*/ 1 w 523"/>
                <a:gd name="T49" fmla="*/ 228 h 414"/>
                <a:gd name="T50" fmla="*/ 12 w 523"/>
                <a:gd name="T51" fmla="*/ 269 h 414"/>
                <a:gd name="T52" fmla="*/ 31 w 523"/>
                <a:gd name="T53" fmla="*/ 306 h 414"/>
                <a:gd name="T54" fmla="*/ 60 w 523"/>
                <a:gd name="T55" fmla="*/ 339 h 414"/>
                <a:gd name="T56" fmla="*/ 96 w 523"/>
                <a:gd name="T57" fmla="*/ 367 h 414"/>
                <a:gd name="T58" fmla="*/ 137 w 523"/>
                <a:gd name="T59" fmla="*/ 388 h 414"/>
                <a:gd name="T60" fmla="*/ 184 w 523"/>
                <a:gd name="T61" fmla="*/ 405 h 414"/>
                <a:gd name="T62" fmla="*/ 235 w 523"/>
                <a:gd name="T63" fmla="*/ 41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3" h="414">
                  <a:moveTo>
                    <a:pt x="261" y="414"/>
                  </a:moveTo>
                  <a:lnTo>
                    <a:pt x="288" y="413"/>
                  </a:lnTo>
                  <a:lnTo>
                    <a:pt x="314" y="409"/>
                  </a:lnTo>
                  <a:lnTo>
                    <a:pt x="339" y="405"/>
                  </a:lnTo>
                  <a:lnTo>
                    <a:pt x="363" y="398"/>
                  </a:lnTo>
                  <a:lnTo>
                    <a:pt x="386" y="388"/>
                  </a:lnTo>
                  <a:lnTo>
                    <a:pt x="408" y="378"/>
                  </a:lnTo>
                  <a:lnTo>
                    <a:pt x="427" y="367"/>
                  </a:lnTo>
                  <a:lnTo>
                    <a:pt x="446" y="354"/>
                  </a:lnTo>
                  <a:lnTo>
                    <a:pt x="463" y="339"/>
                  </a:lnTo>
                  <a:lnTo>
                    <a:pt x="478" y="323"/>
                  </a:lnTo>
                  <a:lnTo>
                    <a:pt x="492" y="306"/>
                  </a:lnTo>
                  <a:lnTo>
                    <a:pt x="502" y="288"/>
                  </a:lnTo>
                  <a:lnTo>
                    <a:pt x="511" y="269"/>
                  </a:lnTo>
                  <a:lnTo>
                    <a:pt x="517" y="249"/>
                  </a:lnTo>
                  <a:lnTo>
                    <a:pt x="522" y="228"/>
                  </a:lnTo>
                  <a:lnTo>
                    <a:pt x="523" y="208"/>
                  </a:lnTo>
                  <a:lnTo>
                    <a:pt x="522" y="186"/>
                  </a:lnTo>
                  <a:lnTo>
                    <a:pt x="517" y="166"/>
                  </a:lnTo>
                  <a:lnTo>
                    <a:pt x="511" y="145"/>
                  </a:lnTo>
                  <a:lnTo>
                    <a:pt x="502" y="127"/>
                  </a:lnTo>
                  <a:lnTo>
                    <a:pt x="492" y="109"/>
                  </a:lnTo>
                  <a:lnTo>
                    <a:pt x="478" y="91"/>
                  </a:lnTo>
                  <a:lnTo>
                    <a:pt x="463" y="75"/>
                  </a:lnTo>
                  <a:lnTo>
                    <a:pt x="446" y="60"/>
                  </a:lnTo>
                  <a:lnTo>
                    <a:pt x="427" y="48"/>
                  </a:lnTo>
                  <a:lnTo>
                    <a:pt x="408" y="36"/>
                  </a:lnTo>
                  <a:lnTo>
                    <a:pt x="386" y="26"/>
                  </a:lnTo>
                  <a:lnTo>
                    <a:pt x="363" y="16"/>
                  </a:lnTo>
                  <a:lnTo>
                    <a:pt x="339" y="10"/>
                  </a:lnTo>
                  <a:lnTo>
                    <a:pt x="314" y="5"/>
                  </a:lnTo>
                  <a:lnTo>
                    <a:pt x="288" y="1"/>
                  </a:lnTo>
                  <a:lnTo>
                    <a:pt x="261" y="0"/>
                  </a:lnTo>
                  <a:lnTo>
                    <a:pt x="235" y="1"/>
                  </a:lnTo>
                  <a:lnTo>
                    <a:pt x="208" y="5"/>
                  </a:lnTo>
                  <a:lnTo>
                    <a:pt x="184" y="10"/>
                  </a:lnTo>
                  <a:lnTo>
                    <a:pt x="160" y="16"/>
                  </a:lnTo>
                  <a:lnTo>
                    <a:pt x="137" y="26"/>
                  </a:lnTo>
                  <a:lnTo>
                    <a:pt x="115" y="36"/>
                  </a:lnTo>
                  <a:lnTo>
                    <a:pt x="96" y="48"/>
                  </a:lnTo>
                  <a:lnTo>
                    <a:pt x="77" y="60"/>
                  </a:lnTo>
                  <a:lnTo>
                    <a:pt x="60" y="75"/>
                  </a:lnTo>
                  <a:lnTo>
                    <a:pt x="45" y="91"/>
                  </a:lnTo>
                  <a:lnTo>
                    <a:pt x="31" y="109"/>
                  </a:lnTo>
                  <a:lnTo>
                    <a:pt x="21" y="127"/>
                  </a:lnTo>
                  <a:lnTo>
                    <a:pt x="12" y="145"/>
                  </a:lnTo>
                  <a:lnTo>
                    <a:pt x="6" y="166"/>
                  </a:lnTo>
                  <a:lnTo>
                    <a:pt x="1" y="186"/>
                  </a:lnTo>
                  <a:lnTo>
                    <a:pt x="0" y="208"/>
                  </a:lnTo>
                  <a:lnTo>
                    <a:pt x="1" y="228"/>
                  </a:lnTo>
                  <a:lnTo>
                    <a:pt x="6" y="249"/>
                  </a:lnTo>
                  <a:lnTo>
                    <a:pt x="12" y="269"/>
                  </a:lnTo>
                  <a:lnTo>
                    <a:pt x="21" y="288"/>
                  </a:lnTo>
                  <a:lnTo>
                    <a:pt x="31" y="306"/>
                  </a:lnTo>
                  <a:lnTo>
                    <a:pt x="45" y="323"/>
                  </a:lnTo>
                  <a:lnTo>
                    <a:pt x="60" y="339"/>
                  </a:lnTo>
                  <a:lnTo>
                    <a:pt x="77" y="354"/>
                  </a:lnTo>
                  <a:lnTo>
                    <a:pt x="96" y="367"/>
                  </a:lnTo>
                  <a:lnTo>
                    <a:pt x="115" y="378"/>
                  </a:lnTo>
                  <a:lnTo>
                    <a:pt x="137" y="388"/>
                  </a:lnTo>
                  <a:lnTo>
                    <a:pt x="160" y="398"/>
                  </a:lnTo>
                  <a:lnTo>
                    <a:pt x="184" y="405"/>
                  </a:lnTo>
                  <a:lnTo>
                    <a:pt x="208" y="409"/>
                  </a:lnTo>
                  <a:lnTo>
                    <a:pt x="235" y="413"/>
                  </a:lnTo>
                  <a:lnTo>
                    <a:pt x="261" y="414"/>
                  </a:lnTo>
                  <a:close/>
                </a:path>
              </a:pathLst>
            </a:custGeom>
            <a:solidFill>
              <a:srgbClr val="E2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6" name="Freeform 89"/>
            <p:cNvSpPr>
              <a:spLocks/>
            </p:cNvSpPr>
            <p:nvPr/>
          </p:nvSpPr>
          <p:spPr bwMode="auto">
            <a:xfrm>
              <a:off x="4698" y="1143"/>
              <a:ext cx="257" cy="203"/>
            </a:xfrm>
            <a:custGeom>
              <a:avLst/>
              <a:gdLst>
                <a:gd name="T0" fmla="*/ 282 w 512"/>
                <a:gd name="T1" fmla="*/ 404 h 405"/>
                <a:gd name="T2" fmla="*/ 331 w 512"/>
                <a:gd name="T3" fmla="*/ 396 h 405"/>
                <a:gd name="T4" fmla="*/ 377 w 512"/>
                <a:gd name="T5" fmla="*/ 381 h 405"/>
                <a:gd name="T6" fmla="*/ 419 w 512"/>
                <a:gd name="T7" fmla="*/ 359 h 405"/>
                <a:gd name="T8" fmla="*/ 453 w 512"/>
                <a:gd name="T9" fmla="*/ 332 h 405"/>
                <a:gd name="T10" fmla="*/ 481 w 512"/>
                <a:gd name="T11" fmla="*/ 299 h 405"/>
                <a:gd name="T12" fmla="*/ 501 w 512"/>
                <a:gd name="T13" fmla="*/ 263 h 405"/>
                <a:gd name="T14" fmla="*/ 511 w 512"/>
                <a:gd name="T15" fmla="*/ 223 h 405"/>
                <a:gd name="T16" fmla="*/ 511 w 512"/>
                <a:gd name="T17" fmla="*/ 182 h 405"/>
                <a:gd name="T18" fmla="*/ 501 w 512"/>
                <a:gd name="T19" fmla="*/ 142 h 405"/>
                <a:gd name="T20" fmla="*/ 481 w 512"/>
                <a:gd name="T21" fmla="*/ 106 h 405"/>
                <a:gd name="T22" fmla="*/ 453 w 512"/>
                <a:gd name="T23" fmla="*/ 74 h 405"/>
                <a:gd name="T24" fmla="*/ 419 w 512"/>
                <a:gd name="T25" fmla="*/ 46 h 405"/>
                <a:gd name="T26" fmla="*/ 377 w 512"/>
                <a:gd name="T27" fmla="*/ 24 h 405"/>
                <a:gd name="T28" fmla="*/ 331 w 512"/>
                <a:gd name="T29" fmla="*/ 9 h 405"/>
                <a:gd name="T30" fmla="*/ 282 w 512"/>
                <a:gd name="T31" fmla="*/ 1 h 405"/>
                <a:gd name="T32" fmla="*/ 229 w 512"/>
                <a:gd name="T33" fmla="*/ 1 h 405"/>
                <a:gd name="T34" fmla="*/ 179 w 512"/>
                <a:gd name="T35" fmla="*/ 9 h 405"/>
                <a:gd name="T36" fmla="*/ 133 w 512"/>
                <a:gd name="T37" fmla="*/ 24 h 405"/>
                <a:gd name="T38" fmla="*/ 93 w 512"/>
                <a:gd name="T39" fmla="*/ 46 h 405"/>
                <a:gd name="T40" fmla="*/ 59 w 512"/>
                <a:gd name="T41" fmla="*/ 74 h 405"/>
                <a:gd name="T42" fmla="*/ 31 w 512"/>
                <a:gd name="T43" fmla="*/ 106 h 405"/>
                <a:gd name="T44" fmla="*/ 11 w 512"/>
                <a:gd name="T45" fmla="*/ 142 h 405"/>
                <a:gd name="T46" fmla="*/ 1 w 512"/>
                <a:gd name="T47" fmla="*/ 182 h 405"/>
                <a:gd name="T48" fmla="*/ 1 w 512"/>
                <a:gd name="T49" fmla="*/ 223 h 405"/>
                <a:gd name="T50" fmla="*/ 11 w 512"/>
                <a:gd name="T51" fmla="*/ 263 h 405"/>
                <a:gd name="T52" fmla="*/ 31 w 512"/>
                <a:gd name="T53" fmla="*/ 299 h 405"/>
                <a:gd name="T54" fmla="*/ 59 w 512"/>
                <a:gd name="T55" fmla="*/ 332 h 405"/>
                <a:gd name="T56" fmla="*/ 93 w 512"/>
                <a:gd name="T57" fmla="*/ 359 h 405"/>
                <a:gd name="T58" fmla="*/ 133 w 512"/>
                <a:gd name="T59" fmla="*/ 381 h 405"/>
                <a:gd name="T60" fmla="*/ 179 w 512"/>
                <a:gd name="T61" fmla="*/ 396 h 405"/>
                <a:gd name="T62" fmla="*/ 229 w 512"/>
                <a:gd name="T63" fmla="*/ 40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405">
                  <a:moveTo>
                    <a:pt x="255" y="405"/>
                  </a:moveTo>
                  <a:lnTo>
                    <a:pt x="282" y="404"/>
                  </a:lnTo>
                  <a:lnTo>
                    <a:pt x="307" y="401"/>
                  </a:lnTo>
                  <a:lnTo>
                    <a:pt x="331" y="396"/>
                  </a:lnTo>
                  <a:lnTo>
                    <a:pt x="356" y="389"/>
                  </a:lnTo>
                  <a:lnTo>
                    <a:pt x="377" y="381"/>
                  </a:lnTo>
                  <a:lnTo>
                    <a:pt x="399" y="371"/>
                  </a:lnTo>
                  <a:lnTo>
                    <a:pt x="419" y="359"/>
                  </a:lnTo>
                  <a:lnTo>
                    <a:pt x="437" y="345"/>
                  </a:lnTo>
                  <a:lnTo>
                    <a:pt x="453" y="332"/>
                  </a:lnTo>
                  <a:lnTo>
                    <a:pt x="468" y="316"/>
                  </a:lnTo>
                  <a:lnTo>
                    <a:pt x="481" y="299"/>
                  </a:lnTo>
                  <a:lnTo>
                    <a:pt x="491" y="281"/>
                  </a:lnTo>
                  <a:lnTo>
                    <a:pt x="501" y="263"/>
                  </a:lnTo>
                  <a:lnTo>
                    <a:pt x="506" y="243"/>
                  </a:lnTo>
                  <a:lnTo>
                    <a:pt x="511" y="223"/>
                  </a:lnTo>
                  <a:lnTo>
                    <a:pt x="512" y="203"/>
                  </a:lnTo>
                  <a:lnTo>
                    <a:pt x="511" y="182"/>
                  </a:lnTo>
                  <a:lnTo>
                    <a:pt x="506" y="161"/>
                  </a:lnTo>
                  <a:lnTo>
                    <a:pt x="501" y="142"/>
                  </a:lnTo>
                  <a:lnTo>
                    <a:pt x="491" y="123"/>
                  </a:lnTo>
                  <a:lnTo>
                    <a:pt x="481" y="106"/>
                  </a:lnTo>
                  <a:lnTo>
                    <a:pt x="468" y="89"/>
                  </a:lnTo>
                  <a:lnTo>
                    <a:pt x="453" y="74"/>
                  </a:lnTo>
                  <a:lnTo>
                    <a:pt x="437" y="59"/>
                  </a:lnTo>
                  <a:lnTo>
                    <a:pt x="419" y="46"/>
                  </a:lnTo>
                  <a:lnTo>
                    <a:pt x="399" y="34"/>
                  </a:lnTo>
                  <a:lnTo>
                    <a:pt x="377" y="24"/>
                  </a:lnTo>
                  <a:lnTo>
                    <a:pt x="356" y="16"/>
                  </a:lnTo>
                  <a:lnTo>
                    <a:pt x="331" y="9"/>
                  </a:lnTo>
                  <a:lnTo>
                    <a:pt x="307" y="5"/>
                  </a:lnTo>
                  <a:lnTo>
                    <a:pt x="282" y="1"/>
                  </a:lnTo>
                  <a:lnTo>
                    <a:pt x="255" y="0"/>
                  </a:lnTo>
                  <a:lnTo>
                    <a:pt x="229" y="1"/>
                  </a:lnTo>
                  <a:lnTo>
                    <a:pt x="204" y="5"/>
                  </a:lnTo>
                  <a:lnTo>
                    <a:pt x="179" y="9"/>
                  </a:lnTo>
                  <a:lnTo>
                    <a:pt x="155" y="16"/>
                  </a:lnTo>
                  <a:lnTo>
                    <a:pt x="133" y="24"/>
                  </a:lnTo>
                  <a:lnTo>
                    <a:pt x="113" y="34"/>
                  </a:lnTo>
                  <a:lnTo>
                    <a:pt x="93" y="46"/>
                  </a:lnTo>
                  <a:lnTo>
                    <a:pt x="75" y="59"/>
                  </a:lnTo>
                  <a:lnTo>
                    <a:pt x="59" y="74"/>
                  </a:lnTo>
                  <a:lnTo>
                    <a:pt x="44" y="89"/>
                  </a:lnTo>
                  <a:lnTo>
                    <a:pt x="31" y="106"/>
                  </a:lnTo>
                  <a:lnTo>
                    <a:pt x="19" y="123"/>
                  </a:lnTo>
                  <a:lnTo>
                    <a:pt x="11" y="142"/>
                  </a:lnTo>
                  <a:lnTo>
                    <a:pt x="4" y="161"/>
                  </a:lnTo>
                  <a:lnTo>
                    <a:pt x="1" y="182"/>
                  </a:lnTo>
                  <a:lnTo>
                    <a:pt x="0" y="203"/>
                  </a:lnTo>
                  <a:lnTo>
                    <a:pt x="1" y="223"/>
                  </a:lnTo>
                  <a:lnTo>
                    <a:pt x="4" y="243"/>
                  </a:lnTo>
                  <a:lnTo>
                    <a:pt x="11" y="263"/>
                  </a:lnTo>
                  <a:lnTo>
                    <a:pt x="19" y="281"/>
                  </a:lnTo>
                  <a:lnTo>
                    <a:pt x="31" y="299"/>
                  </a:lnTo>
                  <a:lnTo>
                    <a:pt x="44" y="316"/>
                  </a:lnTo>
                  <a:lnTo>
                    <a:pt x="59" y="332"/>
                  </a:lnTo>
                  <a:lnTo>
                    <a:pt x="75" y="345"/>
                  </a:lnTo>
                  <a:lnTo>
                    <a:pt x="93" y="359"/>
                  </a:lnTo>
                  <a:lnTo>
                    <a:pt x="113" y="371"/>
                  </a:lnTo>
                  <a:lnTo>
                    <a:pt x="133" y="381"/>
                  </a:lnTo>
                  <a:lnTo>
                    <a:pt x="155" y="389"/>
                  </a:lnTo>
                  <a:lnTo>
                    <a:pt x="179" y="396"/>
                  </a:lnTo>
                  <a:lnTo>
                    <a:pt x="204" y="401"/>
                  </a:lnTo>
                  <a:lnTo>
                    <a:pt x="229" y="404"/>
                  </a:lnTo>
                  <a:lnTo>
                    <a:pt x="255" y="405"/>
                  </a:lnTo>
                  <a:close/>
                </a:path>
              </a:pathLst>
            </a:custGeom>
            <a:solidFill>
              <a:srgbClr val="EAF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7" name="Freeform 90"/>
            <p:cNvSpPr>
              <a:spLocks/>
            </p:cNvSpPr>
            <p:nvPr/>
          </p:nvSpPr>
          <p:spPr bwMode="auto">
            <a:xfrm>
              <a:off x="4701" y="1145"/>
              <a:ext cx="251" cy="199"/>
            </a:xfrm>
            <a:custGeom>
              <a:avLst/>
              <a:gdLst>
                <a:gd name="T0" fmla="*/ 277 w 502"/>
                <a:gd name="T1" fmla="*/ 397 h 398"/>
                <a:gd name="T2" fmla="*/ 326 w 502"/>
                <a:gd name="T3" fmla="*/ 389 h 398"/>
                <a:gd name="T4" fmla="*/ 371 w 502"/>
                <a:gd name="T5" fmla="*/ 374 h 398"/>
                <a:gd name="T6" fmla="*/ 411 w 502"/>
                <a:gd name="T7" fmla="*/ 353 h 398"/>
                <a:gd name="T8" fmla="*/ 445 w 502"/>
                <a:gd name="T9" fmla="*/ 325 h 398"/>
                <a:gd name="T10" fmla="*/ 472 w 502"/>
                <a:gd name="T11" fmla="*/ 294 h 398"/>
                <a:gd name="T12" fmla="*/ 491 w 502"/>
                <a:gd name="T13" fmla="*/ 258 h 398"/>
                <a:gd name="T14" fmla="*/ 501 w 502"/>
                <a:gd name="T15" fmla="*/ 220 h 398"/>
                <a:gd name="T16" fmla="*/ 501 w 502"/>
                <a:gd name="T17" fmla="*/ 179 h 398"/>
                <a:gd name="T18" fmla="*/ 491 w 502"/>
                <a:gd name="T19" fmla="*/ 140 h 398"/>
                <a:gd name="T20" fmla="*/ 472 w 502"/>
                <a:gd name="T21" fmla="*/ 104 h 398"/>
                <a:gd name="T22" fmla="*/ 445 w 502"/>
                <a:gd name="T23" fmla="*/ 73 h 398"/>
                <a:gd name="T24" fmla="*/ 411 w 502"/>
                <a:gd name="T25" fmla="*/ 45 h 398"/>
                <a:gd name="T26" fmla="*/ 371 w 502"/>
                <a:gd name="T27" fmla="*/ 25 h 398"/>
                <a:gd name="T28" fmla="*/ 326 w 502"/>
                <a:gd name="T29" fmla="*/ 10 h 398"/>
                <a:gd name="T30" fmla="*/ 277 w 502"/>
                <a:gd name="T31" fmla="*/ 2 h 398"/>
                <a:gd name="T32" fmla="*/ 226 w 502"/>
                <a:gd name="T33" fmla="*/ 2 h 398"/>
                <a:gd name="T34" fmla="*/ 177 w 502"/>
                <a:gd name="T35" fmla="*/ 10 h 398"/>
                <a:gd name="T36" fmla="*/ 132 w 502"/>
                <a:gd name="T37" fmla="*/ 25 h 398"/>
                <a:gd name="T38" fmla="*/ 91 w 502"/>
                <a:gd name="T39" fmla="*/ 45 h 398"/>
                <a:gd name="T40" fmla="*/ 58 w 502"/>
                <a:gd name="T41" fmla="*/ 73 h 398"/>
                <a:gd name="T42" fmla="*/ 30 w 502"/>
                <a:gd name="T43" fmla="*/ 104 h 398"/>
                <a:gd name="T44" fmla="*/ 12 w 502"/>
                <a:gd name="T45" fmla="*/ 140 h 398"/>
                <a:gd name="T46" fmla="*/ 2 w 502"/>
                <a:gd name="T47" fmla="*/ 179 h 398"/>
                <a:gd name="T48" fmla="*/ 2 w 502"/>
                <a:gd name="T49" fmla="*/ 220 h 398"/>
                <a:gd name="T50" fmla="*/ 12 w 502"/>
                <a:gd name="T51" fmla="*/ 258 h 398"/>
                <a:gd name="T52" fmla="*/ 30 w 502"/>
                <a:gd name="T53" fmla="*/ 294 h 398"/>
                <a:gd name="T54" fmla="*/ 58 w 502"/>
                <a:gd name="T55" fmla="*/ 325 h 398"/>
                <a:gd name="T56" fmla="*/ 91 w 502"/>
                <a:gd name="T57" fmla="*/ 353 h 398"/>
                <a:gd name="T58" fmla="*/ 132 w 502"/>
                <a:gd name="T59" fmla="*/ 374 h 398"/>
                <a:gd name="T60" fmla="*/ 177 w 502"/>
                <a:gd name="T61" fmla="*/ 389 h 398"/>
                <a:gd name="T62" fmla="*/ 226 w 502"/>
                <a:gd name="T63" fmla="*/ 397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2" h="398">
                  <a:moveTo>
                    <a:pt x="251" y="398"/>
                  </a:moveTo>
                  <a:lnTo>
                    <a:pt x="277" y="397"/>
                  </a:lnTo>
                  <a:lnTo>
                    <a:pt x="302" y="394"/>
                  </a:lnTo>
                  <a:lnTo>
                    <a:pt x="326" y="389"/>
                  </a:lnTo>
                  <a:lnTo>
                    <a:pt x="349" y="382"/>
                  </a:lnTo>
                  <a:lnTo>
                    <a:pt x="371" y="374"/>
                  </a:lnTo>
                  <a:lnTo>
                    <a:pt x="392" y="364"/>
                  </a:lnTo>
                  <a:lnTo>
                    <a:pt x="411" y="353"/>
                  </a:lnTo>
                  <a:lnTo>
                    <a:pt x="429" y="340"/>
                  </a:lnTo>
                  <a:lnTo>
                    <a:pt x="445" y="325"/>
                  </a:lnTo>
                  <a:lnTo>
                    <a:pt x="460" y="310"/>
                  </a:lnTo>
                  <a:lnTo>
                    <a:pt x="472" y="294"/>
                  </a:lnTo>
                  <a:lnTo>
                    <a:pt x="483" y="277"/>
                  </a:lnTo>
                  <a:lnTo>
                    <a:pt x="491" y="258"/>
                  </a:lnTo>
                  <a:lnTo>
                    <a:pt x="498" y="240"/>
                  </a:lnTo>
                  <a:lnTo>
                    <a:pt x="501" y="220"/>
                  </a:lnTo>
                  <a:lnTo>
                    <a:pt x="502" y="200"/>
                  </a:lnTo>
                  <a:lnTo>
                    <a:pt x="501" y="179"/>
                  </a:lnTo>
                  <a:lnTo>
                    <a:pt x="498" y="159"/>
                  </a:lnTo>
                  <a:lnTo>
                    <a:pt x="491" y="140"/>
                  </a:lnTo>
                  <a:lnTo>
                    <a:pt x="483" y="121"/>
                  </a:lnTo>
                  <a:lnTo>
                    <a:pt x="472" y="104"/>
                  </a:lnTo>
                  <a:lnTo>
                    <a:pt x="460" y="88"/>
                  </a:lnTo>
                  <a:lnTo>
                    <a:pt x="445" y="73"/>
                  </a:lnTo>
                  <a:lnTo>
                    <a:pt x="429" y="58"/>
                  </a:lnTo>
                  <a:lnTo>
                    <a:pt x="411" y="45"/>
                  </a:lnTo>
                  <a:lnTo>
                    <a:pt x="392" y="34"/>
                  </a:lnTo>
                  <a:lnTo>
                    <a:pt x="371" y="25"/>
                  </a:lnTo>
                  <a:lnTo>
                    <a:pt x="349" y="16"/>
                  </a:lnTo>
                  <a:lnTo>
                    <a:pt x="326" y="10"/>
                  </a:lnTo>
                  <a:lnTo>
                    <a:pt x="302" y="4"/>
                  </a:lnTo>
                  <a:lnTo>
                    <a:pt x="277" y="2"/>
                  </a:lnTo>
                  <a:lnTo>
                    <a:pt x="251" y="0"/>
                  </a:lnTo>
                  <a:lnTo>
                    <a:pt x="226" y="2"/>
                  </a:lnTo>
                  <a:lnTo>
                    <a:pt x="201" y="4"/>
                  </a:lnTo>
                  <a:lnTo>
                    <a:pt x="177" y="10"/>
                  </a:lnTo>
                  <a:lnTo>
                    <a:pt x="154" y="16"/>
                  </a:lnTo>
                  <a:lnTo>
                    <a:pt x="132" y="25"/>
                  </a:lnTo>
                  <a:lnTo>
                    <a:pt x="111" y="34"/>
                  </a:lnTo>
                  <a:lnTo>
                    <a:pt x="91" y="45"/>
                  </a:lnTo>
                  <a:lnTo>
                    <a:pt x="74" y="58"/>
                  </a:lnTo>
                  <a:lnTo>
                    <a:pt x="58" y="73"/>
                  </a:lnTo>
                  <a:lnTo>
                    <a:pt x="43" y="88"/>
                  </a:lnTo>
                  <a:lnTo>
                    <a:pt x="30" y="104"/>
                  </a:lnTo>
                  <a:lnTo>
                    <a:pt x="20" y="121"/>
                  </a:lnTo>
                  <a:lnTo>
                    <a:pt x="12" y="140"/>
                  </a:lnTo>
                  <a:lnTo>
                    <a:pt x="5" y="159"/>
                  </a:lnTo>
                  <a:lnTo>
                    <a:pt x="2" y="179"/>
                  </a:lnTo>
                  <a:lnTo>
                    <a:pt x="0" y="200"/>
                  </a:lnTo>
                  <a:lnTo>
                    <a:pt x="2" y="220"/>
                  </a:lnTo>
                  <a:lnTo>
                    <a:pt x="5" y="240"/>
                  </a:lnTo>
                  <a:lnTo>
                    <a:pt x="12" y="258"/>
                  </a:lnTo>
                  <a:lnTo>
                    <a:pt x="20" y="277"/>
                  </a:lnTo>
                  <a:lnTo>
                    <a:pt x="30" y="294"/>
                  </a:lnTo>
                  <a:lnTo>
                    <a:pt x="43" y="310"/>
                  </a:lnTo>
                  <a:lnTo>
                    <a:pt x="58" y="325"/>
                  </a:lnTo>
                  <a:lnTo>
                    <a:pt x="74" y="340"/>
                  </a:lnTo>
                  <a:lnTo>
                    <a:pt x="91" y="353"/>
                  </a:lnTo>
                  <a:lnTo>
                    <a:pt x="111" y="364"/>
                  </a:lnTo>
                  <a:lnTo>
                    <a:pt x="132" y="374"/>
                  </a:lnTo>
                  <a:lnTo>
                    <a:pt x="154" y="382"/>
                  </a:lnTo>
                  <a:lnTo>
                    <a:pt x="177" y="389"/>
                  </a:lnTo>
                  <a:lnTo>
                    <a:pt x="201" y="394"/>
                  </a:lnTo>
                  <a:lnTo>
                    <a:pt x="226" y="397"/>
                  </a:lnTo>
                  <a:lnTo>
                    <a:pt x="251" y="398"/>
                  </a:lnTo>
                  <a:close/>
                </a:path>
              </a:pathLst>
            </a:custGeom>
            <a:solidFill>
              <a:srgbClr val="EFF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8" name="Freeform 91"/>
            <p:cNvSpPr>
              <a:spLocks/>
            </p:cNvSpPr>
            <p:nvPr/>
          </p:nvSpPr>
          <p:spPr bwMode="auto">
            <a:xfrm>
              <a:off x="4704" y="1147"/>
              <a:ext cx="245" cy="195"/>
            </a:xfrm>
            <a:custGeom>
              <a:avLst/>
              <a:gdLst>
                <a:gd name="T0" fmla="*/ 271 w 492"/>
                <a:gd name="T1" fmla="*/ 387 h 388"/>
                <a:gd name="T2" fmla="*/ 319 w 492"/>
                <a:gd name="T3" fmla="*/ 379 h 388"/>
                <a:gd name="T4" fmla="*/ 363 w 492"/>
                <a:gd name="T5" fmla="*/ 365 h 388"/>
                <a:gd name="T6" fmla="*/ 402 w 492"/>
                <a:gd name="T7" fmla="*/ 344 h 388"/>
                <a:gd name="T8" fmla="*/ 435 w 492"/>
                <a:gd name="T9" fmla="*/ 318 h 388"/>
                <a:gd name="T10" fmla="*/ 462 w 492"/>
                <a:gd name="T11" fmla="*/ 287 h 388"/>
                <a:gd name="T12" fmla="*/ 480 w 492"/>
                <a:gd name="T13" fmla="*/ 252 h 388"/>
                <a:gd name="T14" fmla="*/ 491 w 492"/>
                <a:gd name="T15" fmla="*/ 214 h 388"/>
                <a:gd name="T16" fmla="*/ 491 w 492"/>
                <a:gd name="T17" fmla="*/ 175 h 388"/>
                <a:gd name="T18" fmla="*/ 480 w 492"/>
                <a:gd name="T19" fmla="*/ 136 h 388"/>
                <a:gd name="T20" fmla="*/ 462 w 492"/>
                <a:gd name="T21" fmla="*/ 101 h 388"/>
                <a:gd name="T22" fmla="*/ 435 w 492"/>
                <a:gd name="T23" fmla="*/ 70 h 388"/>
                <a:gd name="T24" fmla="*/ 402 w 492"/>
                <a:gd name="T25" fmla="*/ 44 h 388"/>
                <a:gd name="T26" fmla="*/ 363 w 492"/>
                <a:gd name="T27" fmla="*/ 23 h 388"/>
                <a:gd name="T28" fmla="*/ 319 w 492"/>
                <a:gd name="T29" fmla="*/ 9 h 388"/>
                <a:gd name="T30" fmla="*/ 271 w 492"/>
                <a:gd name="T31" fmla="*/ 1 h 388"/>
                <a:gd name="T32" fmla="*/ 220 w 492"/>
                <a:gd name="T33" fmla="*/ 1 h 388"/>
                <a:gd name="T34" fmla="*/ 173 w 492"/>
                <a:gd name="T35" fmla="*/ 9 h 388"/>
                <a:gd name="T36" fmla="*/ 128 w 492"/>
                <a:gd name="T37" fmla="*/ 23 h 388"/>
                <a:gd name="T38" fmla="*/ 89 w 492"/>
                <a:gd name="T39" fmla="*/ 44 h 388"/>
                <a:gd name="T40" fmla="*/ 57 w 492"/>
                <a:gd name="T41" fmla="*/ 70 h 388"/>
                <a:gd name="T42" fmla="*/ 30 w 492"/>
                <a:gd name="T43" fmla="*/ 101 h 388"/>
                <a:gd name="T44" fmla="*/ 12 w 492"/>
                <a:gd name="T45" fmla="*/ 136 h 388"/>
                <a:gd name="T46" fmla="*/ 1 w 492"/>
                <a:gd name="T47" fmla="*/ 175 h 388"/>
                <a:gd name="T48" fmla="*/ 1 w 492"/>
                <a:gd name="T49" fmla="*/ 214 h 388"/>
                <a:gd name="T50" fmla="*/ 12 w 492"/>
                <a:gd name="T51" fmla="*/ 252 h 388"/>
                <a:gd name="T52" fmla="*/ 30 w 492"/>
                <a:gd name="T53" fmla="*/ 287 h 388"/>
                <a:gd name="T54" fmla="*/ 57 w 492"/>
                <a:gd name="T55" fmla="*/ 318 h 388"/>
                <a:gd name="T56" fmla="*/ 89 w 492"/>
                <a:gd name="T57" fmla="*/ 344 h 388"/>
                <a:gd name="T58" fmla="*/ 128 w 492"/>
                <a:gd name="T59" fmla="*/ 365 h 388"/>
                <a:gd name="T60" fmla="*/ 173 w 492"/>
                <a:gd name="T61" fmla="*/ 379 h 388"/>
                <a:gd name="T62" fmla="*/ 220 w 492"/>
                <a:gd name="T63" fmla="*/ 38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2" h="388">
                  <a:moveTo>
                    <a:pt x="245" y="388"/>
                  </a:moveTo>
                  <a:lnTo>
                    <a:pt x="271" y="387"/>
                  </a:lnTo>
                  <a:lnTo>
                    <a:pt x="295" y="385"/>
                  </a:lnTo>
                  <a:lnTo>
                    <a:pt x="319" y="379"/>
                  </a:lnTo>
                  <a:lnTo>
                    <a:pt x="341" y="373"/>
                  </a:lnTo>
                  <a:lnTo>
                    <a:pt x="363" y="365"/>
                  </a:lnTo>
                  <a:lnTo>
                    <a:pt x="384" y="355"/>
                  </a:lnTo>
                  <a:lnTo>
                    <a:pt x="402" y="344"/>
                  </a:lnTo>
                  <a:lnTo>
                    <a:pt x="419" y="332"/>
                  </a:lnTo>
                  <a:lnTo>
                    <a:pt x="435" y="318"/>
                  </a:lnTo>
                  <a:lnTo>
                    <a:pt x="449" y="303"/>
                  </a:lnTo>
                  <a:lnTo>
                    <a:pt x="462" y="287"/>
                  </a:lnTo>
                  <a:lnTo>
                    <a:pt x="472" y="270"/>
                  </a:lnTo>
                  <a:lnTo>
                    <a:pt x="480" y="252"/>
                  </a:lnTo>
                  <a:lnTo>
                    <a:pt x="487" y="234"/>
                  </a:lnTo>
                  <a:lnTo>
                    <a:pt x="491" y="214"/>
                  </a:lnTo>
                  <a:lnTo>
                    <a:pt x="492" y="195"/>
                  </a:lnTo>
                  <a:lnTo>
                    <a:pt x="491" y="175"/>
                  </a:lnTo>
                  <a:lnTo>
                    <a:pt x="487" y="155"/>
                  </a:lnTo>
                  <a:lnTo>
                    <a:pt x="480" y="136"/>
                  </a:lnTo>
                  <a:lnTo>
                    <a:pt x="472" y="119"/>
                  </a:lnTo>
                  <a:lnTo>
                    <a:pt x="462" y="101"/>
                  </a:lnTo>
                  <a:lnTo>
                    <a:pt x="449" y="85"/>
                  </a:lnTo>
                  <a:lnTo>
                    <a:pt x="435" y="70"/>
                  </a:lnTo>
                  <a:lnTo>
                    <a:pt x="419" y="56"/>
                  </a:lnTo>
                  <a:lnTo>
                    <a:pt x="402" y="44"/>
                  </a:lnTo>
                  <a:lnTo>
                    <a:pt x="384" y="33"/>
                  </a:lnTo>
                  <a:lnTo>
                    <a:pt x="363" y="23"/>
                  </a:lnTo>
                  <a:lnTo>
                    <a:pt x="341" y="15"/>
                  </a:lnTo>
                  <a:lnTo>
                    <a:pt x="319" y="9"/>
                  </a:lnTo>
                  <a:lnTo>
                    <a:pt x="295" y="3"/>
                  </a:lnTo>
                  <a:lnTo>
                    <a:pt x="271" y="1"/>
                  </a:lnTo>
                  <a:lnTo>
                    <a:pt x="245" y="0"/>
                  </a:lnTo>
                  <a:lnTo>
                    <a:pt x="220" y="1"/>
                  </a:lnTo>
                  <a:lnTo>
                    <a:pt x="196" y="3"/>
                  </a:lnTo>
                  <a:lnTo>
                    <a:pt x="173" y="9"/>
                  </a:lnTo>
                  <a:lnTo>
                    <a:pt x="150" y="15"/>
                  </a:lnTo>
                  <a:lnTo>
                    <a:pt x="128" y="23"/>
                  </a:lnTo>
                  <a:lnTo>
                    <a:pt x="108" y="33"/>
                  </a:lnTo>
                  <a:lnTo>
                    <a:pt x="89" y="44"/>
                  </a:lnTo>
                  <a:lnTo>
                    <a:pt x="72" y="56"/>
                  </a:lnTo>
                  <a:lnTo>
                    <a:pt x="57" y="70"/>
                  </a:lnTo>
                  <a:lnTo>
                    <a:pt x="42" y="85"/>
                  </a:lnTo>
                  <a:lnTo>
                    <a:pt x="30" y="101"/>
                  </a:lnTo>
                  <a:lnTo>
                    <a:pt x="20" y="119"/>
                  </a:lnTo>
                  <a:lnTo>
                    <a:pt x="12" y="136"/>
                  </a:lnTo>
                  <a:lnTo>
                    <a:pt x="5" y="155"/>
                  </a:lnTo>
                  <a:lnTo>
                    <a:pt x="1" y="175"/>
                  </a:lnTo>
                  <a:lnTo>
                    <a:pt x="0" y="195"/>
                  </a:lnTo>
                  <a:lnTo>
                    <a:pt x="1" y="214"/>
                  </a:lnTo>
                  <a:lnTo>
                    <a:pt x="5" y="234"/>
                  </a:lnTo>
                  <a:lnTo>
                    <a:pt x="12" y="252"/>
                  </a:lnTo>
                  <a:lnTo>
                    <a:pt x="20" y="270"/>
                  </a:lnTo>
                  <a:lnTo>
                    <a:pt x="30" y="287"/>
                  </a:lnTo>
                  <a:lnTo>
                    <a:pt x="42" y="303"/>
                  </a:lnTo>
                  <a:lnTo>
                    <a:pt x="57" y="318"/>
                  </a:lnTo>
                  <a:lnTo>
                    <a:pt x="72" y="332"/>
                  </a:lnTo>
                  <a:lnTo>
                    <a:pt x="89" y="344"/>
                  </a:lnTo>
                  <a:lnTo>
                    <a:pt x="108" y="355"/>
                  </a:lnTo>
                  <a:lnTo>
                    <a:pt x="128" y="365"/>
                  </a:lnTo>
                  <a:lnTo>
                    <a:pt x="150" y="373"/>
                  </a:lnTo>
                  <a:lnTo>
                    <a:pt x="173" y="379"/>
                  </a:lnTo>
                  <a:lnTo>
                    <a:pt x="196" y="385"/>
                  </a:lnTo>
                  <a:lnTo>
                    <a:pt x="220" y="387"/>
                  </a:lnTo>
                  <a:lnTo>
                    <a:pt x="245" y="388"/>
                  </a:lnTo>
                  <a:close/>
                </a:path>
              </a:pathLst>
            </a:custGeom>
            <a:solidFill>
              <a:srgbClr val="F9FC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9" name="Freeform 92"/>
            <p:cNvSpPr>
              <a:spLocks/>
            </p:cNvSpPr>
            <p:nvPr/>
          </p:nvSpPr>
          <p:spPr bwMode="auto">
            <a:xfrm>
              <a:off x="4706" y="1149"/>
              <a:ext cx="241" cy="191"/>
            </a:xfrm>
            <a:custGeom>
              <a:avLst/>
              <a:gdLst>
                <a:gd name="T0" fmla="*/ 265 w 481"/>
                <a:gd name="T1" fmla="*/ 381 h 382"/>
                <a:gd name="T2" fmla="*/ 312 w 481"/>
                <a:gd name="T3" fmla="*/ 374 h 382"/>
                <a:gd name="T4" fmla="*/ 356 w 481"/>
                <a:gd name="T5" fmla="*/ 359 h 382"/>
                <a:gd name="T6" fmla="*/ 394 w 481"/>
                <a:gd name="T7" fmla="*/ 338 h 382"/>
                <a:gd name="T8" fmla="*/ 426 w 481"/>
                <a:gd name="T9" fmla="*/ 313 h 382"/>
                <a:gd name="T10" fmla="*/ 452 w 481"/>
                <a:gd name="T11" fmla="*/ 283 h 382"/>
                <a:gd name="T12" fmla="*/ 471 w 481"/>
                <a:gd name="T13" fmla="*/ 248 h 382"/>
                <a:gd name="T14" fmla="*/ 480 w 481"/>
                <a:gd name="T15" fmla="*/ 211 h 382"/>
                <a:gd name="T16" fmla="*/ 480 w 481"/>
                <a:gd name="T17" fmla="*/ 172 h 382"/>
                <a:gd name="T18" fmla="*/ 471 w 481"/>
                <a:gd name="T19" fmla="*/ 135 h 382"/>
                <a:gd name="T20" fmla="*/ 452 w 481"/>
                <a:gd name="T21" fmla="*/ 101 h 382"/>
                <a:gd name="T22" fmla="*/ 426 w 481"/>
                <a:gd name="T23" fmla="*/ 70 h 382"/>
                <a:gd name="T24" fmla="*/ 394 w 481"/>
                <a:gd name="T25" fmla="*/ 44 h 382"/>
                <a:gd name="T26" fmla="*/ 356 w 481"/>
                <a:gd name="T27" fmla="*/ 23 h 382"/>
                <a:gd name="T28" fmla="*/ 312 w 481"/>
                <a:gd name="T29" fmla="*/ 8 h 382"/>
                <a:gd name="T30" fmla="*/ 265 w 481"/>
                <a:gd name="T31" fmla="*/ 2 h 382"/>
                <a:gd name="T32" fmla="*/ 216 w 481"/>
                <a:gd name="T33" fmla="*/ 2 h 382"/>
                <a:gd name="T34" fmla="*/ 169 w 481"/>
                <a:gd name="T35" fmla="*/ 8 h 382"/>
                <a:gd name="T36" fmla="*/ 126 w 481"/>
                <a:gd name="T37" fmla="*/ 23 h 382"/>
                <a:gd name="T38" fmla="*/ 87 w 481"/>
                <a:gd name="T39" fmla="*/ 44 h 382"/>
                <a:gd name="T40" fmla="*/ 55 w 481"/>
                <a:gd name="T41" fmla="*/ 70 h 382"/>
                <a:gd name="T42" fmla="*/ 29 w 481"/>
                <a:gd name="T43" fmla="*/ 101 h 382"/>
                <a:gd name="T44" fmla="*/ 10 w 481"/>
                <a:gd name="T45" fmla="*/ 135 h 382"/>
                <a:gd name="T46" fmla="*/ 1 w 481"/>
                <a:gd name="T47" fmla="*/ 172 h 382"/>
                <a:gd name="T48" fmla="*/ 1 w 481"/>
                <a:gd name="T49" fmla="*/ 211 h 382"/>
                <a:gd name="T50" fmla="*/ 10 w 481"/>
                <a:gd name="T51" fmla="*/ 248 h 382"/>
                <a:gd name="T52" fmla="*/ 29 w 481"/>
                <a:gd name="T53" fmla="*/ 283 h 382"/>
                <a:gd name="T54" fmla="*/ 55 w 481"/>
                <a:gd name="T55" fmla="*/ 313 h 382"/>
                <a:gd name="T56" fmla="*/ 87 w 481"/>
                <a:gd name="T57" fmla="*/ 338 h 382"/>
                <a:gd name="T58" fmla="*/ 126 w 481"/>
                <a:gd name="T59" fmla="*/ 359 h 382"/>
                <a:gd name="T60" fmla="*/ 169 w 481"/>
                <a:gd name="T61" fmla="*/ 374 h 382"/>
                <a:gd name="T62" fmla="*/ 216 w 481"/>
                <a:gd name="T63" fmla="*/ 38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1" h="382">
                  <a:moveTo>
                    <a:pt x="240" y="382"/>
                  </a:moveTo>
                  <a:lnTo>
                    <a:pt x="265" y="381"/>
                  </a:lnTo>
                  <a:lnTo>
                    <a:pt x="289" y="378"/>
                  </a:lnTo>
                  <a:lnTo>
                    <a:pt x="312" y="374"/>
                  </a:lnTo>
                  <a:lnTo>
                    <a:pt x="335" y="367"/>
                  </a:lnTo>
                  <a:lnTo>
                    <a:pt x="356" y="359"/>
                  </a:lnTo>
                  <a:lnTo>
                    <a:pt x="375" y="349"/>
                  </a:lnTo>
                  <a:lnTo>
                    <a:pt x="394" y="338"/>
                  </a:lnTo>
                  <a:lnTo>
                    <a:pt x="411" y="326"/>
                  </a:lnTo>
                  <a:lnTo>
                    <a:pt x="426" y="313"/>
                  </a:lnTo>
                  <a:lnTo>
                    <a:pt x="440" y="298"/>
                  </a:lnTo>
                  <a:lnTo>
                    <a:pt x="452" y="283"/>
                  </a:lnTo>
                  <a:lnTo>
                    <a:pt x="463" y="265"/>
                  </a:lnTo>
                  <a:lnTo>
                    <a:pt x="471" y="248"/>
                  </a:lnTo>
                  <a:lnTo>
                    <a:pt x="476" y="230"/>
                  </a:lnTo>
                  <a:lnTo>
                    <a:pt x="480" y="211"/>
                  </a:lnTo>
                  <a:lnTo>
                    <a:pt x="481" y="192"/>
                  </a:lnTo>
                  <a:lnTo>
                    <a:pt x="480" y="172"/>
                  </a:lnTo>
                  <a:lnTo>
                    <a:pt x="476" y="152"/>
                  </a:lnTo>
                  <a:lnTo>
                    <a:pt x="471" y="135"/>
                  </a:lnTo>
                  <a:lnTo>
                    <a:pt x="463" y="117"/>
                  </a:lnTo>
                  <a:lnTo>
                    <a:pt x="452" y="101"/>
                  </a:lnTo>
                  <a:lnTo>
                    <a:pt x="440" y="85"/>
                  </a:lnTo>
                  <a:lnTo>
                    <a:pt x="426" y="70"/>
                  </a:lnTo>
                  <a:lnTo>
                    <a:pt x="411" y="56"/>
                  </a:lnTo>
                  <a:lnTo>
                    <a:pt x="394" y="44"/>
                  </a:lnTo>
                  <a:lnTo>
                    <a:pt x="375" y="33"/>
                  </a:lnTo>
                  <a:lnTo>
                    <a:pt x="356" y="23"/>
                  </a:lnTo>
                  <a:lnTo>
                    <a:pt x="335" y="15"/>
                  </a:lnTo>
                  <a:lnTo>
                    <a:pt x="312" y="8"/>
                  </a:lnTo>
                  <a:lnTo>
                    <a:pt x="289" y="4"/>
                  </a:lnTo>
                  <a:lnTo>
                    <a:pt x="265" y="2"/>
                  </a:lnTo>
                  <a:lnTo>
                    <a:pt x="240" y="0"/>
                  </a:lnTo>
                  <a:lnTo>
                    <a:pt x="216" y="2"/>
                  </a:lnTo>
                  <a:lnTo>
                    <a:pt x="192" y="4"/>
                  </a:lnTo>
                  <a:lnTo>
                    <a:pt x="169" y="8"/>
                  </a:lnTo>
                  <a:lnTo>
                    <a:pt x="147" y="15"/>
                  </a:lnTo>
                  <a:lnTo>
                    <a:pt x="126" y="23"/>
                  </a:lnTo>
                  <a:lnTo>
                    <a:pt x="106" y="33"/>
                  </a:lnTo>
                  <a:lnTo>
                    <a:pt x="87" y="44"/>
                  </a:lnTo>
                  <a:lnTo>
                    <a:pt x="70" y="56"/>
                  </a:lnTo>
                  <a:lnTo>
                    <a:pt x="55" y="70"/>
                  </a:lnTo>
                  <a:lnTo>
                    <a:pt x="41" y="85"/>
                  </a:lnTo>
                  <a:lnTo>
                    <a:pt x="29" y="101"/>
                  </a:lnTo>
                  <a:lnTo>
                    <a:pt x="18" y="117"/>
                  </a:lnTo>
                  <a:lnTo>
                    <a:pt x="10" y="135"/>
                  </a:lnTo>
                  <a:lnTo>
                    <a:pt x="4" y="152"/>
                  </a:lnTo>
                  <a:lnTo>
                    <a:pt x="1" y="172"/>
                  </a:lnTo>
                  <a:lnTo>
                    <a:pt x="0" y="192"/>
                  </a:lnTo>
                  <a:lnTo>
                    <a:pt x="1" y="211"/>
                  </a:lnTo>
                  <a:lnTo>
                    <a:pt x="4" y="230"/>
                  </a:lnTo>
                  <a:lnTo>
                    <a:pt x="10" y="248"/>
                  </a:lnTo>
                  <a:lnTo>
                    <a:pt x="18" y="265"/>
                  </a:lnTo>
                  <a:lnTo>
                    <a:pt x="29" y="283"/>
                  </a:lnTo>
                  <a:lnTo>
                    <a:pt x="41" y="298"/>
                  </a:lnTo>
                  <a:lnTo>
                    <a:pt x="55" y="313"/>
                  </a:lnTo>
                  <a:lnTo>
                    <a:pt x="70" y="326"/>
                  </a:lnTo>
                  <a:lnTo>
                    <a:pt x="87" y="338"/>
                  </a:lnTo>
                  <a:lnTo>
                    <a:pt x="106" y="349"/>
                  </a:lnTo>
                  <a:lnTo>
                    <a:pt x="126" y="359"/>
                  </a:lnTo>
                  <a:lnTo>
                    <a:pt x="147" y="367"/>
                  </a:lnTo>
                  <a:lnTo>
                    <a:pt x="169" y="374"/>
                  </a:lnTo>
                  <a:lnTo>
                    <a:pt x="192" y="378"/>
                  </a:lnTo>
                  <a:lnTo>
                    <a:pt x="216" y="381"/>
                  </a:lnTo>
                  <a:lnTo>
                    <a:pt x="240" y="38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86" name="Freeform 99"/>
            <p:cNvSpPr>
              <a:spLocks/>
            </p:cNvSpPr>
            <p:nvPr/>
          </p:nvSpPr>
          <p:spPr bwMode="auto">
            <a:xfrm>
              <a:off x="4899" y="1100"/>
              <a:ext cx="266" cy="210"/>
            </a:xfrm>
            <a:custGeom>
              <a:avLst/>
              <a:gdLst>
                <a:gd name="T0" fmla="*/ 293 w 530"/>
                <a:gd name="T1" fmla="*/ 421 h 422"/>
                <a:gd name="T2" fmla="*/ 344 w 530"/>
                <a:gd name="T3" fmla="*/ 413 h 422"/>
                <a:gd name="T4" fmla="*/ 392 w 530"/>
                <a:gd name="T5" fmla="*/ 397 h 422"/>
                <a:gd name="T6" fmla="*/ 434 w 530"/>
                <a:gd name="T7" fmla="*/ 374 h 422"/>
                <a:gd name="T8" fmla="*/ 469 w 530"/>
                <a:gd name="T9" fmla="*/ 345 h 422"/>
                <a:gd name="T10" fmla="*/ 498 w 530"/>
                <a:gd name="T11" fmla="*/ 311 h 422"/>
                <a:gd name="T12" fmla="*/ 519 w 530"/>
                <a:gd name="T13" fmla="*/ 273 h 422"/>
                <a:gd name="T14" fmla="*/ 529 w 530"/>
                <a:gd name="T15" fmla="*/ 233 h 422"/>
                <a:gd name="T16" fmla="*/ 529 w 530"/>
                <a:gd name="T17" fmla="*/ 189 h 422"/>
                <a:gd name="T18" fmla="*/ 519 w 530"/>
                <a:gd name="T19" fmla="*/ 149 h 422"/>
                <a:gd name="T20" fmla="*/ 498 w 530"/>
                <a:gd name="T21" fmla="*/ 111 h 422"/>
                <a:gd name="T22" fmla="*/ 469 w 530"/>
                <a:gd name="T23" fmla="*/ 78 h 422"/>
                <a:gd name="T24" fmla="*/ 434 w 530"/>
                <a:gd name="T25" fmla="*/ 49 h 422"/>
                <a:gd name="T26" fmla="*/ 392 w 530"/>
                <a:gd name="T27" fmla="*/ 26 h 422"/>
                <a:gd name="T28" fmla="*/ 344 w 530"/>
                <a:gd name="T29" fmla="*/ 10 h 422"/>
                <a:gd name="T30" fmla="*/ 293 w 530"/>
                <a:gd name="T31" fmla="*/ 2 h 422"/>
                <a:gd name="T32" fmla="*/ 238 w 530"/>
                <a:gd name="T33" fmla="*/ 2 h 422"/>
                <a:gd name="T34" fmla="*/ 186 w 530"/>
                <a:gd name="T35" fmla="*/ 10 h 422"/>
                <a:gd name="T36" fmla="*/ 139 w 530"/>
                <a:gd name="T37" fmla="*/ 26 h 422"/>
                <a:gd name="T38" fmla="*/ 96 w 530"/>
                <a:gd name="T39" fmla="*/ 49 h 422"/>
                <a:gd name="T40" fmla="*/ 61 w 530"/>
                <a:gd name="T41" fmla="*/ 78 h 422"/>
                <a:gd name="T42" fmla="*/ 32 w 530"/>
                <a:gd name="T43" fmla="*/ 111 h 422"/>
                <a:gd name="T44" fmla="*/ 11 w 530"/>
                <a:gd name="T45" fmla="*/ 149 h 422"/>
                <a:gd name="T46" fmla="*/ 1 w 530"/>
                <a:gd name="T47" fmla="*/ 189 h 422"/>
                <a:gd name="T48" fmla="*/ 1 w 530"/>
                <a:gd name="T49" fmla="*/ 233 h 422"/>
                <a:gd name="T50" fmla="*/ 11 w 530"/>
                <a:gd name="T51" fmla="*/ 273 h 422"/>
                <a:gd name="T52" fmla="*/ 32 w 530"/>
                <a:gd name="T53" fmla="*/ 311 h 422"/>
                <a:gd name="T54" fmla="*/ 61 w 530"/>
                <a:gd name="T55" fmla="*/ 345 h 422"/>
                <a:gd name="T56" fmla="*/ 96 w 530"/>
                <a:gd name="T57" fmla="*/ 374 h 422"/>
                <a:gd name="T58" fmla="*/ 139 w 530"/>
                <a:gd name="T59" fmla="*/ 397 h 422"/>
                <a:gd name="T60" fmla="*/ 186 w 530"/>
                <a:gd name="T61" fmla="*/ 413 h 422"/>
                <a:gd name="T62" fmla="*/ 238 w 530"/>
                <a:gd name="T63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0" h="422">
                  <a:moveTo>
                    <a:pt x="266" y="422"/>
                  </a:moveTo>
                  <a:lnTo>
                    <a:pt x="293" y="421"/>
                  </a:lnTo>
                  <a:lnTo>
                    <a:pt x="319" y="417"/>
                  </a:lnTo>
                  <a:lnTo>
                    <a:pt x="344" y="413"/>
                  </a:lnTo>
                  <a:lnTo>
                    <a:pt x="369" y="406"/>
                  </a:lnTo>
                  <a:lnTo>
                    <a:pt x="392" y="397"/>
                  </a:lnTo>
                  <a:lnTo>
                    <a:pt x="414" y="386"/>
                  </a:lnTo>
                  <a:lnTo>
                    <a:pt x="434" y="374"/>
                  </a:lnTo>
                  <a:lnTo>
                    <a:pt x="453" y="360"/>
                  </a:lnTo>
                  <a:lnTo>
                    <a:pt x="469" y="345"/>
                  </a:lnTo>
                  <a:lnTo>
                    <a:pt x="486" y="329"/>
                  </a:lnTo>
                  <a:lnTo>
                    <a:pt x="498" y="311"/>
                  </a:lnTo>
                  <a:lnTo>
                    <a:pt x="510" y="293"/>
                  </a:lnTo>
                  <a:lnTo>
                    <a:pt x="519" y="273"/>
                  </a:lnTo>
                  <a:lnTo>
                    <a:pt x="525" y="254"/>
                  </a:lnTo>
                  <a:lnTo>
                    <a:pt x="529" y="233"/>
                  </a:lnTo>
                  <a:lnTo>
                    <a:pt x="530" y="211"/>
                  </a:lnTo>
                  <a:lnTo>
                    <a:pt x="529" y="189"/>
                  </a:lnTo>
                  <a:lnTo>
                    <a:pt x="525" y="169"/>
                  </a:lnTo>
                  <a:lnTo>
                    <a:pt x="519" y="149"/>
                  </a:lnTo>
                  <a:lnTo>
                    <a:pt x="510" y="129"/>
                  </a:lnTo>
                  <a:lnTo>
                    <a:pt x="498" y="111"/>
                  </a:lnTo>
                  <a:lnTo>
                    <a:pt x="486" y="94"/>
                  </a:lnTo>
                  <a:lnTo>
                    <a:pt x="469" y="78"/>
                  </a:lnTo>
                  <a:lnTo>
                    <a:pt x="453" y="63"/>
                  </a:lnTo>
                  <a:lnTo>
                    <a:pt x="434" y="49"/>
                  </a:lnTo>
                  <a:lnTo>
                    <a:pt x="414" y="36"/>
                  </a:lnTo>
                  <a:lnTo>
                    <a:pt x="392" y="26"/>
                  </a:lnTo>
                  <a:lnTo>
                    <a:pt x="369" y="16"/>
                  </a:lnTo>
                  <a:lnTo>
                    <a:pt x="344" y="10"/>
                  </a:lnTo>
                  <a:lnTo>
                    <a:pt x="319" y="5"/>
                  </a:lnTo>
                  <a:lnTo>
                    <a:pt x="293" y="2"/>
                  </a:lnTo>
                  <a:lnTo>
                    <a:pt x="266" y="0"/>
                  </a:lnTo>
                  <a:lnTo>
                    <a:pt x="238" y="2"/>
                  </a:lnTo>
                  <a:lnTo>
                    <a:pt x="212" y="5"/>
                  </a:lnTo>
                  <a:lnTo>
                    <a:pt x="186" y="10"/>
                  </a:lnTo>
                  <a:lnTo>
                    <a:pt x="162" y="16"/>
                  </a:lnTo>
                  <a:lnTo>
                    <a:pt x="139" y="26"/>
                  </a:lnTo>
                  <a:lnTo>
                    <a:pt x="117" y="36"/>
                  </a:lnTo>
                  <a:lnTo>
                    <a:pt x="96" y="49"/>
                  </a:lnTo>
                  <a:lnTo>
                    <a:pt x="78" y="63"/>
                  </a:lnTo>
                  <a:lnTo>
                    <a:pt x="61" y="78"/>
                  </a:lnTo>
                  <a:lnTo>
                    <a:pt x="45" y="94"/>
                  </a:lnTo>
                  <a:lnTo>
                    <a:pt x="32" y="111"/>
                  </a:lnTo>
                  <a:lnTo>
                    <a:pt x="20" y="129"/>
                  </a:lnTo>
                  <a:lnTo>
                    <a:pt x="11" y="149"/>
                  </a:lnTo>
                  <a:lnTo>
                    <a:pt x="5" y="169"/>
                  </a:lnTo>
                  <a:lnTo>
                    <a:pt x="1" y="189"/>
                  </a:lnTo>
                  <a:lnTo>
                    <a:pt x="0" y="211"/>
                  </a:lnTo>
                  <a:lnTo>
                    <a:pt x="1" y="233"/>
                  </a:lnTo>
                  <a:lnTo>
                    <a:pt x="5" y="254"/>
                  </a:lnTo>
                  <a:lnTo>
                    <a:pt x="11" y="273"/>
                  </a:lnTo>
                  <a:lnTo>
                    <a:pt x="20" y="293"/>
                  </a:lnTo>
                  <a:lnTo>
                    <a:pt x="32" y="311"/>
                  </a:lnTo>
                  <a:lnTo>
                    <a:pt x="45" y="329"/>
                  </a:lnTo>
                  <a:lnTo>
                    <a:pt x="61" y="345"/>
                  </a:lnTo>
                  <a:lnTo>
                    <a:pt x="78" y="360"/>
                  </a:lnTo>
                  <a:lnTo>
                    <a:pt x="96" y="374"/>
                  </a:lnTo>
                  <a:lnTo>
                    <a:pt x="117" y="386"/>
                  </a:lnTo>
                  <a:lnTo>
                    <a:pt x="139" y="397"/>
                  </a:lnTo>
                  <a:lnTo>
                    <a:pt x="162" y="406"/>
                  </a:lnTo>
                  <a:lnTo>
                    <a:pt x="186" y="413"/>
                  </a:lnTo>
                  <a:lnTo>
                    <a:pt x="212" y="417"/>
                  </a:lnTo>
                  <a:lnTo>
                    <a:pt x="238" y="421"/>
                  </a:lnTo>
                  <a:lnTo>
                    <a:pt x="266" y="422"/>
                  </a:lnTo>
                  <a:close/>
                </a:path>
              </a:pathLst>
            </a:custGeom>
            <a:solidFill>
              <a:srgbClr val="DD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87" name="Freeform 100"/>
            <p:cNvSpPr>
              <a:spLocks/>
            </p:cNvSpPr>
            <p:nvPr/>
          </p:nvSpPr>
          <p:spPr bwMode="auto">
            <a:xfrm>
              <a:off x="4902" y="1101"/>
              <a:ext cx="260" cy="207"/>
            </a:xfrm>
            <a:custGeom>
              <a:avLst/>
              <a:gdLst>
                <a:gd name="T0" fmla="*/ 288 w 522"/>
                <a:gd name="T1" fmla="*/ 412 h 413"/>
                <a:gd name="T2" fmla="*/ 339 w 522"/>
                <a:gd name="T3" fmla="*/ 404 h 413"/>
                <a:gd name="T4" fmla="*/ 385 w 522"/>
                <a:gd name="T5" fmla="*/ 388 h 413"/>
                <a:gd name="T6" fmla="*/ 426 w 522"/>
                <a:gd name="T7" fmla="*/ 366 h 413"/>
                <a:gd name="T8" fmla="*/ 462 w 522"/>
                <a:gd name="T9" fmla="*/ 338 h 413"/>
                <a:gd name="T10" fmla="*/ 491 w 522"/>
                <a:gd name="T11" fmla="*/ 305 h 413"/>
                <a:gd name="T12" fmla="*/ 510 w 522"/>
                <a:gd name="T13" fmla="*/ 268 h 413"/>
                <a:gd name="T14" fmla="*/ 521 w 522"/>
                <a:gd name="T15" fmla="*/ 228 h 413"/>
                <a:gd name="T16" fmla="*/ 521 w 522"/>
                <a:gd name="T17" fmla="*/ 186 h 413"/>
                <a:gd name="T18" fmla="*/ 510 w 522"/>
                <a:gd name="T19" fmla="*/ 146 h 413"/>
                <a:gd name="T20" fmla="*/ 491 w 522"/>
                <a:gd name="T21" fmla="*/ 108 h 413"/>
                <a:gd name="T22" fmla="*/ 462 w 522"/>
                <a:gd name="T23" fmla="*/ 76 h 413"/>
                <a:gd name="T24" fmla="*/ 426 w 522"/>
                <a:gd name="T25" fmla="*/ 47 h 413"/>
                <a:gd name="T26" fmla="*/ 385 w 522"/>
                <a:gd name="T27" fmla="*/ 25 h 413"/>
                <a:gd name="T28" fmla="*/ 339 w 522"/>
                <a:gd name="T29" fmla="*/ 9 h 413"/>
                <a:gd name="T30" fmla="*/ 288 w 522"/>
                <a:gd name="T31" fmla="*/ 1 h 413"/>
                <a:gd name="T32" fmla="*/ 235 w 522"/>
                <a:gd name="T33" fmla="*/ 1 h 413"/>
                <a:gd name="T34" fmla="*/ 184 w 522"/>
                <a:gd name="T35" fmla="*/ 9 h 413"/>
                <a:gd name="T36" fmla="*/ 137 w 522"/>
                <a:gd name="T37" fmla="*/ 25 h 413"/>
                <a:gd name="T38" fmla="*/ 96 w 522"/>
                <a:gd name="T39" fmla="*/ 47 h 413"/>
                <a:gd name="T40" fmla="*/ 60 w 522"/>
                <a:gd name="T41" fmla="*/ 76 h 413"/>
                <a:gd name="T42" fmla="*/ 31 w 522"/>
                <a:gd name="T43" fmla="*/ 108 h 413"/>
                <a:gd name="T44" fmla="*/ 12 w 522"/>
                <a:gd name="T45" fmla="*/ 146 h 413"/>
                <a:gd name="T46" fmla="*/ 1 w 522"/>
                <a:gd name="T47" fmla="*/ 186 h 413"/>
                <a:gd name="T48" fmla="*/ 1 w 522"/>
                <a:gd name="T49" fmla="*/ 228 h 413"/>
                <a:gd name="T50" fmla="*/ 12 w 522"/>
                <a:gd name="T51" fmla="*/ 268 h 413"/>
                <a:gd name="T52" fmla="*/ 31 w 522"/>
                <a:gd name="T53" fmla="*/ 305 h 413"/>
                <a:gd name="T54" fmla="*/ 60 w 522"/>
                <a:gd name="T55" fmla="*/ 338 h 413"/>
                <a:gd name="T56" fmla="*/ 96 w 522"/>
                <a:gd name="T57" fmla="*/ 366 h 413"/>
                <a:gd name="T58" fmla="*/ 137 w 522"/>
                <a:gd name="T59" fmla="*/ 388 h 413"/>
                <a:gd name="T60" fmla="*/ 184 w 522"/>
                <a:gd name="T61" fmla="*/ 404 h 413"/>
                <a:gd name="T62" fmla="*/ 235 w 522"/>
                <a:gd name="T63" fmla="*/ 412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2" h="413">
                  <a:moveTo>
                    <a:pt x="262" y="413"/>
                  </a:moveTo>
                  <a:lnTo>
                    <a:pt x="288" y="412"/>
                  </a:lnTo>
                  <a:lnTo>
                    <a:pt x="313" y="409"/>
                  </a:lnTo>
                  <a:lnTo>
                    <a:pt x="339" y="404"/>
                  </a:lnTo>
                  <a:lnTo>
                    <a:pt x="363" y="397"/>
                  </a:lnTo>
                  <a:lnTo>
                    <a:pt x="385" y="388"/>
                  </a:lnTo>
                  <a:lnTo>
                    <a:pt x="407" y="378"/>
                  </a:lnTo>
                  <a:lnTo>
                    <a:pt x="426" y="366"/>
                  </a:lnTo>
                  <a:lnTo>
                    <a:pt x="446" y="353"/>
                  </a:lnTo>
                  <a:lnTo>
                    <a:pt x="462" y="338"/>
                  </a:lnTo>
                  <a:lnTo>
                    <a:pt x="477" y="322"/>
                  </a:lnTo>
                  <a:lnTo>
                    <a:pt x="491" y="305"/>
                  </a:lnTo>
                  <a:lnTo>
                    <a:pt x="501" y="288"/>
                  </a:lnTo>
                  <a:lnTo>
                    <a:pt x="510" y="268"/>
                  </a:lnTo>
                  <a:lnTo>
                    <a:pt x="516" y="249"/>
                  </a:lnTo>
                  <a:lnTo>
                    <a:pt x="521" y="228"/>
                  </a:lnTo>
                  <a:lnTo>
                    <a:pt x="522" y="207"/>
                  </a:lnTo>
                  <a:lnTo>
                    <a:pt x="521" y="186"/>
                  </a:lnTo>
                  <a:lnTo>
                    <a:pt x="516" y="166"/>
                  </a:lnTo>
                  <a:lnTo>
                    <a:pt x="510" y="146"/>
                  </a:lnTo>
                  <a:lnTo>
                    <a:pt x="501" y="127"/>
                  </a:lnTo>
                  <a:lnTo>
                    <a:pt x="491" y="108"/>
                  </a:lnTo>
                  <a:lnTo>
                    <a:pt x="477" y="92"/>
                  </a:lnTo>
                  <a:lnTo>
                    <a:pt x="462" y="76"/>
                  </a:lnTo>
                  <a:lnTo>
                    <a:pt x="446" y="61"/>
                  </a:lnTo>
                  <a:lnTo>
                    <a:pt x="426" y="47"/>
                  </a:lnTo>
                  <a:lnTo>
                    <a:pt x="407" y="36"/>
                  </a:lnTo>
                  <a:lnTo>
                    <a:pt x="385" y="25"/>
                  </a:lnTo>
                  <a:lnTo>
                    <a:pt x="363" y="16"/>
                  </a:lnTo>
                  <a:lnTo>
                    <a:pt x="339" y="9"/>
                  </a:lnTo>
                  <a:lnTo>
                    <a:pt x="313" y="4"/>
                  </a:lnTo>
                  <a:lnTo>
                    <a:pt x="288" y="1"/>
                  </a:lnTo>
                  <a:lnTo>
                    <a:pt x="262" y="0"/>
                  </a:lnTo>
                  <a:lnTo>
                    <a:pt x="235" y="1"/>
                  </a:lnTo>
                  <a:lnTo>
                    <a:pt x="209" y="4"/>
                  </a:lnTo>
                  <a:lnTo>
                    <a:pt x="184" y="9"/>
                  </a:lnTo>
                  <a:lnTo>
                    <a:pt x="160" y="16"/>
                  </a:lnTo>
                  <a:lnTo>
                    <a:pt x="137" y="25"/>
                  </a:lnTo>
                  <a:lnTo>
                    <a:pt x="115" y="36"/>
                  </a:lnTo>
                  <a:lnTo>
                    <a:pt x="96" y="47"/>
                  </a:lnTo>
                  <a:lnTo>
                    <a:pt x="77" y="61"/>
                  </a:lnTo>
                  <a:lnTo>
                    <a:pt x="60" y="76"/>
                  </a:lnTo>
                  <a:lnTo>
                    <a:pt x="45" y="92"/>
                  </a:lnTo>
                  <a:lnTo>
                    <a:pt x="31" y="108"/>
                  </a:lnTo>
                  <a:lnTo>
                    <a:pt x="21" y="127"/>
                  </a:lnTo>
                  <a:lnTo>
                    <a:pt x="12" y="146"/>
                  </a:lnTo>
                  <a:lnTo>
                    <a:pt x="6" y="166"/>
                  </a:lnTo>
                  <a:lnTo>
                    <a:pt x="1" y="186"/>
                  </a:lnTo>
                  <a:lnTo>
                    <a:pt x="0" y="207"/>
                  </a:lnTo>
                  <a:lnTo>
                    <a:pt x="1" y="228"/>
                  </a:lnTo>
                  <a:lnTo>
                    <a:pt x="6" y="249"/>
                  </a:lnTo>
                  <a:lnTo>
                    <a:pt x="12" y="268"/>
                  </a:lnTo>
                  <a:lnTo>
                    <a:pt x="21" y="288"/>
                  </a:lnTo>
                  <a:lnTo>
                    <a:pt x="31" y="305"/>
                  </a:lnTo>
                  <a:lnTo>
                    <a:pt x="45" y="322"/>
                  </a:lnTo>
                  <a:lnTo>
                    <a:pt x="60" y="338"/>
                  </a:lnTo>
                  <a:lnTo>
                    <a:pt x="77" y="353"/>
                  </a:lnTo>
                  <a:lnTo>
                    <a:pt x="96" y="366"/>
                  </a:lnTo>
                  <a:lnTo>
                    <a:pt x="115" y="378"/>
                  </a:lnTo>
                  <a:lnTo>
                    <a:pt x="137" y="388"/>
                  </a:lnTo>
                  <a:lnTo>
                    <a:pt x="160" y="397"/>
                  </a:lnTo>
                  <a:lnTo>
                    <a:pt x="184" y="404"/>
                  </a:lnTo>
                  <a:lnTo>
                    <a:pt x="209" y="409"/>
                  </a:lnTo>
                  <a:lnTo>
                    <a:pt x="235" y="412"/>
                  </a:lnTo>
                  <a:lnTo>
                    <a:pt x="262" y="413"/>
                  </a:lnTo>
                  <a:close/>
                </a:path>
              </a:pathLst>
            </a:custGeom>
            <a:solidFill>
              <a:srgbClr val="E2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88" name="Freeform 101"/>
            <p:cNvSpPr>
              <a:spLocks/>
            </p:cNvSpPr>
            <p:nvPr/>
          </p:nvSpPr>
          <p:spPr bwMode="auto">
            <a:xfrm>
              <a:off x="4905" y="1104"/>
              <a:ext cx="255" cy="202"/>
            </a:xfrm>
            <a:custGeom>
              <a:avLst/>
              <a:gdLst>
                <a:gd name="T0" fmla="*/ 282 w 510"/>
                <a:gd name="T1" fmla="*/ 405 h 406"/>
                <a:gd name="T2" fmla="*/ 332 w 510"/>
                <a:gd name="T3" fmla="*/ 397 h 406"/>
                <a:gd name="T4" fmla="*/ 377 w 510"/>
                <a:gd name="T5" fmla="*/ 382 h 406"/>
                <a:gd name="T6" fmla="*/ 418 w 510"/>
                <a:gd name="T7" fmla="*/ 360 h 406"/>
                <a:gd name="T8" fmla="*/ 452 w 510"/>
                <a:gd name="T9" fmla="*/ 332 h 406"/>
                <a:gd name="T10" fmla="*/ 479 w 510"/>
                <a:gd name="T11" fmla="*/ 300 h 406"/>
                <a:gd name="T12" fmla="*/ 499 w 510"/>
                <a:gd name="T13" fmla="*/ 263 h 406"/>
                <a:gd name="T14" fmla="*/ 509 w 510"/>
                <a:gd name="T15" fmla="*/ 224 h 406"/>
                <a:gd name="T16" fmla="*/ 509 w 510"/>
                <a:gd name="T17" fmla="*/ 182 h 406"/>
                <a:gd name="T18" fmla="*/ 499 w 510"/>
                <a:gd name="T19" fmla="*/ 143 h 406"/>
                <a:gd name="T20" fmla="*/ 479 w 510"/>
                <a:gd name="T21" fmla="*/ 106 h 406"/>
                <a:gd name="T22" fmla="*/ 452 w 510"/>
                <a:gd name="T23" fmla="*/ 74 h 406"/>
                <a:gd name="T24" fmla="*/ 418 w 510"/>
                <a:gd name="T25" fmla="*/ 46 h 406"/>
                <a:gd name="T26" fmla="*/ 377 w 510"/>
                <a:gd name="T27" fmla="*/ 25 h 406"/>
                <a:gd name="T28" fmla="*/ 332 w 510"/>
                <a:gd name="T29" fmla="*/ 10 h 406"/>
                <a:gd name="T30" fmla="*/ 282 w 510"/>
                <a:gd name="T31" fmla="*/ 2 h 406"/>
                <a:gd name="T32" fmla="*/ 229 w 510"/>
                <a:gd name="T33" fmla="*/ 2 h 406"/>
                <a:gd name="T34" fmla="*/ 180 w 510"/>
                <a:gd name="T35" fmla="*/ 10 h 406"/>
                <a:gd name="T36" fmla="*/ 134 w 510"/>
                <a:gd name="T37" fmla="*/ 25 h 406"/>
                <a:gd name="T38" fmla="*/ 93 w 510"/>
                <a:gd name="T39" fmla="*/ 46 h 406"/>
                <a:gd name="T40" fmla="*/ 59 w 510"/>
                <a:gd name="T41" fmla="*/ 74 h 406"/>
                <a:gd name="T42" fmla="*/ 31 w 510"/>
                <a:gd name="T43" fmla="*/ 106 h 406"/>
                <a:gd name="T44" fmla="*/ 12 w 510"/>
                <a:gd name="T45" fmla="*/ 143 h 406"/>
                <a:gd name="T46" fmla="*/ 1 w 510"/>
                <a:gd name="T47" fmla="*/ 182 h 406"/>
                <a:gd name="T48" fmla="*/ 1 w 510"/>
                <a:gd name="T49" fmla="*/ 224 h 406"/>
                <a:gd name="T50" fmla="*/ 12 w 510"/>
                <a:gd name="T51" fmla="*/ 263 h 406"/>
                <a:gd name="T52" fmla="*/ 31 w 510"/>
                <a:gd name="T53" fmla="*/ 300 h 406"/>
                <a:gd name="T54" fmla="*/ 59 w 510"/>
                <a:gd name="T55" fmla="*/ 332 h 406"/>
                <a:gd name="T56" fmla="*/ 93 w 510"/>
                <a:gd name="T57" fmla="*/ 360 h 406"/>
                <a:gd name="T58" fmla="*/ 134 w 510"/>
                <a:gd name="T59" fmla="*/ 382 h 406"/>
                <a:gd name="T60" fmla="*/ 180 w 510"/>
                <a:gd name="T61" fmla="*/ 397 h 406"/>
                <a:gd name="T62" fmla="*/ 229 w 510"/>
                <a:gd name="T63" fmla="*/ 405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0" h="406">
                  <a:moveTo>
                    <a:pt x="256" y="406"/>
                  </a:moveTo>
                  <a:lnTo>
                    <a:pt x="282" y="405"/>
                  </a:lnTo>
                  <a:lnTo>
                    <a:pt x="307" y="401"/>
                  </a:lnTo>
                  <a:lnTo>
                    <a:pt x="332" y="397"/>
                  </a:lnTo>
                  <a:lnTo>
                    <a:pt x="355" y="390"/>
                  </a:lnTo>
                  <a:lnTo>
                    <a:pt x="377" y="382"/>
                  </a:lnTo>
                  <a:lnTo>
                    <a:pt x="398" y="371"/>
                  </a:lnTo>
                  <a:lnTo>
                    <a:pt x="418" y="360"/>
                  </a:lnTo>
                  <a:lnTo>
                    <a:pt x="435" y="346"/>
                  </a:lnTo>
                  <a:lnTo>
                    <a:pt x="452" y="332"/>
                  </a:lnTo>
                  <a:lnTo>
                    <a:pt x="466" y="316"/>
                  </a:lnTo>
                  <a:lnTo>
                    <a:pt x="479" y="300"/>
                  </a:lnTo>
                  <a:lnTo>
                    <a:pt x="490" y="281"/>
                  </a:lnTo>
                  <a:lnTo>
                    <a:pt x="499" y="263"/>
                  </a:lnTo>
                  <a:lnTo>
                    <a:pt x="505" y="243"/>
                  </a:lnTo>
                  <a:lnTo>
                    <a:pt x="509" y="224"/>
                  </a:lnTo>
                  <a:lnTo>
                    <a:pt x="510" y="203"/>
                  </a:lnTo>
                  <a:lnTo>
                    <a:pt x="509" y="182"/>
                  </a:lnTo>
                  <a:lnTo>
                    <a:pt x="505" y="163"/>
                  </a:lnTo>
                  <a:lnTo>
                    <a:pt x="499" y="143"/>
                  </a:lnTo>
                  <a:lnTo>
                    <a:pt x="490" y="125"/>
                  </a:lnTo>
                  <a:lnTo>
                    <a:pt x="479" y="106"/>
                  </a:lnTo>
                  <a:lnTo>
                    <a:pt x="466" y="90"/>
                  </a:lnTo>
                  <a:lnTo>
                    <a:pt x="452" y="74"/>
                  </a:lnTo>
                  <a:lnTo>
                    <a:pt x="435" y="60"/>
                  </a:lnTo>
                  <a:lnTo>
                    <a:pt x="418" y="46"/>
                  </a:lnTo>
                  <a:lnTo>
                    <a:pt x="398" y="35"/>
                  </a:lnTo>
                  <a:lnTo>
                    <a:pt x="377" y="25"/>
                  </a:lnTo>
                  <a:lnTo>
                    <a:pt x="355" y="17"/>
                  </a:lnTo>
                  <a:lnTo>
                    <a:pt x="332" y="10"/>
                  </a:lnTo>
                  <a:lnTo>
                    <a:pt x="307" y="5"/>
                  </a:lnTo>
                  <a:lnTo>
                    <a:pt x="282" y="2"/>
                  </a:lnTo>
                  <a:lnTo>
                    <a:pt x="256" y="0"/>
                  </a:lnTo>
                  <a:lnTo>
                    <a:pt x="229" y="2"/>
                  </a:lnTo>
                  <a:lnTo>
                    <a:pt x="204" y="5"/>
                  </a:lnTo>
                  <a:lnTo>
                    <a:pt x="180" y="10"/>
                  </a:lnTo>
                  <a:lnTo>
                    <a:pt x="155" y="17"/>
                  </a:lnTo>
                  <a:lnTo>
                    <a:pt x="134" y="25"/>
                  </a:lnTo>
                  <a:lnTo>
                    <a:pt x="113" y="35"/>
                  </a:lnTo>
                  <a:lnTo>
                    <a:pt x="93" y="46"/>
                  </a:lnTo>
                  <a:lnTo>
                    <a:pt x="75" y="60"/>
                  </a:lnTo>
                  <a:lnTo>
                    <a:pt x="59" y="74"/>
                  </a:lnTo>
                  <a:lnTo>
                    <a:pt x="44" y="90"/>
                  </a:lnTo>
                  <a:lnTo>
                    <a:pt x="31" y="106"/>
                  </a:lnTo>
                  <a:lnTo>
                    <a:pt x="20" y="125"/>
                  </a:lnTo>
                  <a:lnTo>
                    <a:pt x="12" y="143"/>
                  </a:lnTo>
                  <a:lnTo>
                    <a:pt x="5" y="163"/>
                  </a:lnTo>
                  <a:lnTo>
                    <a:pt x="1" y="182"/>
                  </a:lnTo>
                  <a:lnTo>
                    <a:pt x="0" y="203"/>
                  </a:lnTo>
                  <a:lnTo>
                    <a:pt x="1" y="224"/>
                  </a:lnTo>
                  <a:lnTo>
                    <a:pt x="5" y="243"/>
                  </a:lnTo>
                  <a:lnTo>
                    <a:pt x="12" y="263"/>
                  </a:lnTo>
                  <a:lnTo>
                    <a:pt x="20" y="281"/>
                  </a:lnTo>
                  <a:lnTo>
                    <a:pt x="31" y="300"/>
                  </a:lnTo>
                  <a:lnTo>
                    <a:pt x="44" y="316"/>
                  </a:lnTo>
                  <a:lnTo>
                    <a:pt x="59" y="332"/>
                  </a:lnTo>
                  <a:lnTo>
                    <a:pt x="75" y="346"/>
                  </a:lnTo>
                  <a:lnTo>
                    <a:pt x="93" y="360"/>
                  </a:lnTo>
                  <a:lnTo>
                    <a:pt x="113" y="371"/>
                  </a:lnTo>
                  <a:lnTo>
                    <a:pt x="134" y="382"/>
                  </a:lnTo>
                  <a:lnTo>
                    <a:pt x="155" y="390"/>
                  </a:lnTo>
                  <a:lnTo>
                    <a:pt x="180" y="397"/>
                  </a:lnTo>
                  <a:lnTo>
                    <a:pt x="204" y="401"/>
                  </a:lnTo>
                  <a:lnTo>
                    <a:pt x="229" y="405"/>
                  </a:lnTo>
                  <a:lnTo>
                    <a:pt x="256" y="406"/>
                  </a:lnTo>
                  <a:close/>
                </a:path>
              </a:pathLst>
            </a:custGeom>
            <a:solidFill>
              <a:srgbClr val="EAF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89" name="Freeform 102"/>
            <p:cNvSpPr>
              <a:spLocks/>
            </p:cNvSpPr>
            <p:nvPr/>
          </p:nvSpPr>
          <p:spPr bwMode="auto">
            <a:xfrm>
              <a:off x="4907" y="1105"/>
              <a:ext cx="250" cy="199"/>
            </a:xfrm>
            <a:custGeom>
              <a:avLst/>
              <a:gdLst>
                <a:gd name="T0" fmla="*/ 276 w 500"/>
                <a:gd name="T1" fmla="*/ 396 h 397"/>
                <a:gd name="T2" fmla="*/ 324 w 500"/>
                <a:gd name="T3" fmla="*/ 388 h 397"/>
                <a:gd name="T4" fmla="*/ 369 w 500"/>
                <a:gd name="T5" fmla="*/ 373 h 397"/>
                <a:gd name="T6" fmla="*/ 410 w 500"/>
                <a:gd name="T7" fmla="*/ 352 h 397"/>
                <a:gd name="T8" fmla="*/ 443 w 500"/>
                <a:gd name="T9" fmla="*/ 325 h 397"/>
                <a:gd name="T10" fmla="*/ 471 w 500"/>
                <a:gd name="T11" fmla="*/ 294 h 397"/>
                <a:gd name="T12" fmla="*/ 489 w 500"/>
                <a:gd name="T13" fmla="*/ 258 h 397"/>
                <a:gd name="T14" fmla="*/ 499 w 500"/>
                <a:gd name="T15" fmla="*/ 220 h 397"/>
                <a:gd name="T16" fmla="*/ 499 w 500"/>
                <a:gd name="T17" fmla="*/ 178 h 397"/>
                <a:gd name="T18" fmla="*/ 489 w 500"/>
                <a:gd name="T19" fmla="*/ 140 h 397"/>
                <a:gd name="T20" fmla="*/ 471 w 500"/>
                <a:gd name="T21" fmla="*/ 105 h 397"/>
                <a:gd name="T22" fmla="*/ 443 w 500"/>
                <a:gd name="T23" fmla="*/ 72 h 397"/>
                <a:gd name="T24" fmla="*/ 410 w 500"/>
                <a:gd name="T25" fmla="*/ 46 h 397"/>
                <a:gd name="T26" fmla="*/ 369 w 500"/>
                <a:gd name="T27" fmla="*/ 24 h 397"/>
                <a:gd name="T28" fmla="*/ 324 w 500"/>
                <a:gd name="T29" fmla="*/ 9 h 397"/>
                <a:gd name="T30" fmla="*/ 276 w 500"/>
                <a:gd name="T31" fmla="*/ 1 h 397"/>
                <a:gd name="T32" fmla="*/ 225 w 500"/>
                <a:gd name="T33" fmla="*/ 1 h 397"/>
                <a:gd name="T34" fmla="*/ 176 w 500"/>
                <a:gd name="T35" fmla="*/ 9 h 397"/>
                <a:gd name="T36" fmla="*/ 131 w 500"/>
                <a:gd name="T37" fmla="*/ 24 h 397"/>
                <a:gd name="T38" fmla="*/ 91 w 500"/>
                <a:gd name="T39" fmla="*/ 46 h 397"/>
                <a:gd name="T40" fmla="*/ 57 w 500"/>
                <a:gd name="T41" fmla="*/ 72 h 397"/>
                <a:gd name="T42" fmla="*/ 30 w 500"/>
                <a:gd name="T43" fmla="*/ 105 h 397"/>
                <a:gd name="T44" fmla="*/ 11 w 500"/>
                <a:gd name="T45" fmla="*/ 140 h 397"/>
                <a:gd name="T46" fmla="*/ 1 w 500"/>
                <a:gd name="T47" fmla="*/ 178 h 397"/>
                <a:gd name="T48" fmla="*/ 1 w 500"/>
                <a:gd name="T49" fmla="*/ 220 h 397"/>
                <a:gd name="T50" fmla="*/ 11 w 500"/>
                <a:gd name="T51" fmla="*/ 258 h 397"/>
                <a:gd name="T52" fmla="*/ 30 w 500"/>
                <a:gd name="T53" fmla="*/ 294 h 397"/>
                <a:gd name="T54" fmla="*/ 57 w 500"/>
                <a:gd name="T55" fmla="*/ 325 h 397"/>
                <a:gd name="T56" fmla="*/ 91 w 500"/>
                <a:gd name="T57" fmla="*/ 352 h 397"/>
                <a:gd name="T58" fmla="*/ 131 w 500"/>
                <a:gd name="T59" fmla="*/ 373 h 397"/>
                <a:gd name="T60" fmla="*/ 176 w 500"/>
                <a:gd name="T61" fmla="*/ 388 h 397"/>
                <a:gd name="T62" fmla="*/ 225 w 500"/>
                <a:gd name="T63" fmla="*/ 39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0" h="397">
                  <a:moveTo>
                    <a:pt x="251" y="397"/>
                  </a:moveTo>
                  <a:lnTo>
                    <a:pt x="276" y="396"/>
                  </a:lnTo>
                  <a:lnTo>
                    <a:pt x="300" y="394"/>
                  </a:lnTo>
                  <a:lnTo>
                    <a:pt x="324" y="388"/>
                  </a:lnTo>
                  <a:lnTo>
                    <a:pt x="347" y="381"/>
                  </a:lnTo>
                  <a:lnTo>
                    <a:pt x="369" y="373"/>
                  </a:lnTo>
                  <a:lnTo>
                    <a:pt x="390" y="364"/>
                  </a:lnTo>
                  <a:lnTo>
                    <a:pt x="410" y="352"/>
                  </a:lnTo>
                  <a:lnTo>
                    <a:pt x="427" y="340"/>
                  </a:lnTo>
                  <a:lnTo>
                    <a:pt x="443" y="325"/>
                  </a:lnTo>
                  <a:lnTo>
                    <a:pt x="458" y="310"/>
                  </a:lnTo>
                  <a:lnTo>
                    <a:pt x="471" y="294"/>
                  </a:lnTo>
                  <a:lnTo>
                    <a:pt x="481" y="276"/>
                  </a:lnTo>
                  <a:lnTo>
                    <a:pt x="489" y="258"/>
                  </a:lnTo>
                  <a:lnTo>
                    <a:pt x="496" y="239"/>
                  </a:lnTo>
                  <a:lnTo>
                    <a:pt x="499" y="220"/>
                  </a:lnTo>
                  <a:lnTo>
                    <a:pt x="500" y="199"/>
                  </a:lnTo>
                  <a:lnTo>
                    <a:pt x="499" y="178"/>
                  </a:lnTo>
                  <a:lnTo>
                    <a:pt x="496" y="159"/>
                  </a:lnTo>
                  <a:lnTo>
                    <a:pt x="489" y="140"/>
                  </a:lnTo>
                  <a:lnTo>
                    <a:pt x="481" y="122"/>
                  </a:lnTo>
                  <a:lnTo>
                    <a:pt x="471" y="105"/>
                  </a:lnTo>
                  <a:lnTo>
                    <a:pt x="458" y="89"/>
                  </a:lnTo>
                  <a:lnTo>
                    <a:pt x="443" y="72"/>
                  </a:lnTo>
                  <a:lnTo>
                    <a:pt x="427" y="59"/>
                  </a:lnTo>
                  <a:lnTo>
                    <a:pt x="410" y="46"/>
                  </a:lnTo>
                  <a:lnTo>
                    <a:pt x="390" y="34"/>
                  </a:lnTo>
                  <a:lnTo>
                    <a:pt x="369" y="24"/>
                  </a:lnTo>
                  <a:lnTo>
                    <a:pt x="347" y="16"/>
                  </a:lnTo>
                  <a:lnTo>
                    <a:pt x="324" y="9"/>
                  </a:lnTo>
                  <a:lnTo>
                    <a:pt x="300" y="4"/>
                  </a:lnTo>
                  <a:lnTo>
                    <a:pt x="276" y="1"/>
                  </a:lnTo>
                  <a:lnTo>
                    <a:pt x="251" y="0"/>
                  </a:lnTo>
                  <a:lnTo>
                    <a:pt x="225" y="1"/>
                  </a:lnTo>
                  <a:lnTo>
                    <a:pt x="200" y="4"/>
                  </a:lnTo>
                  <a:lnTo>
                    <a:pt x="176" y="9"/>
                  </a:lnTo>
                  <a:lnTo>
                    <a:pt x="153" y="16"/>
                  </a:lnTo>
                  <a:lnTo>
                    <a:pt x="131" y="24"/>
                  </a:lnTo>
                  <a:lnTo>
                    <a:pt x="110" y="34"/>
                  </a:lnTo>
                  <a:lnTo>
                    <a:pt x="91" y="46"/>
                  </a:lnTo>
                  <a:lnTo>
                    <a:pt x="73" y="59"/>
                  </a:lnTo>
                  <a:lnTo>
                    <a:pt x="57" y="72"/>
                  </a:lnTo>
                  <a:lnTo>
                    <a:pt x="42" y="89"/>
                  </a:lnTo>
                  <a:lnTo>
                    <a:pt x="30" y="105"/>
                  </a:lnTo>
                  <a:lnTo>
                    <a:pt x="19" y="122"/>
                  </a:lnTo>
                  <a:lnTo>
                    <a:pt x="11" y="140"/>
                  </a:lnTo>
                  <a:lnTo>
                    <a:pt x="4" y="159"/>
                  </a:lnTo>
                  <a:lnTo>
                    <a:pt x="1" y="178"/>
                  </a:lnTo>
                  <a:lnTo>
                    <a:pt x="0" y="199"/>
                  </a:lnTo>
                  <a:lnTo>
                    <a:pt x="1" y="220"/>
                  </a:lnTo>
                  <a:lnTo>
                    <a:pt x="4" y="239"/>
                  </a:lnTo>
                  <a:lnTo>
                    <a:pt x="11" y="258"/>
                  </a:lnTo>
                  <a:lnTo>
                    <a:pt x="19" y="276"/>
                  </a:lnTo>
                  <a:lnTo>
                    <a:pt x="30" y="294"/>
                  </a:lnTo>
                  <a:lnTo>
                    <a:pt x="42" y="310"/>
                  </a:lnTo>
                  <a:lnTo>
                    <a:pt x="57" y="325"/>
                  </a:lnTo>
                  <a:lnTo>
                    <a:pt x="73" y="340"/>
                  </a:lnTo>
                  <a:lnTo>
                    <a:pt x="91" y="352"/>
                  </a:lnTo>
                  <a:lnTo>
                    <a:pt x="110" y="364"/>
                  </a:lnTo>
                  <a:lnTo>
                    <a:pt x="131" y="373"/>
                  </a:lnTo>
                  <a:lnTo>
                    <a:pt x="153" y="381"/>
                  </a:lnTo>
                  <a:lnTo>
                    <a:pt x="176" y="388"/>
                  </a:lnTo>
                  <a:lnTo>
                    <a:pt x="200" y="394"/>
                  </a:lnTo>
                  <a:lnTo>
                    <a:pt x="225" y="396"/>
                  </a:lnTo>
                  <a:lnTo>
                    <a:pt x="251" y="397"/>
                  </a:lnTo>
                  <a:close/>
                </a:path>
              </a:pathLst>
            </a:custGeom>
            <a:solidFill>
              <a:srgbClr val="EFF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92" name="Freeform 103"/>
            <p:cNvSpPr>
              <a:spLocks/>
            </p:cNvSpPr>
            <p:nvPr/>
          </p:nvSpPr>
          <p:spPr bwMode="auto">
            <a:xfrm>
              <a:off x="4909" y="1108"/>
              <a:ext cx="245" cy="194"/>
            </a:xfrm>
            <a:custGeom>
              <a:avLst/>
              <a:gdLst>
                <a:gd name="T0" fmla="*/ 272 w 491"/>
                <a:gd name="T1" fmla="*/ 389 h 390"/>
                <a:gd name="T2" fmla="*/ 319 w 491"/>
                <a:gd name="T3" fmla="*/ 381 h 390"/>
                <a:gd name="T4" fmla="*/ 363 w 491"/>
                <a:gd name="T5" fmla="*/ 367 h 390"/>
                <a:gd name="T6" fmla="*/ 402 w 491"/>
                <a:gd name="T7" fmla="*/ 345 h 390"/>
                <a:gd name="T8" fmla="*/ 435 w 491"/>
                <a:gd name="T9" fmla="*/ 318 h 390"/>
                <a:gd name="T10" fmla="*/ 461 w 491"/>
                <a:gd name="T11" fmla="*/ 287 h 390"/>
                <a:gd name="T12" fmla="*/ 479 w 491"/>
                <a:gd name="T13" fmla="*/ 253 h 390"/>
                <a:gd name="T14" fmla="*/ 490 w 491"/>
                <a:gd name="T15" fmla="*/ 215 h 390"/>
                <a:gd name="T16" fmla="*/ 490 w 491"/>
                <a:gd name="T17" fmla="*/ 176 h 390"/>
                <a:gd name="T18" fmla="*/ 479 w 491"/>
                <a:gd name="T19" fmla="*/ 136 h 390"/>
                <a:gd name="T20" fmla="*/ 461 w 491"/>
                <a:gd name="T21" fmla="*/ 102 h 390"/>
                <a:gd name="T22" fmla="*/ 435 w 491"/>
                <a:gd name="T23" fmla="*/ 71 h 390"/>
                <a:gd name="T24" fmla="*/ 402 w 491"/>
                <a:gd name="T25" fmla="*/ 44 h 390"/>
                <a:gd name="T26" fmla="*/ 363 w 491"/>
                <a:gd name="T27" fmla="*/ 24 h 390"/>
                <a:gd name="T28" fmla="*/ 319 w 491"/>
                <a:gd name="T29" fmla="*/ 10 h 390"/>
                <a:gd name="T30" fmla="*/ 272 w 491"/>
                <a:gd name="T31" fmla="*/ 2 h 390"/>
                <a:gd name="T32" fmla="*/ 221 w 491"/>
                <a:gd name="T33" fmla="*/ 2 h 390"/>
                <a:gd name="T34" fmla="*/ 173 w 491"/>
                <a:gd name="T35" fmla="*/ 10 h 390"/>
                <a:gd name="T36" fmla="*/ 129 w 491"/>
                <a:gd name="T37" fmla="*/ 24 h 390"/>
                <a:gd name="T38" fmla="*/ 90 w 491"/>
                <a:gd name="T39" fmla="*/ 44 h 390"/>
                <a:gd name="T40" fmla="*/ 57 w 491"/>
                <a:gd name="T41" fmla="*/ 71 h 390"/>
                <a:gd name="T42" fmla="*/ 30 w 491"/>
                <a:gd name="T43" fmla="*/ 102 h 390"/>
                <a:gd name="T44" fmla="*/ 12 w 491"/>
                <a:gd name="T45" fmla="*/ 136 h 390"/>
                <a:gd name="T46" fmla="*/ 1 w 491"/>
                <a:gd name="T47" fmla="*/ 176 h 390"/>
                <a:gd name="T48" fmla="*/ 1 w 491"/>
                <a:gd name="T49" fmla="*/ 215 h 390"/>
                <a:gd name="T50" fmla="*/ 12 w 491"/>
                <a:gd name="T51" fmla="*/ 253 h 390"/>
                <a:gd name="T52" fmla="*/ 30 w 491"/>
                <a:gd name="T53" fmla="*/ 287 h 390"/>
                <a:gd name="T54" fmla="*/ 57 w 491"/>
                <a:gd name="T55" fmla="*/ 318 h 390"/>
                <a:gd name="T56" fmla="*/ 90 w 491"/>
                <a:gd name="T57" fmla="*/ 345 h 390"/>
                <a:gd name="T58" fmla="*/ 129 w 491"/>
                <a:gd name="T59" fmla="*/ 367 h 390"/>
                <a:gd name="T60" fmla="*/ 173 w 491"/>
                <a:gd name="T61" fmla="*/ 381 h 390"/>
                <a:gd name="T62" fmla="*/ 221 w 491"/>
                <a:gd name="T63" fmla="*/ 38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1" h="390">
                  <a:moveTo>
                    <a:pt x="247" y="390"/>
                  </a:moveTo>
                  <a:lnTo>
                    <a:pt x="272" y="389"/>
                  </a:lnTo>
                  <a:lnTo>
                    <a:pt x="296" y="386"/>
                  </a:lnTo>
                  <a:lnTo>
                    <a:pt x="319" y="381"/>
                  </a:lnTo>
                  <a:lnTo>
                    <a:pt x="341" y="375"/>
                  </a:lnTo>
                  <a:lnTo>
                    <a:pt x="363" y="367"/>
                  </a:lnTo>
                  <a:lnTo>
                    <a:pt x="382" y="356"/>
                  </a:lnTo>
                  <a:lnTo>
                    <a:pt x="402" y="345"/>
                  </a:lnTo>
                  <a:lnTo>
                    <a:pt x="419" y="332"/>
                  </a:lnTo>
                  <a:lnTo>
                    <a:pt x="435" y="318"/>
                  </a:lnTo>
                  <a:lnTo>
                    <a:pt x="449" y="303"/>
                  </a:lnTo>
                  <a:lnTo>
                    <a:pt x="461" y="287"/>
                  </a:lnTo>
                  <a:lnTo>
                    <a:pt x="471" y="271"/>
                  </a:lnTo>
                  <a:lnTo>
                    <a:pt x="479" y="253"/>
                  </a:lnTo>
                  <a:lnTo>
                    <a:pt x="486" y="234"/>
                  </a:lnTo>
                  <a:lnTo>
                    <a:pt x="490" y="215"/>
                  </a:lnTo>
                  <a:lnTo>
                    <a:pt x="491" y="195"/>
                  </a:lnTo>
                  <a:lnTo>
                    <a:pt x="490" y="176"/>
                  </a:lnTo>
                  <a:lnTo>
                    <a:pt x="486" y="156"/>
                  </a:lnTo>
                  <a:lnTo>
                    <a:pt x="479" y="136"/>
                  </a:lnTo>
                  <a:lnTo>
                    <a:pt x="471" y="119"/>
                  </a:lnTo>
                  <a:lnTo>
                    <a:pt x="461" y="102"/>
                  </a:lnTo>
                  <a:lnTo>
                    <a:pt x="449" y="86"/>
                  </a:lnTo>
                  <a:lnTo>
                    <a:pt x="435" y="71"/>
                  </a:lnTo>
                  <a:lnTo>
                    <a:pt x="419" y="57"/>
                  </a:lnTo>
                  <a:lnTo>
                    <a:pt x="402" y="44"/>
                  </a:lnTo>
                  <a:lnTo>
                    <a:pt x="382" y="34"/>
                  </a:lnTo>
                  <a:lnTo>
                    <a:pt x="363" y="24"/>
                  </a:lnTo>
                  <a:lnTo>
                    <a:pt x="341" y="15"/>
                  </a:lnTo>
                  <a:lnTo>
                    <a:pt x="319" y="10"/>
                  </a:lnTo>
                  <a:lnTo>
                    <a:pt x="296" y="4"/>
                  </a:lnTo>
                  <a:lnTo>
                    <a:pt x="272" y="2"/>
                  </a:lnTo>
                  <a:lnTo>
                    <a:pt x="247" y="0"/>
                  </a:lnTo>
                  <a:lnTo>
                    <a:pt x="221" y="2"/>
                  </a:lnTo>
                  <a:lnTo>
                    <a:pt x="197" y="4"/>
                  </a:lnTo>
                  <a:lnTo>
                    <a:pt x="173" y="10"/>
                  </a:lnTo>
                  <a:lnTo>
                    <a:pt x="151" y="15"/>
                  </a:lnTo>
                  <a:lnTo>
                    <a:pt x="129" y="24"/>
                  </a:lnTo>
                  <a:lnTo>
                    <a:pt x="108" y="34"/>
                  </a:lnTo>
                  <a:lnTo>
                    <a:pt x="90" y="44"/>
                  </a:lnTo>
                  <a:lnTo>
                    <a:pt x="73" y="57"/>
                  </a:lnTo>
                  <a:lnTo>
                    <a:pt x="57" y="71"/>
                  </a:lnTo>
                  <a:lnTo>
                    <a:pt x="43" y="86"/>
                  </a:lnTo>
                  <a:lnTo>
                    <a:pt x="30" y="102"/>
                  </a:lnTo>
                  <a:lnTo>
                    <a:pt x="20" y="119"/>
                  </a:lnTo>
                  <a:lnTo>
                    <a:pt x="12" y="136"/>
                  </a:lnTo>
                  <a:lnTo>
                    <a:pt x="5" y="156"/>
                  </a:lnTo>
                  <a:lnTo>
                    <a:pt x="1" y="176"/>
                  </a:lnTo>
                  <a:lnTo>
                    <a:pt x="0" y="195"/>
                  </a:lnTo>
                  <a:lnTo>
                    <a:pt x="1" y="215"/>
                  </a:lnTo>
                  <a:lnTo>
                    <a:pt x="5" y="234"/>
                  </a:lnTo>
                  <a:lnTo>
                    <a:pt x="12" y="253"/>
                  </a:lnTo>
                  <a:lnTo>
                    <a:pt x="20" y="271"/>
                  </a:lnTo>
                  <a:lnTo>
                    <a:pt x="30" y="287"/>
                  </a:lnTo>
                  <a:lnTo>
                    <a:pt x="43" y="303"/>
                  </a:lnTo>
                  <a:lnTo>
                    <a:pt x="57" y="318"/>
                  </a:lnTo>
                  <a:lnTo>
                    <a:pt x="73" y="332"/>
                  </a:lnTo>
                  <a:lnTo>
                    <a:pt x="90" y="345"/>
                  </a:lnTo>
                  <a:lnTo>
                    <a:pt x="108" y="356"/>
                  </a:lnTo>
                  <a:lnTo>
                    <a:pt x="129" y="367"/>
                  </a:lnTo>
                  <a:lnTo>
                    <a:pt x="151" y="375"/>
                  </a:lnTo>
                  <a:lnTo>
                    <a:pt x="173" y="381"/>
                  </a:lnTo>
                  <a:lnTo>
                    <a:pt x="197" y="386"/>
                  </a:lnTo>
                  <a:lnTo>
                    <a:pt x="221" y="389"/>
                  </a:lnTo>
                  <a:lnTo>
                    <a:pt x="247" y="390"/>
                  </a:lnTo>
                  <a:close/>
                </a:path>
              </a:pathLst>
            </a:custGeom>
            <a:solidFill>
              <a:srgbClr val="F9FC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93" name="Freeform 104"/>
            <p:cNvSpPr>
              <a:spLocks/>
            </p:cNvSpPr>
            <p:nvPr/>
          </p:nvSpPr>
          <p:spPr bwMode="auto">
            <a:xfrm>
              <a:off x="4912" y="1109"/>
              <a:ext cx="240" cy="191"/>
            </a:xfrm>
            <a:custGeom>
              <a:avLst/>
              <a:gdLst>
                <a:gd name="T0" fmla="*/ 265 w 480"/>
                <a:gd name="T1" fmla="*/ 380 h 381"/>
                <a:gd name="T2" fmla="*/ 312 w 480"/>
                <a:gd name="T3" fmla="*/ 373 h 381"/>
                <a:gd name="T4" fmla="*/ 355 w 480"/>
                <a:gd name="T5" fmla="*/ 358 h 381"/>
                <a:gd name="T6" fmla="*/ 393 w 480"/>
                <a:gd name="T7" fmla="*/ 337 h 381"/>
                <a:gd name="T8" fmla="*/ 425 w 480"/>
                <a:gd name="T9" fmla="*/ 312 h 381"/>
                <a:gd name="T10" fmla="*/ 451 w 480"/>
                <a:gd name="T11" fmla="*/ 282 h 381"/>
                <a:gd name="T12" fmla="*/ 470 w 480"/>
                <a:gd name="T13" fmla="*/ 248 h 381"/>
                <a:gd name="T14" fmla="*/ 479 w 480"/>
                <a:gd name="T15" fmla="*/ 211 h 381"/>
                <a:gd name="T16" fmla="*/ 479 w 480"/>
                <a:gd name="T17" fmla="*/ 172 h 381"/>
                <a:gd name="T18" fmla="*/ 470 w 480"/>
                <a:gd name="T19" fmla="*/ 135 h 381"/>
                <a:gd name="T20" fmla="*/ 451 w 480"/>
                <a:gd name="T21" fmla="*/ 100 h 381"/>
                <a:gd name="T22" fmla="*/ 425 w 480"/>
                <a:gd name="T23" fmla="*/ 69 h 381"/>
                <a:gd name="T24" fmla="*/ 393 w 480"/>
                <a:gd name="T25" fmla="*/ 44 h 381"/>
                <a:gd name="T26" fmla="*/ 355 w 480"/>
                <a:gd name="T27" fmla="*/ 23 h 381"/>
                <a:gd name="T28" fmla="*/ 312 w 480"/>
                <a:gd name="T29" fmla="*/ 8 h 381"/>
                <a:gd name="T30" fmla="*/ 265 w 480"/>
                <a:gd name="T31" fmla="*/ 1 h 381"/>
                <a:gd name="T32" fmla="*/ 216 w 480"/>
                <a:gd name="T33" fmla="*/ 1 h 381"/>
                <a:gd name="T34" fmla="*/ 169 w 480"/>
                <a:gd name="T35" fmla="*/ 8 h 381"/>
                <a:gd name="T36" fmla="*/ 125 w 480"/>
                <a:gd name="T37" fmla="*/ 23 h 381"/>
                <a:gd name="T38" fmla="*/ 87 w 480"/>
                <a:gd name="T39" fmla="*/ 44 h 381"/>
                <a:gd name="T40" fmla="*/ 55 w 480"/>
                <a:gd name="T41" fmla="*/ 69 h 381"/>
                <a:gd name="T42" fmla="*/ 29 w 480"/>
                <a:gd name="T43" fmla="*/ 100 h 381"/>
                <a:gd name="T44" fmla="*/ 10 w 480"/>
                <a:gd name="T45" fmla="*/ 135 h 381"/>
                <a:gd name="T46" fmla="*/ 1 w 480"/>
                <a:gd name="T47" fmla="*/ 172 h 381"/>
                <a:gd name="T48" fmla="*/ 1 w 480"/>
                <a:gd name="T49" fmla="*/ 211 h 381"/>
                <a:gd name="T50" fmla="*/ 10 w 480"/>
                <a:gd name="T51" fmla="*/ 248 h 381"/>
                <a:gd name="T52" fmla="*/ 29 w 480"/>
                <a:gd name="T53" fmla="*/ 282 h 381"/>
                <a:gd name="T54" fmla="*/ 55 w 480"/>
                <a:gd name="T55" fmla="*/ 312 h 381"/>
                <a:gd name="T56" fmla="*/ 87 w 480"/>
                <a:gd name="T57" fmla="*/ 337 h 381"/>
                <a:gd name="T58" fmla="*/ 125 w 480"/>
                <a:gd name="T59" fmla="*/ 358 h 381"/>
                <a:gd name="T60" fmla="*/ 169 w 480"/>
                <a:gd name="T61" fmla="*/ 373 h 381"/>
                <a:gd name="T62" fmla="*/ 216 w 480"/>
                <a:gd name="T63" fmla="*/ 38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0" h="381">
                  <a:moveTo>
                    <a:pt x="241" y="381"/>
                  </a:moveTo>
                  <a:lnTo>
                    <a:pt x="265" y="380"/>
                  </a:lnTo>
                  <a:lnTo>
                    <a:pt x="289" y="378"/>
                  </a:lnTo>
                  <a:lnTo>
                    <a:pt x="312" y="373"/>
                  </a:lnTo>
                  <a:lnTo>
                    <a:pt x="334" y="366"/>
                  </a:lnTo>
                  <a:lnTo>
                    <a:pt x="355" y="358"/>
                  </a:lnTo>
                  <a:lnTo>
                    <a:pt x="374" y="349"/>
                  </a:lnTo>
                  <a:lnTo>
                    <a:pt x="393" y="337"/>
                  </a:lnTo>
                  <a:lnTo>
                    <a:pt x="410" y="326"/>
                  </a:lnTo>
                  <a:lnTo>
                    <a:pt x="425" y="312"/>
                  </a:lnTo>
                  <a:lnTo>
                    <a:pt x="439" y="297"/>
                  </a:lnTo>
                  <a:lnTo>
                    <a:pt x="451" y="282"/>
                  </a:lnTo>
                  <a:lnTo>
                    <a:pt x="462" y="265"/>
                  </a:lnTo>
                  <a:lnTo>
                    <a:pt x="470" y="248"/>
                  </a:lnTo>
                  <a:lnTo>
                    <a:pt x="475" y="229"/>
                  </a:lnTo>
                  <a:lnTo>
                    <a:pt x="479" y="211"/>
                  </a:lnTo>
                  <a:lnTo>
                    <a:pt x="480" y="191"/>
                  </a:lnTo>
                  <a:lnTo>
                    <a:pt x="479" y="172"/>
                  </a:lnTo>
                  <a:lnTo>
                    <a:pt x="475" y="152"/>
                  </a:lnTo>
                  <a:lnTo>
                    <a:pt x="470" y="135"/>
                  </a:lnTo>
                  <a:lnTo>
                    <a:pt x="462" y="116"/>
                  </a:lnTo>
                  <a:lnTo>
                    <a:pt x="451" y="100"/>
                  </a:lnTo>
                  <a:lnTo>
                    <a:pt x="439" y="84"/>
                  </a:lnTo>
                  <a:lnTo>
                    <a:pt x="425" y="69"/>
                  </a:lnTo>
                  <a:lnTo>
                    <a:pt x="410" y="55"/>
                  </a:lnTo>
                  <a:lnTo>
                    <a:pt x="393" y="44"/>
                  </a:lnTo>
                  <a:lnTo>
                    <a:pt x="374" y="32"/>
                  </a:lnTo>
                  <a:lnTo>
                    <a:pt x="355" y="23"/>
                  </a:lnTo>
                  <a:lnTo>
                    <a:pt x="334" y="15"/>
                  </a:lnTo>
                  <a:lnTo>
                    <a:pt x="312" y="8"/>
                  </a:lnTo>
                  <a:lnTo>
                    <a:pt x="289" y="3"/>
                  </a:lnTo>
                  <a:lnTo>
                    <a:pt x="265" y="1"/>
                  </a:lnTo>
                  <a:lnTo>
                    <a:pt x="241" y="0"/>
                  </a:lnTo>
                  <a:lnTo>
                    <a:pt x="216" y="1"/>
                  </a:lnTo>
                  <a:lnTo>
                    <a:pt x="192" y="3"/>
                  </a:lnTo>
                  <a:lnTo>
                    <a:pt x="169" y="8"/>
                  </a:lnTo>
                  <a:lnTo>
                    <a:pt x="146" y="15"/>
                  </a:lnTo>
                  <a:lnTo>
                    <a:pt x="125" y="23"/>
                  </a:lnTo>
                  <a:lnTo>
                    <a:pt x="106" y="32"/>
                  </a:lnTo>
                  <a:lnTo>
                    <a:pt x="87" y="44"/>
                  </a:lnTo>
                  <a:lnTo>
                    <a:pt x="70" y="55"/>
                  </a:lnTo>
                  <a:lnTo>
                    <a:pt x="55" y="69"/>
                  </a:lnTo>
                  <a:lnTo>
                    <a:pt x="41" y="84"/>
                  </a:lnTo>
                  <a:lnTo>
                    <a:pt x="29" y="100"/>
                  </a:lnTo>
                  <a:lnTo>
                    <a:pt x="18" y="116"/>
                  </a:lnTo>
                  <a:lnTo>
                    <a:pt x="10" y="135"/>
                  </a:lnTo>
                  <a:lnTo>
                    <a:pt x="5" y="152"/>
                  </a:lnTo>
                  <a:lnTo>
                    <a:pt x="1" y="172"/>
                  </a:lnTo>
                  <a:lnTo>
                    <a:pt x="0" y="191"/>
                  </a:lnTo>
                  <a:lnTo>
                    <a:pt x="1" y="211"/>
                  </a:lnTo>
                  <a:lnTo>
                    <a:pt x="5" y="229"/>
                  </a:lnTo>
                  <a:lnTo>
                    <a:pt x="10" y="248"/>
                  </a:lnTo>
                  <a:lnTo>
                    <a:pt x="18" y="265"/>
                  </a:lnTo>
                  <a:lnTo>
                    <a:pt x="29" y="282"/>
                  </a:lnTo>
                  <a:lnTo>
                    <a:pt x="41" y="297"/>
                  </a:lnTo>
                  <a:lnTo>
                    <a:pt x="55" y="312"/>
                  </a:lnTo>
                  <a:lnTo>
                    <a:pt x="70" y="326"/>
                  </a:lnTo>
                  <a:lnTo>
                    <a:pt x="87" y="337"/>
                  </a:lnTo>
                  <a:lnTo>
                    <a:pt x="106" y="349"/>
                  </a:lnTo>
                  <a:lnTo>
                    <a:pt x="125" y="358"/>
                  </a:lnTo>
                  <a:lnTo>
                    <a:pt x="146" y="366"/>
                  </a:lnTo>
                  <a:lnTo>
                    <a:pt x="169" y="373"/>
                  </a:lnTo>
                  <a:lnTo>
                    <a:pt x="192" y="378"/>
                  </a:lnTo>
                  <a:lnTo>
                    <a:pt x="216" y="380"/>
                  </a:lnTo>
                  <a:lnTo>
                    <a:pt x="241" y="38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00" name="Freeform 111"/>
            <p:cNvSpPr>
              <a:spLocks/>
            </p:cNvSpPr>
            <p:nvPr/>
          </p:nvSpPr>
          <p:spPr bwMode="auto">
            <a:xfrm>
              <a:off x="4821" y="1039"/>
              <a:ext cx="265" cy="210"/>
            </a:xfrm>
            <a:custGeom>
              <a:avLst/>
              <a:gdLst>
                <a:gd name="T0" fmla="*/ 294 w 531"/>
                <a:gd name="T1" fmla="*/ 421 h 422"/>
                <a:gd name="T2" fmla="*/ 345 w 531"/>
                <a:gd name="T3" fmla="*/ 413 h 422"/>
                <a:gd name="T4" fmla="*/ 393 w 531"/>
                <a:gd name="T5" fmla="*/ 397 h 422"/>
                <a:gd name="T6" fmla="*/ 435 w 531"/>
                <a:gd name="T7" fmla="*/ 373 h 422"/>
                <a:gd name="T8" fmla="*/ 471 w 531"/>
                <a:gd name="T9" fmla="*/ 345 h 422"/>
                <a:gd name="T10" fmla="*/ 499 w 531"/>
                <a:gd name="T11" fmla="*/ 311 h 422"/>
                <a:gd name="T12" fmla="*/ 519 w 531"/>
                <a:gd name="T13" fmla="*/ 273 h 422"/>
                <a:gd name="T14" fmla="*/ 530 w 531"/>
                <a:gd name="T15" fmla="*/ 233 h 422"/>
                <a:gd name="T16" fmla="*/ 530 w 531"/>
                <a:gd name="T17" fmla="*/ 189 h 422"/>
                <a:gd name="T18" fmla="*/ 519 w 531"/>
                <a:gd name="T19" fmla="*/ 149 h 422"/>
                <a:gd name="T20" fmla="*/ 499 w 531"/>
                <a:gd name="T21" fmla="*/ 111 h 422"/>
                <a:gd name="T22" fmla="*/ 471 w 531"/>
                <a:gd name="T23" fmla="*/ 77 h 422"/>
                <a:gd name="T24" fmla="*/ 435 w 531"/>
                <a:gd name="T25" fmla="*/ 49 h 422"/>
                <a:gd name="T26" fmla="*/ 393 w 531"/>
                <a:gd name="T27" fmla="*/ 26 h 422"/>
                <a:gd name="T28" fmla="*/ 345 w 531"/>
                <a:gd name="T29" fmla="*/ 9 h 422"/>
                <a:gd name="T30" fmla="*/ 294 w 531"/>
                <a:gd name="T31" fmla="*/ 1 h 422"/>
                <a:gd name="T32" fmla="*/ 238 w 531"/>
                <a:gd name="T33" fmla="*/ 1 h 422"/>
                <a:gd name="T34" fmla="*/ 187 w 531"/>
                <a:gd name="T35" fmla="*/ 9 h 422"/>
                <a:gd name="T36" fmla="*/ 139 w 531"/>
                <a:gd name="T37" fmla="*/ 26 h 422"/>
                <a:gd name="T38" fmla="*/ 97 w 531"/>
                <a:gd name="T39" fmla="*/ 49 h 422"/>
                <a:gd name="T40" fmla="*/ 61 w 531"/>
                <a:gd name="T41" fmla="*/ 77 h 422"/>
                <a:gd name="T42" fmla="*/ 32 w 531"/>
                <a:gd name="T43" fmla="*/ 111 h 422"/>
                <a:gd name="T44" fmla="*/ 12 w 531"/>
                <a:gd name="T45" fmla="*/ 149 h 422"/>
                <a:gd name="T46" fmla="*/ 1 w 531"/>
                <a:gd name="T47" fmla="*/ 189 h 422"/>
                <a:gd name="T48" fmla="*/ 1 w 531"/>
                <a:gd name="T49" fmla="*/ 233 h 422"/>
                <a:gd name="T50" fmla="*/ 12 w 531"/>
                <a:gd name="T51" fmla="*/ 273 h 422"/>
                <a:gd name="T52" fmla="*/ 32 w 531"/>
                <a:gd name="T53" fmla="*/ 311 h 422"/>
                <a:gd name="T54" fmla="*/ 61 w 531"/>
                <a:gd name="T55" fmla="*/ 345 h 422"/>
                <a:gd name="T56" fmla="*/ 97 w 531"/>
                <a:gd name="T57" fmla="*/ 373 h 422"/>
                <a:gd name="T58" fmla="*/ 139 w 531"/>
                <a:gd name="T59" fmla="*/ 397 h 422"/>
                <a:gd name="T60" fmla="*/ 187 w 531"/>
                <a:gd name="T61" fmla="*/ 413 h 422"/>
                <a:gd name="T62" fmla="*/ 238 w 531"/>
                <a:gd name="T63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1" h="422">
                  <a:moveTo>
                    <a:pt x="266" y="422"/>
                  </a:moveTo>
                  <a:lnTo>
                    <a:pt x="294" y="421"/>
                  </a:lnTo>
                  <a:lnTo>
                    <a:pt x="320" y="417"/>
                  </a:lnTo>
                  <a:lnTo>
                    <a:pt x="345" y="413"/>
                  </a:lnTo>
                  <a:lnTo>
                    <a:pt x="370" y="406"/>
                  </a:lnTo>
                  <a:lnTo>
                    <a:pt x="393" y="397"/>
                  </a:lnTo>
                  <a:lnTo>
                    <a:pt x="415" y="386"/>
                  </a:lnTo>
                  <a:lnTo>
                    <a:pt x="435" y="373"/>
                  </a:lnTo>
                  <a:lnTo>
                    <a:pt x="454" y="360"/>
                  </a:lnTo>
                  <a:lnTo>
                    <a:pt x="471" y="345"/>
                  </a:lnTo>
                  <a:lnTo>
                    <a:pt x="486" y="329"/>
                  </a:lnTo>
                  <a:lnTo>
                    <a:pt x="499" y="311"/>
                  </a:lnTo>
                  <a:lnTo>
                    <a:pt x="510" y="293"/>
                  </a:lnTo>
                  <a:lnTo>
                    <a:pt x="519" y="273"/>
                  </a:lnTo>
                  <a:lnTo>
                    <a:pt x="525" y="254"/>
                  </a:lnTo>
                  <a:lnTo>
                    <a:pt x="530" y="233"/>
                  </a:lnTo>
                  <a:lnTo>
                    <a:pt x="531" y="211"/>
                  </a:lnTo>
                  <a:lnTo>
                    <a:pt x="530" y="189"/>
                  </a:lnTo>
                  <a:lnTo>
                    <a:pt x="525" y="168"/>
                  </a:lnTo>
                  <a:lnTo>
                    <a:pt x="519" y="149"/>
                  </a:lnTo>
                  <a:lnTo>
                    <a:pt x="510" y="129"/>
                  </a:lnTo>
                  <a:lnTo>
                    <a:pt x="499" y="111"/>
                  </a:lnTo>
                  <a:lnTo>
                    <a:pt x="486" y="94"/>
                  </a:lnTo>
                  <a:lnTo>
                    <a:pt x="471" y="77"/>
                  </a:lnTo>
                  <a:lnTo>
                    <a:pt x="454" y="62"/>
                  </a:lnTo>
                  <a:lnTo>
                    <a:pt x="435" y="49"/>
                  </a:lnTo>
                  <a:lnTo>
                    <a:pt x="415" y="36"/>
                  </a:lnTo>
                  <a:lnTo>
                    <a:pt x="393" y="26"/>
                  </a:lnTo>
                  <a:lnTo>
                    <a:pt x="370" y="16"/>
                  </a:lnTo>
                  <a:lnTo>
                    <a:pt x="345" y="9"/>
                  </a:lnTo>
                  <a:lnTo>
                    <a:pt x="320" y="5"/>
                  </a:lnTo>
                  <a:lnTo>
                    <a:pt x="294" y="1"/>
                  </a:lnTo>
                  <a:lnTo>
                    <a:pt x="266" y="0"/>
                  </a:lnTo>
                  <a:lnTo>
                    <a:pt x="238" y="1"/>
                  </a:lnTo>
                  <a:lnTo>
                    <a:pt x="212" y="5"/>
                  </a:lnTo>
                  <a:lnTo>
                    <a:pt x="187" y="9"/>
                  </a:lnTo>
                  <a:lnTo>
                    <a:pt x="162" y="16"/>
                  </a:lnTo>
                  <a:lnTo>
                    <a:pt x="139" y="26"/>
                  </a:lnTo>
                  <a:lnTo>
                    <a:pt x="118" y="36"/>
                  </a:lnTo>
                  <a:lnTo>
                    <a:pt x="97" y="49"/>
                  </a:lnTo>
                  <a:lnTo>
                    <a:pt x="78" y="62"/>
                  </a:lnTo>
                  <a:lnTo>
                    <a:pt x="61" y="77"/>
                  </a:lnTo>
                  <a:lnTo>
                    <a:pt x="45" y="94"/>
                  </a:lnTo>
                  <a:lnTo>
                    <a:pt x="32" y="111"/>
                  </a:lnTo>
                  <a:lnTo>
                    <a:pt x="21" y="129"/>
                  </a:lnTo>
                  <a:lnTo>
                    <a:pt x="12" y="149"/>
                  </a:lnTo>
                  <a:lnTo>
                    <a:pt x="6" y="168"/>
                  </a:lnTo>
                  <a:lnTo>
                    <a:pt x="1" y="189"/>
                  </a:lnTo>
                  <a:lnTo>
                    <a:pt x="0" y="211"/>
                  </a:lnTo>
                  <a:lnTo>
                    <a:pt x="1" y="233"/>
                  </a:lnTo>
                  <a:lnTo>
                    <a:pt x="6" y="254"/>
                  </a:lnTo>
                  <a:lnTo>
                    <a:pt x="12" y="273"/>
                  </a:lnTo>
                  <a:lnTo>
                    <a:pt x="21" y="293"/>
                  </a:lnTo>
                  <a:lnTo>
                    <a:pt x="32" y="311"/>
                  </a:lnTo>
                  <a:lnTo>
                    <a:pt x="45" y="329"/>
                  </a:lnTo>
                  <a:lnTo>
                    <a:pt x="61" y="345"/>
                  </a:lnTo>
                  <a:lnTo>
                    <a:pt x="78" y="360"/>
                  </a:lnTo>
                  <a:lnTo>
                    <a:pt x="97" y="373"/>
                  </a:lnTo>
                  <a:lnTo>
                    <a:pt x="118" y="386"/>
                  </a:lnTo>
                  <a:lnTo>
                    <a:pt x="139" y="397"/>
                  </a:lnTo>
                  <a:lnTo>
                    <a:pt x="162" y="406"/>
                  </a:lnTo>
                  <a:lnTo>
                    <a:pt x="187" y="413"/>
                  </a:lnTo>
                  <a:lnTo>
                    <a:pt x="212" y="417"/>
                  </a:lnTo>
                  <a:lnTo>
                    <a:pt x="238" y="421"/>
                  </a:lnTo>
                  <a:lnTo>
                    <a:pt x="266" y="422"/>
                  </a:lnTo>
                  <a:close/>
                </a:path>
              </a:pathLst>
            </a:custGeom>
            <a:solidFill>
              <a:srgbClr val="DD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01" name="Freeform 112"/>
            <p:cNvSpPr>
              <a:spLocks/>
            </p:cNvSpPr>
            <p:nvPr/>
          </p:nvSpPr>
          <p:spPr bwMode="auto">
            <a:xfrm>
              <a:off x="4823" y="1041"/>
              <a:ext cx="261" cy="207"/>
            </a:xfrm>
            <a:custGeom>
              <a:avLst/>
              <a:gdLst>
                <a:gd name="T0" fmla="*/ 288 w 521"/>
                <a:gd name="T1" fmla="*/ 412 h 413"/>
                <a:gd name="T2" fmla="*/ 338 w 521"/>
                <a:gd name="T3" fmla="*/ 404 h 413"/>
                <a:gd name="T4" fmla="*/ 385 w 521"/>
                <a:gd name="T5" fmla="*/ 388 h 413"/>
                <a:gd name="T6" fmla="*/ 427 w 521"/>
                <a:gd name="T7" fmla="*/ 366 h 413"/>
                <a:gd name="T8" fmla="*/ 461 w 521"/>
                <a:gd name="T9" fmla="*/ 339 h 413"/>
                <a:gd name="T10" fmla="*/ 490 w 521"/>
                <a:gd name="T11" fmla="*/ 305 h 413"/>
                <a:gd name="T12" fmla="*/ 510 w 521"/>
                <a:gd name="T13" fmla="*/ 268 h 413"/>
                <a:gd name="T14" fmla="*/ 520 w 521"/>
                <a:gd name="T15" fmla="*/ 228 h 413"/>
                <a:gd name="T16" fmla="*/ 520 w 521"/>
                <a:gd name="T17" fmla="*/ 185 h 413"/>
                <a:gd name="T18" fmla="*/ 510 w 521"/>
                <a:gd name="T19" fmla="*/ 145 h 413"/>
                <a:gd name="T20" fmla="*/ 490 w 521"/>
                <a:gd name="T21" fmla="*/ 108 h 413"/>
                <a:gd name="T22" fmla="*/ 461 w 521"/>
                <a:gd name="T23" fmla="*/ 75 h 413"/>
                <a:gd name="T24" fmla="*/ 427 w 521"/>
                <a:gd name="T25" fmla="*/ 47 h 413"/>
                <a:gd name="T26" fmla="*/ 385 w 521"/>
                <a:gd name="T27" fmla="*/ 25 h 413"/>
                <a:gd name="T28" fmla="*/ 338 w 521"/>
                <a:gd name="T29" fmla="*/ 9 h 413"/>
                <a:gd name="T30" fmla="*/ 288 w 521"/>
                <a:gd name="T31" fmla="*/ 1 h 413"/>
                <a:gd name="T32" fmla="*/ 235 w 521"/>
                <a:gd name="T33" fmla="*/ 1 h 413"/>
                <a:gd name="T34" fmla="*/ 184 w 521"/>
                <a:gd name="T35" fmla="*/ 9 h 413"/>
                <a:gd name="T36" fmla="*/ 137 w 521"/>
                <a:gd name="T37" fmla="*/ 25 h 413"/>
                <a:gd name="T38" fmla="*/ 95 w 521"/>
                <a:gd name="T39" fmla="*/ 47 h 413"/>
                <a:gd name="T40" fmla="*/ 60 w 521"/>
                <a:gd name="T41" fmla="*/ 75 h 413"/>
                <a:gd name="T42" fmla="*/ 31 w 521"/>
                <a:gd name="T43" fmla="*/ 108 h 413"/>
                <a:gd name="T44" fmla="*/ 11 w 521"/>
                <a:gd name="T45" fmla="*/ 145 h 413"/>
                <a:gd name="T46" fmla="*/ 1 w 521"/>
                <a:gd name="T47" fmla="*/ 185 h 413"/>
                <a:gd name="T48" fmla="*/ 1 w 521"/>
                <a:gd name="T49" fmla="*/ 228 h 413"/>
                <a:gd name="T50" fmla="*/ 11 w 521"/>
                <a:gd name="T51" fmla="*/ 268 h 413"/>
                <a:gd name="T52" fmla="*/ 31 w 521"/>
                <a:gd name="T53" fmla="*/ 305 h 413"/>
                <a:gd name="T54" fmla="*/ 60 w 521"/>
                <a:gd name="T55" fmla="*/ 339 h 413"/>
                <a:gd name="T56" fmla="*/ 95 w 521"/>
                <a:gd name="T57" fmla="*/ 366 h 413"/>
                <a:gd name="T58" fmla="*/ 137 w 521"/>
                <a:gd name="T59" fmla="*/ 388 h 413"/>
                <a:gd name="T60" fmla="*/ 184 w 521"/>
                <a:gd name="T61" fmla="*/ 404 h 413"/>
                <a:gd name="T62" fmla="*/ 235 w 521"/>
                <a:gd name="T63" fmla="*/ 412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1" h="413">
                  <a:moveTo>
                    <a:pt x="261" y="413"/>
                  </a:moveTo>
                  <a:lnTo>
                    <a:pt x="288" y="412"/>
                  </a:lnTo>
                  <a:lnTo>
                    <a:pt x="314" y="409"/>
                  </a:lnTo>
                  <a:lnTo>
                    <a:pt x="338" y="404"/>
                  </a:lnTo>
                  <a:lnTo>
                    <a:pt x="362" y="397"/>
                  </a:lnTo>
                  <a:lnTo>
                    <a:pt x="385" y="388"/>
                  </a:lnTo>
                  <a:lnTo>
                    <a:pt x="406" y="378"/>
                  </a:lnTo>
                  <a:lnTo>
                    <a:pt x="427" y="366"/>
                  </a:lnTo>
                  <a:lnTo>
                    <a:pt x="445" y="352"/>
                  </a:lnTo>
                  <a:lnTo>
                    <a:pt x="461" y="339"/>
                  </a:lnTo>
                  <a:lnTo>
                    <a:pt x="476" y="322"/>
                  </a:lnTo>
                  <a:lnTo>
                    <a:pt x="490" y="305"/>
                  </a:lnTo>
                  <a:lnTo>
                    <a:pt x="501" y="287"/>
                  </a:lnTo>
                  <a:lnTo>
                    <a:pt x="510" y="268"/>
                  </a:lnTo>
                  <a:lnTo>
                    <a:pt x="515" y="248"/>
                  </a:lnTo>
                  <a:lnTo>
                    <a:pt x="520" y="228"/>
                  </a:lnTo>
                  <a:lnTo>
                    <a:pt x="521" y="206"/>
                  </a:lnTo>
                  <a:lnTo>
                    <a:pt x="520" y="185"/>
                  </a:lnTo>
                  <a:lnTo>
                    <a:pt x="515" y="165"/>
                  </a:lnTo>
                  <a:lnTo>
                    <a:pt x="510" y="145"/>
                  </a:lnTo>
                  <a:lnTo>
                    <a:pt x="501" y="125"/>
                  </a:lnTo>
                  <a:lnTo>
                    <a:pt x="490" y="108"/>
                  </a:lnTo>
                  <a:lnTo>
                    <a:pt x="476" y="91"/>
                  </a:lnTo>
                  <a:lnTo>
                    <a:pt x="461" y="75"/>
                  </a:lnTo>
                  <a:lnTo>
                    <a:pt x="445" y="60"/>
                  </a:lnTo>
                  <a:lnTo>
                    <a:pt x="427" y="47"/>
                  </a:lnTo>
                  <a:lnTo>
                    <a:pt x="406" y="36"/>
                  </a:lnTo>
                  <a:lnTo>
                    <a:pt x="385" y="25"/>
                  </a:lnTo>
                  <a:lnTo>
                    <a:pt x="362" y="16"/>
                  </a:lnTo>
                  <a:lnTo>
                    <a:pt x="338" y="9"/>
                  </a:lnTo>
                  <a:lnTo>
                    <a:pt x="314" y="4"/>
                  </a:lnTo>
                  <a:lnTo>
                    <a:pt x="288" y="1"/>
                  </a:lnTo>
                  <a:lnTo>
                    <a:pt x="261" y="0"/>
                  </a:lnTo>
                  <a:lnTo>
                    <a:pt x="235" y="1"/>
                  </a:lnTo>
                  <a:lnTo>
                    <a:pt x="208" y="4"/>
                  </a:lnTo>
                  <a:lnTo>
                    <a:pt x="184" y="9"/>
                  </a:lnTo>
                  <a:lnTo>
                    <a:pt x="160" y="16"/>
                  </a:lnTo>
                  <a:lnTo>
                    <a:pt x="137" y="25"/>
                  </a:lnTo>
                  <a:lnTo>
                    <a:pt x="115" y="36"/>
                  </a:lnTo>
                  <a:lnTo>
                    <a:pt x="95" y="47"/>
                  </a:lnTo>
                  <a:lnTo>
                    <a:pt x="77" y="60"/>
                  </a:lnTo>
                  <a:lnTo>
                    <a:pt x="60" y="75"/>
                  </a:lnTo>
                  <a:lnTo>
                    <a:pt x="45" y="91"/>
                  </a:lnTo>
                  <a:lnTo>
                    <a:pt x="31" y="108"/>
                  </a:lnTo>
                  <a:lnTo>
                    <a:pt x="20" y="125"/>
                  </a:lnTo>
                  <a:lnTo>
                    <a:pt x="11" y="145"/>
                  </a:lnTo>
                  <a:lnTo>
                    <a:pt x="5" y="165"/>
                  </a:lnTo>
                  <a:lnTo>
                    <a:pt x="1" y="185"/>
                  </a:lnTo>
                  <a:lnTo>
                    <a:pt x="0" y="206"/>
                  </a:lnTo>
                  <a:lnTo>
                    <a:pt x="1" y="228"/>
                  </a:lnTo>
                  <a:lnTo>
                    <a:pt x="5" y="248"/>
                  </a:lnTo>
                  <a:lnTo>
                    <a:pt x="11" y="268"/>
                  </a:lnTo>
                  <a:lnTo>
                    <a:pt x="20" y="287"/>
                  </a:lnTo>
                  <a:lnTo>
                    <a:pt x="31" y="305"/>
                  </a:lnTo>
                  <a:lnTo>
                    <a:pt x="45" y="322"/>
                  </a:lnTo>
                  <a:lnTo>
                    <a:pt x="60" y="339"/>
                  </a:lnTo>
                  <a:lnTo>
                    <a:pt x="77" y="352"/>
                  </a:lnTo>
                  <a:lnTo>
                    <a:pt x="95" y="366"/>
                  </a:lnTo>
                  <a:lnTo>
                    <a:pt x="115" y="378"/>
                  </a:lnTo>
                  <a:lnTo>
                    <a:pt x="137" y="388"/>
                  </a:lnTo>
                  <a:lnTo>
                    <a:pt x="160" y="397"/>
                  </a:lnTo>
                  <a:lnTo>
                    <a:pt x="184" y="404"/>
                  </a:lnTo>
                  <a:lnTo>
                    <a:pt x="208" y="409"/>
                  </a:lnTo>
                  <a:lnTo>
                    <a:pt x="235" y="412"/>
                  </a:lnTo>
                  <a:lnTo>
                    <a:pt x="261" y="413"/>
                  </a:lnTo>
                  <a:close/>
                </a:path>
              </a:pathLst>
            </a:custGeom>
            <a:solidFill>
              <a:srgbClr val="E2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02" name="Freeform 113"/>
            <p:cNvSpPr>
              <a:spLocks/>
            </p:cNvSpPr>
            <p:nvPr/>
          </p:nvSpPr>
          <p:spPr bwMode="auto">
            <a:xfrm>
              <a:off x="4826" y="1043"/>
              <a:ext cx="255" cy="202"/>
            </a:xfrm>
            <a:custGeom>
              <a:avLst/>
              <a:gdLst>
                <a:gd name="T0" fmla="*/ 283 w 510"/>
                <a:gd name="T1" fmla="*/ 405 h 406"/>
                <a:gd name="T2" fmla="*/ 332 w 510"/>
                <a:gd name="T3" fmla="*/ 397 h 406"/>
                <a:gd name="T4" fmla="*/ 378 w 510"/>
                <a:gd name="T5" fmla="*/ 382 h 406"/>
                <a:gd name="T6" fmla="*/ 418 w 510"/>
                <a:gd name="T7" fmla="*/ 360 h 406"/>
                <a:gd name="T8" fmla="*/ 453 w 510"/>
                <a:gd name="T9" fmla="*/ 332 h 406"/>
                <a:gd name="T10" fmla="*/ 481 w 510"/>
                <a:gd name="T11" fmla="*/ 300 h 406"/>
                <a:gd name="T12" fmla="*/ 499 w 510"/>
                <a:gd name="T13" fmla="*/ 264 h 406"/>
                <a:gd name="T14" fmla="*/ 509 w 510"/>
                <a:gd name="T15" fmla="*/ 224 h 406"/>
                <a:gd name="T16" fmla="*/ 509 w 510"/>
                <a:gd name="T17" fmla="*/ 182 h 406"/>
                <a:gd name="T18" fmla="*/ 499 w 510"/>
                <a:gd name="T19" fmla="*/ 143 h 406"/>
                <a:gd name="T20" fmla="*/ 481 w 510"/>
                <a:gd name="T21" fmla="*/ 106 h 406"/>
                <a:gd name="T22" fmla="*/ 453 w 510"/>
                <a:gd name="T23" fmla="*/ 74 h 406"/>
                <a:gd name="T24" fmla="*/ 418 w 510"/>
                <a:gd name="T25" fmla="*/ 46 h 406"/>
                <a:gd name="T26" fmla="*/ 378 w 510"/>
                <a:gd name="T27" fmla="*/ 25 h 406"/>
                <a:gd name="T28" fmla="*/ 332 w 510"/>
                <a:gd name="T29" fmla="*/ 10 h 406"/>
                <a:gd name="T30" fmla="*/ 283 w 510"/>
                <a:gd name="T31" fmla="*/ 1 h 406"/>
                <a:gd name="T32" fmla="*/ 230 w 510"/>
                <a:gd name="T33" fmla="*/ 1 h 406"/>
                <a:gd name="T34" fmla="*/ 180 w 510"/>
                <a:gd name="T35" fmla="*/ 10 h 406"/>
                <a:gd name="T36" fmla="*/ 134 w 510"/>
                <a:gd name="T37" fmla="*/ 25 h 406"/>
                <a:gd name="T38" fmla="*/ 94 w 510"/>
                <a:gd name="T39" fmla="*/ 46 h 406"/>
                <a:gd name="T40" fmla="*/ 59 w 510"/>
                <a:gd name="T41" fmla="*/ 74 h 406"/>
                <a:gd name="T42" fmla="*/ 32 w 510"/>
                <a:gd name="T43" fmla="*/ 106 h 406"/>
                <a:gd name="T44" fmla="*/ 12 w 510"/>
                <a:gd name="T45" fmla="*/ 143 h 406"/>
                <a:gd name="T46" fmla="*/ 2 w 510"/>
                <a:gd name="T47" fmla="*/ 182 h 406"/>
                <a:gd name="T48" fmla="*/ 2 w 510"/>
                <a:gd name="T49" fmla="*/ 224 h 406"/>
                <a:gd name="T50" fmla="*/ 12 w 510"/>
                <a:gd name="T51" fmla="*/ 264 h 406"/>
                <a:gd name="T52" fmla="*/ 32 w 510"/>
                <a:gd name="T53" fmla="*/ 300 h 406"/>
                <a:gd name="T54" fmla="*/ 59 w 510"/>
                <a:gd name="T55" fmla="*/ 332 h 406"/>
                <a:gd name="T56" fmla="*/ 94 w 510"/>
                <a:gd name="T57" fmla="*/ 360 h 406"/>
                <a:gd name="T58" fmla="*/ 134 w 510"/>
                <a:gd name="T59" fmla="*/ 382 h 406"/>
                <a:gd name="T60" fmla="*/ 180 w 510"/>
                <a:gd name="T61" fmla="*/ 397 h 406"/>
                <a:gd name="T62" fmla="*/ 230 w 510"/>
                <a:gd name="T63" fmla="*/ 405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0" h="406">
                  <a:moveTo>
                    <a:pt x="256" y="406"/>
                  </a:moveTo>
                  <a:lnTo>
                    <a:pt x="283" y="405"/>
                  </a:lnTo>
                  <a:lnTo>
                    <a:pt x="308" y="401"/>
                  </a:lnTo>
                  <a:lnTo>
                    <a:pt x="332" y="397"/>
                  </a:lnTo>
                  <a:lnTo>
                    <a:pt x="355" y="390"/>
                  </a:lnTo>
                  <a:lnTo>
                    <a:pt x="378" y="382"/>
                  </a:lnTo>
                  <a:lnTo>
                    <a:pt x="399" y="371"/>
                  </a:lnTo>
                  <a:lnTo>
                    <a:pt x="418" y="360"/>
                  </a:lnTo>
                  <a:lnTo>
                    <a:pt x="437" y="347"/>
                  </a:lnTo>
                  <a:lnTo>
                    <a:pt x="453" y="332"/>
                  </a:lnTo>
                  <a:lnTo>
                    <a:pt x="468" y="317"/>
                  </a:lnTo>
                  <a:lnTo>
                    <a:pt x="481" y="300"/>
                  </a:lnTo>
                  <a:lnTo>
                    <a:pt x="491" y="283"/>
                  </a:lnTo>
                  <a:lnTo>
                    <a:pt x="499" y="264"/>
                  </a:lnTo>
                  <a:lnTo>
                    <a:pt x="506" y="245"/>
                  </a:lnTo>
                  <a:lnTo>
                    <a:pt x="509" y="224"/>
                  </a:lnTo>
                  <a:lnTo>
                    <a:pt x="510" y="203"/>
                  </a:lnTo>
                  <a:lnTo>
                    <a:pt x="509" y="182"/>
                  </a:lnTo>
                  <a:lnTo>
                    <a:pt x="506" y="163"/>
                  </a:lnTo>
                  <a:lnTo>
                    <a:pt x="499" y="143"/>
                  </a:lnTo>
                  <a:lnTo>
                    <a:pt x="491" y="125"/>
                  </a:lnTo>
                  <a:lnTo>
                    <a:pt x="481" y="106"/>
                  </a:lnTo>
                  <a:lnTo>
                    <a:pt x="468" y="90"/>
                  </a:lnTo>
                  <a:lnTo>
                    <a:pt x="453" y="74"/>
                  </a:lnTo>
                  <a:lnTo>
                    <a:pt x="437" y="60"/>
                  </a:lnTo>
                  <a:lnTo>
                    <a:pt x="418" y="46"/>
                  </a:lnTo>
                  <a:lnTo>
                    <a:pt x="399" y="35"/>
                  </a:lnTo>
                  <a:lnTo>
                    <a:pt x="378" y="25"/>
                  </a:lnTo>
                  <a:lnTo>
                    <a:pt x="355" y="16"/>
                  </a:lnTo>
                  <a:lnTo>
                    <a:pt x="332" y="10"/>
                  </a:lnTo>
                  <a:lnTo>
                    <a:pt x="308" y="5"/>
                  </a:lnTo>
                  <a:lnTo>
                    <a:pt x="283" y="1"/>
                  </a:lnTo>
                  <a:lnTo>
                    <a:pt x="256" y="0"/>
                  </a:lnTo>
                  <a:lnTo>
                    <a:pt x="230" y="1"/>
                  </a:lnTo>
                  <a:lnTo>
                    <a:pt x="204" y="5"/>
                  </a:lnTo>
                  <a:lnTo>
                    <a:pt x="180" y="10"/>
                  </a:lnTo>
                  <a:lnTo>
                    <a:pt x="156" y="16"/>
                  </a:lnTo>
                  <a:lnTo>
                    <a:pt x="134" y="25"/>
                  </a:lnTo>
                  <a:lnTo>
                    <a:pt x="113" y="35"/>
                  </a:lnTo>
                  <a:lnTo>
                    <a:pt x="94" y="46"/>
                  </a:lnTo>
                  <a:lnTo>
                    <a:pt x="75" y="60"/>
                  </a:lnTo>
                  <a:lnTo>
                    <a:pt x="59" y="74"/>
                  </a:lnTo>
                  <a:lnTo>
                    <a:pt x="44" y="90"/>
                  </a:lnTo>
                  <a:lnTo>
                    <a:pt x="32" y="106"/>
                  </a:lnTo>
                  <a:lnTo>
                    <a:pt x="20" y="125"/>
                  </a:lnTo>
                  <a:lnTo>
                    <a:pt x="12" y="143"/>
                  </a:lnTo>
                  <a:lnTo>
                    <a:pt x="5" y="163"/>
                  </a:lnTo>
                  <a:lnTo>
                    <a:pt x="2" y="182"/>
                  </a:lnTo>
                  <a:lnTo>
                    <a:pt x="0" y="203"/>
                  </a:lnTo>
                  <a:lnTo>
                    <a:pt x="2" y="224"/>
                  </a:lnTo>
                  <a:lnTo>
                    <a:pt x="5" y="245"/>
                  </a:lnTo>
                  <a:lnTo>
                    <a:pt x="12" y="264"/>
                  </a:lnTo>
                  <a:lnTo>
                    <a:pt x="20" y="283"/>
                  </a:lnTo>
                  <a:lnTo>
                    <a:pt x="32" y="300"/>
                  </a:lnTo>
                  <a:lnTo>
                    <a:pt x="44" y="317"/>
                  </a:lnTo>
                  <a:lnTo>
                    <a:pt x="59" y="332"/>
                  </a:lnTo>
                  <a:lnTo>
                    <a:pt x="75" y="347"/>
                  </a:lnTo>
                  <a:lnTo>
                    <a:pt x="94" y="360"/>
                  </a:lnTo>
                  <a:lnTo>
                    <a:pt x="113" y="371"/>
                  </a:lnTo>
                  <a:lnTo>
                    <a:pt x="134" y="382"/>
                  </a:lnTo>
                  <a:lnTo>
                    <a:pt x="156" y="390"/>
                  </a:lnTo>
                  <a:lnTo>
                    <a:pt x="180" y="397"/>
                  </a:lnTo>
                  <a:lnTo>
                    <a:pt x="204" y="401"/>
                  </a:lnTo>
                  <a:lnTo>
                    <a:pt x="230" y="405"/>
                  </a:lnTo>
                  <a:lnTo>
                    <a:pt x="256" y="406"/>
                  </a:lnTo>
                  <a:close/>
                </a:path>
              </a:pathLst>
            </a:custGeom>
            <a:solidFill>
              <a:srgbClr val="EAF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03" name="Freeform 114"/>
            <p:cNvSpPr>
              <a:spLocks/>
            </p:cNvSpPr>
            <p:nvPr/>
          </p:nvSpPr>
          <p:spPr bwMode="auto">
            <a:xfrm>
              <a:off x="4829" y="1045"/>
              <a:ext cx="250" cy="199"/>
            </a:xfrm>
            <a:custGeom>
              <a:avLst/>
              <a:gdLst>
                <a:gd name="T0" fmla="*/ 276 w 501"/>
                <a:gd name="T1" fmla="*/ 396 h 397"/>
                <a:gd name="T2" fmla="*/ 326 w 501"/>
                <a:gd name="T3" fmla="*/ 388 h 397"/>
                <a:gd name="T4" fmla="*/ 371 w 501"/>
                <a:gd name="T5" fmla="*/ 373 h 397"/>
                <a:gd name="T6" fmla="*/ 410 w 501"/>
                <a:gd name="T7" fmla="*/ 352 h 397"/>
                <a:gd name="T8" fmla="*/ 443 w 501"/>
                <a:gd name="T9" fmla="*/ 325 h 397"/>
                <a:gd name="T10" fmla="*/ 471 w 501"/>
                <a:gd name="T11" fmla="*/ 294 h 397"/>
                <a:gd name="T12" fmla="*/ 489 w 501"/>
                <a:gd name="T13" fmla="*/ 258 h 397"/>
                <a:gd name="T14" fmla="*/ 500 w 501"/>
                <a:gd name="T15" fmla="*/ 219 h 397"/>
                <a:gd name="T16" fmla="*/ 500 w 501"/>
                <a:gd name="T17" fmla="*/ 177 h 397"/>
                <a:gd name="T18" fmla="*/ 489 w 501"/>
                <a:gd name="T19" fmla="*/ 139 h 397"/>
                <a:gd name="T20" fmla="*/ 471 w 501"/>
                <a:gd name="T21" fmla="*/ 104 h 397"/>
                <a:gd name="T22" fmla="*/ 443 w 501"/>
                <a:gd name="T23" fmla="*/ 72 h 397"/>
                <a:gd name="T24" fmla="*/ 410 w 501"/>
                <a:gd name="T25" fmla="*/ 45 h 397"/>
                <a:gd name="T26" fmla="*/ 371 w 501"/>
                <a:gd name="T27" fmla="*/ 24 h 397"/>
                <a:gd name="T28" fmla="*/ 326 w 501"/>
                <a:gd name="T29" fmla="*/ 9 h 397"/>
                <a:gd name="T30" fmla="*/ 276 w 501"/>
                <a:gd name="T31" fmla="*/ 1 h 397"/>
                <a:gd name="T32" fmla="*/ 226 w 501"/>
                <a:gd name="T33" fmla="*/ 1 h 397"/>
                <a:gd name="T34" fmla="*/ 176 w 501"/>
                <a:gd name="T35" fmla="*/ 9 h 397"/>
                <a:gd name="T36" fmla="*/ 131 w 501"/>
                <a:gd name="T37" fmla="*/ 24 h 397"/>
                <a:gd name="T38" fmla="*/ 91 w 501"/>
                <a:gd name="T39" fmla="*/ 45 h 397"/>
                <a:gd name="T40" fmla="*/ 58 w 501"/>
                <a:gd name="T41" fmla="*/ 72 h 397"/>
                <a:gd name="T42" fmla="*/ 30 w 501"/>
                <a:gd name="T43" fmla="*/ 104 h 397"/>
                <a:gd name="T44" fmla="*/ 12 w 501"/>
                <a:gd name="T45" fmla="*/ 139 h 397"/>
                <a:gd name="T46" fmla="*/ 1 w 501"/>
                <a:gd name="T47" fmla="*/ 177 h 397"/>
                <a:gd name="T48" fmla="*/ 1 w 501"/>
                <a:gd name="T49" fmla="*/ 219 h 397"/>
                <a:gd name="T50" fmla="*/ 12 w 501"/>
                <a:gd name="T51" fmla="*/ 258 h 397"/>
                <a:gd name="T52" fmla="*/ 30 w 501"/>
                <a:gd name="T53" fmla="*/ 294 h 397"/>
                <a:gd name="T54" fmla="*/ 58 w 501"/>
                <a:gd name="T55" fmla="*/ 325 h 397"/>
                <a:gd name="T56" fmla="*/ 91 w 501"/>
                <a:gd name="T57" fmla="*/ 352 h 397"/>
                <a:gd name="T58" fmla="*/ 131 w 501"/>
                <a:gd name="T59" fmla="*/ 373 h 397"/>
                <a:gd name="T60" fmla="*/ 176 w 501"/>
                <a:gd name="T61" fmla="*/ 388 h 397"/>
                <a:gd name="T62" fmla="*/ 226 w 501"/>
                <a:gd name="T63" fmla="*/ 39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1" h="397">
                  <a:moveTo>
                    <a:pt x="251" y="397"/>
                  </a:moveTo>
                  <a:lnTo>
                    <a:pt x="276" y="396"/>
                  </a:lnTo>
                  <a:lnTo>
                    <a:pt x="302" y="394"/>
                  </a:lnTo>
                  <a:lnTo>
                    <a:pt x="326" y="388"/>
                  </a:lnTo>
                  <a:lnTo>
                    <a:pt x="349" y="381"/>
                  </a:lnTo>
                  <a:lnTo>
                    <a:pt x="371" y="373"/>
                  </a:lnTo>
                  <a:lnTo>
                    <a:pt x="390" y="364"/>
                  </a:lnTo>
                  <a:lnTo>
                    <a:pt x="410" y="352"/>
                  </a:lnTo>
                  <a:lnTo>
                    <a:pt x="428" y="339"/>
                  </a:lnTo>
                  <a:lnTo>
                    <a:pt x="443" y="325"/>
                  </a:lnTo>
                  <a:lnTo>
                    <a:pt x="458" y="310"/>
                  </a:lnTo>
                  <a:lnTo>
                    <a:pt x="471" y="294"/>
                  </a:lnTo>
                  <a:lnTo>
                    <a:pt x="481" y="276"/>
                  </a:lnTo>
                  <a:lnTo>
                    <a:pt x="489" y="258"/>
                  </a:lnTo>
                  <a:lnTo>
                    <a:pt x="496" y="238"/>
                  </a:lnTo>
                  <a:lnTo>
                    <a:pt x="500" y="219"/>
                  </a:lnTo>
                  <a:lnTo>
                    <a:pt x="501" y="198"/>
                  </a:lnTo>
                  <a:lnTo>
                    <a:pt x="500" y="177"/>
                  </a:lnTo>
                  <a:lnTo>
                    <a:pt x="496" y="158"/>
                  </a:lnTo>
                  <a:lnTo>
                    <a:pt x="489" y="139"/>
                  </a:lnTo>
                  <a:lnTo>
                    <a:pt x="481" y="121"/>
                  </a:lnTo>
                  <a:lnTo>
                    <a:pt x="471" y="104"/>
                  </a:lnTo>
                  <a:lnTo>
                    <a:pt x="458" y="87"/>
                  </a:lnTo>
                  <a:lnTo>
                    <a:pt x="443" y="72"/>
                  </a:lnTo>
                  <a:lnTo>
                    <a:pt x="428" y="58"/>
                  </a:lnTo>
                  <a:lnTo>
                    <a:pt x="410" y="45"/>
                  </a:lnTo>
                  <a:lnTo>
                    <a:pt x="390" y="33"/>
                  </a:lnTo>
                  <a:lnTo>
                    <a:pt x="371" y="24"/>
                  </a:lnTo>
                  <a:lnTo>
                    <a:pt x="349" y="16"/>
                  </a:lnTo>
                  <a:lnTo>
                    <a:pt x="326" y="9"/>
                  </a:lnTo>
                  <a:lnTo>
                    <a:pt x="302" y="3"/>
                  </a:lnTo>
                  <a:lnTo>
                    <a:pt x="276" y="1"/>
                  </a:lnTo>
                  <a:lnTo>
                    <a:pt x="251" y="0"/>
                  </a:lnTo>
                  <a:lnTo>
                    <a:pt x="226" y="1"/>
                  </a:lnTo>
                  <a:lnTo>
                    <a:pt x="200" y="3"/>
                  </a:lnTo>
                  <a:lnTo>
                    <a:pt x="176" y="9"/>
                  </a:lnTo>
                  <a:lnTo>
                    <a:pt x="153" y="16"/>
                  </a:lnTo>
                  <a:lnTo>
                    <a:pt x="131" y="24"/>
                  </a:lnTo>
                  <a:lnTo>
                    <a:pt x="111" y="33"/>
                  </a:lnTo>
                  <a:lnTo>
                    <a:pt x="91" y="45"/>
                  </a:lnTo>
                  <a:lnTo>
                    <a:pt x="74" y="58"/>
                  </a:lnTo>
                  <a:lnTo>
                    <a:pt x="58" y="72"/>
                  </a:lnTo>
                  <a:lnTo>
                    <a:pt x="43" y="87"/>
                  </a:lnTo>
                  <a:lnTo>
                    <a:pt x="30" y="104"/>
                  </a:lnTo>
                  <a:lnTo>
                    <a:pt x="20" y="121"/>
                  </a:lnTo>
                  <a:lnTo>
                    <a:pt x="12" y="139"/>
                  </a:lnTo>
                  <a:lnTo>
                    <a:pt x="5" y="158"/>
                  </a:lnTo>
                  <a:lnTo>
                    <a:pt x="1" y="177"/>
                  </a:lnTo>
                  <a:lnTo>
                    <a:pt x="0" y="198"/>
                  </a:lnTo>
                  <a:lnTo>
                    <a:pt x="1" y="219"/>
                  </a:lnTo>
                  <a:lnTo>
                    <a:pt x="5" y="238"/>
                  </a:lnTo>
                  <a:lnTo>
                    <a:pt x="12" y="258"/>
                  </a:lnTo>
                  <a:lnTo>
                    <a:pt x="20" y="276"/>
                  </a:lnTo>
                  <a:lnTo>
                    <a:pt x="30" y="294"/>
                  </a:lnTo>
                  <a:lnTo>
                    <a:pt x="43" y="310"/>
                  </a:lnTo>
                  <a:lnTo>
                    <a:pt x="58" y="325"/>
                  </a:lnTo>
                  <a:lnTo>
                    <a:pt x="74" y="339"/>
                  </a:lnTo>
                  <a:lnTo>
                    <a:pt x="91" y="352"/>
                  </a:lnTo>
                  <a:lnTo>
                    <a:pt x="111" y="364"/>
                  </a:lnTo>
                  <a:lnTo>
                    <a:pt x="131" y="373"/>
                  </a:lnTo>
                  <a:lnTo>
                    <a:pt x="153" y="381"/>
                  </a:lnTo>
                  <a:lnTo>
                    <a:pt x="176" y="388"/>
                  </a:lnTo>
                  <a:lnTo>
                    <a:pt x="200" y="394"/>
                  </a:lnTo>
                  <a:lnTo>
                    <a:pt x="226" y="396"/>
                  </a:lnTo>
                  <a:lnTo>
                    <a:pt x="251" y="397"/>
                  </a:lnTo>
                  <a:close/>
                </a:path>
              </a:pathLst>
            </a:custGeom>
            <a:solidFill>
              <a:srgbClr val="EFF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04" name="Freeform 115"/>
            <p:cNvSpPr>
              <a:spLocks/>
            </p:cNvSpPr>
            <p:nvPr/>
          </p:nvSpPr>
          <p:spPr bwMode="auto">
            <a:xfrm>
              <a:off x="4831" y="1047"/>
              <a:ext cx="246" cy="194"/>
            </a:xfrm>
            <a:custGeom>
              <a:avLst/>
              <a:gdLst>
                <a:gd name="T0" fmla="*/ 271 w 491"/>
                <a:gd name="T1" fmla="*/ 387 h 388"/>
                <a:gd name="T2" fmla="*/ 319 w 491"/>
                <a:gd name="T3" fmla="*/ 379 h 388"/>
                <a:gd name="T4" fmla="*/ 363 w 491"/>
                <a:gd name="T5" fmla="*/ 365 h 388"/>
                <a:gd name="T6" fmla="*/ 403 w 491"/>
                <a:gd name="T7" fmla="*/ 344 h 388"/>
                <a:gd name="T8" fmla="*/ 435 w 491"/>
                <a:gd name="T9" fmla="*/ 317 h 388"/>
                <a:gd name="T10" fmla="*/ 461 w 491"/>
                <a:gd name="T11" fmla="*/ 286 h 388"/>
                <a:gd name="T12" fmla="*/ 480 w 491"/>
                <a:gd name="T13" fmla="*/ 252 h 388"/>
                <a:gd name="T14" fmla="*/ 490 w 491"/>
                <a:gd name="T15" fmla="*/ 213 h 388"/>
                <a:gd name="T16" fmla="*/ 490 w 491"/>
                <a:gd name="T17" fmla="*/ 173 h 388"/>
                <a:gd name="T18" fmla="*/ 480 w 491"/>
                <a:gd name="T19" fmla="*/ 135 h 388"/>
                <a:gd name="T20" fmla="*/ 461 w 491"/>
                <a:gd name="T21" fmla="*/ 101 h 388"/>
                <a:gd name="T22" fmla="*/ 435 w 491"/>
                <a:gd name="T23" fmla="*/ 70 h 388"/>
                <a:gd name="T24" fmla="*/ 403 w 491"/>
                <a:gd name="T25" fmla="*/ 43 h 388"/>
                <a:gd name="T26" fmla="*/ 363 w 491"/>
                <a:gd name="T27" fmla="*/ 23 h 388"/>
                <a:gd name="T28" fmla="*/ 319 w 491"/>
                <a:gd name="T29" fmla="*/ 9 h 388"/>
                <a:gd name="T30" fmla="*/ 271 w 491"/>
                <a:gd name="T31" fmla="*/ 1 h 388"/>
                <a:gd name="T32" fmla="*/ 221 w 491"/>
                <a:gd name="T33" fmla="*/ 1 h 388"/>
                <a:gd name="T34" fmla="*/ 172 w 491"/>
                <a:gd name="T35" fmla="*/ 9 h 388"/>
                <a:gd name="T36" fmla="*/ 129 w 491"/>
                <a:gd name="T37" fmla="*/ 23 h 388"/>
                <a:gd name="T38" fmla="*/ 89 w 491"/>
                <a:gd name="T39" fmla="*/ 43 h 388"/>
                <a:gd name="T40" fmla="*/ 56 w 491"/>
                <a:gd name="T41" fmla="*/ 70 h 388"/>
                <a:gd name="T42" fmla="*/ 30 w 491"/>
                <a:gd name="T43" fmla="*/ 101 h 388"/>
                <a:gd name="T44" fmla="*/ 11 w 491"/>
                <a:gd name="T45" fmla="*/ 135 h 388"/>
                <a:gd name="T46" fmla="*/ 1 w 491"/>
                <a:gd name="T47" fmla="*/ 173 h 388"/>
                <a:gd name="T48" fmla="*/ 1 w 491"/>
                <a:gd name="T49" fmla="*/ 213 h 388"/>
                <a:gd name="T50" fmla="*/ 11 w 491"/>
                <a:gd name="T51" fmla="*/ 252 h 388"/>
                <a:gd name="T52" fmla="*/ 30 w 491"/>
                <a:gd name="T53" fmla="*/ 286 h 388"/>
                <a:gd name="T54" fmla="*/ 56 w 491"/>
                <a:gd name="T55" fmla="*/ 317 h 388"/>
                <a:gd name="T56" fmla="*/ 89 w 491"/>
                <a:gd name="T57" fmla="*/ 344 h 388"/>
                <a:gd name="T58" fmla="*/ 129 w 491"/>
                <a:gd name="T59" fmla="*/ 365 h 388"/>
                <a:gd name="T60" fmla="*/ 172 w 491"/>
                <a:gd name="T61" fmla="*/ 379 h 388"/>
                <a:gd name="T62" fmla="*/ 221 w 491"/>
                <a:gd name="T63" fmla="*/ 38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1" h="388">
                  <a:moveTo>
                    <a:pt x="246" y="388"/>
                  </a:moveTo>
                  <a:lnTo>
                    <a:pt x="271" y="387"/>
                  </a:lnTo>
                  <a:lnTo>
                    <a:pt x="296" y="384"/>
                  </a:lnTo>
                  <a:lnTo>
                    <a:pt x="319" y="379"/>
                  </a:lnTo>
                  <a:lnTo>
                    <a:pt x="342" y="373"/>
                  </a:lnTo>
                  <a:lnTo>
                    <a:pt x="363" y="365"/>
                  </a:lnTo>
                  <a:lnTo>
                    <a:pt x="383" y="354"/>
                  </a:lnTo>
                  <a:lnTo>
                    <a:pt x="403" y="344"/>
                  </a:lnTo>
                  <a:lnTo>
                    <a:pt x="420" y="331"/>
                  </a:lnTo>
                  <a:lnTo>
                    <a:pt x="435" y="317"/>
                  </a:lnTo>
                  <a:lnTo>
                    <a:pt x="450" y="302"/>
                  </a:lnTo>
                  <a:lnTo>
                    <a:pt x="461" y="286"/>
                  </a:lnTo>
                  <a:lnTo>
                    <a:pt x="472" y="269"/>
                  </a:lnTo>
                  <a:lnTo>
                    <a:pt x="480" y="252"/>
                  </a:lnTo>
                  <a:lnTo>
                    <a:pt x="487" y="232"/>
                  </a:lnTo>
                  <a:lnTo>
                    <a:pt x="490" y="213"/>
                  </a:lnTo>
                  <a:lnTo>
                    <a:pt x="491" y="193"/>
                  </a:lnTo>
                  <a:lnTo>
                    <a:pt x="490" y="173"/>
                  </a:lnTo>
                  <a:lnTo>
                    <a:pt x="487" y="154"/>
                  </a:lnTo>
                  <a:lnTo>
                    <a:pt x="480" y="135"/>
                  </a:lnTo>
                  <a:lnTo>
                    <a:pt x="472" y="118"/>
                  </a:lnTo>
                  <a:lnTo>
                    <a:pt x="461" y="101"/>
                  </a:lnTo>
                  <a:lnTo>
                    <a:pt x="450" y="85"/>
                  </a:lnTo>
                  <a:lnTo>
                    <a:pt x="435" y="70"/>
                  </a:lnTo>
                  <a:lnTo>
                    <a:pt x="420" y="56"/>
                  </a:lnTo>
                  <a:lnTo>
                    <a:pt x="403" y="43"/>
                  </a:lnTo>
                  <a:lnTo>
                    <a:pt x="383" y="33"/>
                  </a:lnTo>
                  <a:lnTo>
                    <a:pt x="363" y="23"/>
                  </a:lnTo>
                  <a:lnTo>
                    <a:pt x="342" y="15"/>
                  </a:lnTo>
                  <a:lnTo>
                    <a:pt x="319" y="9"/>
                  </a:lnTo>
                  <a:lnTo>
                    <a:pt x="296" y="3"/>
                  </a:lnTo>
                  <a:lnTo>
                    <a:pt x="271" y="1"/>
                  </a:lnTo>
                  <a:lnTo>
                    <a:pt x="246" y="0"/>
                  </a:lnTo>
                  <a:lnTo>
                    <a:pt x="221" y="1"/>
                  </a:lnTo>
                  <a:lnTo>
                    <a:pt x="197" y="3"/>
                  </a:lnTo>
                  <a:lnTo>
                    <a:pt x="172" y="9"/>
                  </a:lnTo>
                  <a:lnTo>
                    <a:pt x="150" y="15"/>
                  </a:lnTo>
                  <a:lnTo>
                    <a:pt x="129" y="23"/>
                  </a:lnTo>
                  <a:lnTo>
                    <a:pt x="108" y="33"/>
                  </a:lnTo>
                  <a:lnTo>
                    <a:pt x="89" y="43"/>
                  </a:lnTo>
                  <a:lnTo>
                    <a:pt x="72" y="56"/>
                  </a:lnTo>
                  <a:lnTo>
                    <a:pt x="56" y="70"/>
                  </a:lnTo>
                  <a:lnTo>
                    <a:pt x="42" y="85"/>
                  </a:lnTo>
                  <a:lnTo>
                    <a:pt x="30" y="101"/>
                  </a:lnTo>
                  <a:lnTo>
                    <a:pt x="19" y="118"/>
                  </a:lnTo>
                  <a:lnTo>
                    <a:pt x="11" y="135"/>
                  </a:lnTo>
                  <a:lnTo>
                    <a:pt x="4" y="154"/>
                  </a:lnTo>
                  <a:lnTo>
                    <a:pt x="1" y="173"/>
                  </a:lnTo>
                  <a:lnTo>
                    <a:pt x="0" y="193"/>
                  </a:lnTo>
                  <a:lnTo>
                    <a:pt x="1" y="213"/>
                  </a:lnTo>
                  <a:lnTo>
                    <a:pt x="4" y="232"/>
                  </a:lnTo>
                  <a:lnTo>
                    <a:pt x="11" y="252"/>
                  </a:lnTo>
                  <a:lnTo>
                    <a:pt x="19" y="269"/>
                  </a:lnTo>
                  <a:lnTo>
                    <a:pt x="30" y="286"/>
                  </a:lnTo>
                  <a:lnTo>
                    <a:pt x="42" y="302"/>
                  </a:lnTo>
                  <a:lnTo>
                    <a:pt x="56" y="317"/>
                  </a:lnTo>
                  <a:lnTo>
                    <a:pt x="72" y="331"/>
                  </a:lnTo>
                  <a:lnTo>
                    <a:pt x="89" y="344"/>
                  </a:lnTo>
                  <a:lnTo>
                    <a:pt x="108" y="354"/>
                  </a:lnTo>
                  <a:lnTo>
                    <a:pt x="129" y="365"/>
                  </a:lnTo>
                  <a:lnTo>
                    <a:pt x="150" y="373"/>
                  </a:lnTo>
                  <a:lnTo>
                    <a:pt x="172" y="379"/>
                  </a:lnTo>
                  <a:lnTo>
                    <a:pt x="197" y="384"/>
                  </a:lnTo>
                  <a:lnTo>
                    <a:pt x="221" y="387"/>
                  </a:lnTo>
                  <a:lnTo>
                    <a:pt x="246" y="388"/>
                  </a:lnTo>
                  <a:close/>
                </a:path>
              </a:pathLst>
            </a:custGeom>
            <a:solidFill>
              <a:srgbClr val="F9FC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05" name="Freeform 116"/>
            <p:cNvSpPr>
              <a:spLocks/>
            </p:cNvSpPr>
            <p:nvPr/>
          </p:nvSpPr>
          <p:spPr bwMode="auto">
            <a:xfrm>
              <a:off x="4834" y="1049"/>
              <a:ext cx="240" cy="191"/>
            </a:xfrm>
            <a:custGeom>
              <a:avLst/>
              <a:gdLst>
                <a:gd name="T0" fmla="*/ 265 w 481"/>
                <a:gd name="T1" fmla="*/ 380 h 381"/>
                <a:gd name="T2" fmla="*/ 312 w 481"/>
                <a:gd name="T3" fmla="*/ 373 h 381"/>
                <a:gd name="T4" fmla="*/ 355 w 481"/>
                <a:gd name="T5" fmla="*/ 358 h 381"/>
                <a:gd name="T6" fmla="*/ 393 w 481"/>
                <a:gd name="T7" fmla="*/ 338 h 381"/>
                <a:gd name="T8" fmla="*/ 426 w 481"/>
                <a:gd name="T9" fmla="*/ 312 h 381"/>
                <a:gd name="T10" fmla="*/ 452 w 481"/>
                <a:gd name="T11" fmla="*/ 281 h 381"/>
                <a:gd name="T12" fmla="*/ 470 w 481"/>
                <a:gd name="T13" fmla="*/ 247 h 381"/>
                <a:gd name="T14" fmla="*/ 479 w 481"/>
                <a:gd name="T15" fmla="*/ 210 h 381"/>
                <a:gd name="T16" fmla="*/ 479 w 481"/>
                <a:gd name="T17" fmla="*/ 170 h 381"/>
                <a:gd name="T18" fmla="*/ 470 w 481"/>
                <a:gd name="T19" fmla="*/ 134 h 381"/>
                <a:gd name="T20" fmla="*/ 452 w 481"/>
                <a:gd name="T21" fmla="*/ 99 h 381"/>
                <a:gd name="T22" fmla="*/ 426 w 481"/>
                <a:gd name="T23" fmla="*/ 69 h 381"/>
                <a:gd name="T24" fmla="*/ 393 w 481"/>
                <a:gd name="T25" fmla="*/ 44 h 381"/>
                <a:gd name="T26" fmla="*/ 355 w 481"/>
                <a:gd name="T27" fmla="*/ 23 h 381"/>
                <a:gd name="T28" fmla="*/ 312 w 481"/>
                <a:gd name="T29" fmla="*/ 8 h 381"/>
                <a:gd name="T30" fmla="*/ 265 w 481"/>
                <a:gd name="T31" fmla="*/ 1 h 381"/>
                <a:gd name="T32" fmla="*/ 217 w 481"/>
                <a:gd name="T33" fmla="*/ 1 h 381"/>
                <a:gd name="T34" fmla="*/ 170 w 481"/>
                <a:gd name="T35" fmla="*/ 8 h 381"/>
                <a:gd name="T36" fmla="*/ 127 w 481"/>
                <a:gd name="T37" fmla="*/ 23 h 381"/>
                <a:gd name="T38" fmla="*/ 88 w 481"/>
                <a:gd name="T39" fmla="*/ 44 h 381"/>
                <a:gd name="T40" fmla="*/ 56 w 481"/>
                <a:gd name="T41" fmla="*/ 69 h 381"/>
                <a:gd name="T42" fmla="*/ 29 w 481"/>
                <a:gd name="T43" fmla="*/ 99 h 381"/>
                <a:gd name="T44" fmla="*/ 11 w 481"/>
                <a:gd name="T45" fmla="*/ 134 h 381"/>
                <a:gd name="T46" fmla="*/ 2 w 481"/>
                <a:gd name="T47" fmla="*/ 170 h 381"/>
                <a:gd name="T48" fmla="*/ 2 w 481"/>
                <a:gd name="T49" fmla="*/ 210 h 381"/>
                <a:gd name="T50" fmla="*/ 11 w 481"/>
                <a:gd name="T51" fmla="*/ 247 h 381"/>
                <a:gd name="T52" fmla="*/ 29 w 481"/>
                <a:gd name="T53" fmla="*/ 281 h 381"/>
                <a:gd name="T54" fmla="*/ 56 w 481"/>
                <a:gd name="T55" fmla="*/ 312 h 381"/>
                <a:gd name="T56" fmla="*/ 88 w 481"/>
                <a:gd name="T57" fmla="*/ 338 h 381"/>
                <a:gd name="T58" fmla="*/ 127 w 481"/>
                <a:gd name="T59" fmla="*/ 358 h 381"/>
                <a:gd name="T60" fmla="*/ 170 w 481"/>
                <a:gd name="T61" fmla="*/ 373 h 381"/>
                <a:gd name="T62" fmla="*/ 217 w 481"/>
                <a:gd name="T63" fmla="*/ 38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1" h="381">
                  <a:moveTo>
                    <a:pt x="241" y="381"/>
                  </a:moveTo>
                  <a:lnTo>
                    <a:pt x="265" y="380"/>
                  </a:lnTo>
                  <a:lnTo>
                    <a:pt x="289" y="378"/>
                  </a:lnTo>
                  <a:lnTo>
                    <a:pt x="312" y="373"/>
                  </a:lnTo>
                  <a:lnTo>
                    <a:pt x="334" y="366"/>
                  </a:lnTo>
                  <a:lnTo>
                    <a:pt x="355" y="358"/>
                  </a:lnTo>
                  <a:lnTo>
                    <a:pt x="375" y="349"/>
                  </a:lnTo>
                  <a:lnTo>
                    <a:pt x="393" y="338"/>
                  </a:lnTo>
                  <a:lnTo>
                    <a:pt x="410" y="325"/>
                  </a:lnTo>
                  <a:lnTo>
                    <a:pt x="426" y="312"/>
                  </a:lnTo>
                  <a:lnTo>
                    <a:pt x="440" y="297"/>
                  </a:lnTo>
                  <a:lnTo>
                    <a:pt x="452" y="281"/>
                  </a:lnTo>
                  <a:lnTo>
                    <a:pt x="462" y="265"/>
                  </a:lnTo>
                  <a:lnTo>
                    <a:pt x="470" y="247"/>
                  </a:lnTo>
                  <a:lnTo>
                    <a:pt x="476" y="229"/>
                  </a:lnTo>
                  <a:lnTo>
                    <a:pt x="479" y="210"/>
                  </a:lnTo>
                  <a:lnTo>
                    <a:pt x="481" y="190"/>
                  </a:lnTo>
                  <a:lnTo>
                    <a:pt x="479" y="170"/>
                  </a:lnTo>
                  <a:lnTo>
                    <a:pt x="476" y="152"/>
                  </a:lnTo>
                  <a:lnTo>
                    <a:pt x="470" y="134"/>
                  </a:lnTo>
                  <a:lnTo>
                    <a:pt x="462" y="116"/>
                  </a:lnTo>
                  <a:lnTo>
                    <a:pt x="452" y="99"/>
                  </a:lnTo>
                  <a:lnTo>
                    <a:pt x="440" y="84"/>
                  </a:lnTo>
                  <a:lnTo>
                    <a:pt x="426" y="69"/>
                  </a:lnTo>
                  <a:lnTo>
                    <a:pt x="410" y="55"/>
                  </a:lnTo>
                  <a:lnTo>
                    <a:pt x="393" y="44"/>
                  </a:lnTo>
                  <a:lnTo>
                    <a:pt x="375" y="32"/>
                  </a:lnTo>
                  <a:lnTo>
                    <a:pt x="355" y="23"/>
                  </a:lnTo>
                  <a:lnTo>
                    <a:pt x="334" y="15"/>
                  </a:lnTo>
                  <a:lnTo>
                    <a:pt x="312" y="8"/>
                  </a:lnTo>
                  <a:lnTo>
                    <a:pt x="289" y="3"/>
                  </a:lnTo>
                  <a:lnTo>
                    <a:pt x="265" y="1"/>
                  </a:lnTo>
                  <a:lnTo>
                    <a:pt x="241" y="0"/>
                  </a:lnTo>
                  <a:lnTo>
                    <a:pt x="217" y="1"/>
                  </a:lnTo>
                  <a:lnTo>
                    <a:pt x="193" y="3"/>
                  </a:lnTo>
                  <a:lnTo>
                    <a:pt x="170" y="8"/>
                  </a:lnTo>
                  <a:lnTo>
                    <a:pt x="148" y="15"/>
                  </a:lnTo>
                  <a:lnTo>
                    <a:pt x="127" y="23"/>
                  </a:lnTo>
                  <a:lnTo>
                    <a:pt x="106" y="32"/>
                  </a:lnTo>
                  <a:lnTo>
                    <a:pt x="88" y="44"/>
                  </a:lnTo>
                  <a:lnTo>
                    <a:pt x="71" y="55"/>
                  </a:lnTo>
                  <a:lnTo>
                    <a:pt x="56" y="69"/>
                  </a:lnTo>
                  <a:lnTo>
                    <a:pt x="42" y="84"/>
                  </a:lnTo>
                  <a:lnTo>
                    <a:pt x="29" y="99"/>
                  </a:lnTo>
                  <a:lnTo>
                    <a:pt x="19" y="116"/>
                  </a:lnTo>
                  <a:lnTo>
                    <a:pt x="11" y="134"/>
                  </a:lnTo>
                  <a:lnTo>
                    <a:pt x="5" y="152"/>
                  </a:lnTo>
                  <a:lnTo>
                    <a:pt x="2" y="170"/>
                  </a:lnTo>
                  <a:lnTo>
                    <a:pt x="0" y="190"/>
                  </a:lnTo>
                  <a:lnTo>
                    <a:pt x="2" y="210"/>
                  </a:lnTo>
                  <a:lnTo>
                    <a:pt x="5" y="229"/>
                  </a:lnTo>
                  <a:lnTo>
                    <a:pt x="11" y="247"/>
                  </a:lnTo>
                  <a:lnTo>
                    <a:pt x="19" y="265"/>
                  </a:lnTo>
                  <a:lnTo>
                    <a:pt x="29" y="281"/>
                  </a:lnTo>
                  <a:lnTo>
                    <a:pt x="42" y="297"/>
                  </a:lnTo>
                  <a:lnTo>
                    <a:pt x="56" y="312"/>
                  </a:lnTo>
                  <a:lnTo>
                    <a:pt x="71" y="325"/>
                  </a:lnTo>
                  <a:lnTo>
                    <a:pt x="88" y="338"/>
                  </a:lnTo>
                  <a:lnTo>
                    <a:pt x="106" y="349"/>
                  </a:lnTo>
                  <a:lnTo>
                    <a:pt x="127" y="358"/>
                  </a:lnTo>
                  <a:lnTo>
                    <a:pt x="148" y="366"/>
                  </a:lnTo>
                  <a:lnTo>
                    <a:pt x="170" y="373"/>
                  </a:lnTo>
                  <a:lnTo>
                    <a:pt x="193" y="378"/>
                  </a:lnTo>
                  <a:lnTo>
                    <a:pt x="217" y="380"/>
                  </a:lnTo>
                  <a:lnTo>
                    <a:pt x="241" y="38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11" name="Freeform 122"/>
            <p:cNvSpPr>
              <a:spLocks/>
            </p:cNvSpPr>
            <p:nvPr/>
          </p:nvSpPr>
          <p:spPr bwMode="auto">
            <a:xfrm>
              <a:off x="4648" y="1078"/>
              <a:ext cx="271" cy="215"/>
            </a:xfrm>
            <a:custGeom>
              <a:avLst/>
              <a:gdLst>
                <a:gd name="T0" fmla="*/ 299 w 542"/>
                <a:gd name="T1" fmla="*/ 428 h 429"/>
                <a:gd name="T2" fmla="*/ 352 w 542"/>
                <a:gd name="T3" fmla="*/ 420 h 429"/>
                <a:gd name="T4" fmla="*/ 400 w 542"/>
                <a:gd name="T5" fmla="*/ 403 h 429"/>
                <a:gd name="T6" fmla="*/ 444 w 542"/>
                <a:gd name="T7" fmla="*/ 380 h 429"/>
                <a:gd name="T8" fmla="*/ 480 w 542"/>
                <a:gd name="T9" fmla="*/ 351 h 429"/>
                <a:gd name="T10" fmla="*/ 510 w 542"/>
                <a:gd name="T11" fmla="*/ 317 h 429"/>
                <a:gd name="T12" fmla="*/ 529 w 542"/>
                <a:gd name="T13" fmla="*/ 279 h 429"/>
                <a:gd name="T14" fmla="*/ 541 w 542"/>
                <a:gd name="T15" fmla="*/ 236 h 429"/>
                <a:gd name="T16" fmla="*/ 541 w 542"/>
                <a:gd name="T17" fmla="*/ 192 h 429"/>
                <a:gd name="T18" fmla="*/ 529 w 542"/>
                <a:gd name="T19" fmla="*/ 151 h 429"/>
                <a:gd name="T20" fmla="*/ 510 w 542"/>
                <a:gd name="T21" fmla="*/ 111 h 429"/>
                <a:gd name="T22" fmla="*/ 480 w 542"/>
                <a:gd name="T23" fmla="*/ 78 h 429"/>
                <a:gd name="T24" fmla="*/ 444 w 542"/>
                <a:gd name="T25" fmla="*/ 48 h 429"/>
                <a:gd name="T26" fmla="*/ 400 w 542"/>
                <a:gd name="T27" fmla="*/ 25 h 429"/>
                <a:gd name="T28" fmla="*/ 352 w 542"/>
                <a:gd name="T29" fmla="*/ 9 h 429"/>
                <a:gd name="T30" fmla="*/ 299 w 542"/>
                <a:gd name="T31" fmla="*/ 1 h 429"/>
                <a:gd name="T32" fmla="*/ 244 w 542"/>
                <a:gd name="T33" fmla="*/ 1 h 429"/>
                <a:gd name="T34" fmla="*/ 191 w 542"/>
                <a:gd name="T35" fmla="*/ 9 h 429"/>
                <a:gd name="T36" fmla="*/ 141 w 542"/>
                <a:gd name="T37" fmla="*/ 25 h 429"/>
                <a:gd name="T38" fmla="*/ 99 w 542"/>
                <a:gd name="T39" fmla="*/ 48 h 429"/>
                <a:gd name="T40" fmla="*/ 62 w 542"/>
                <a:gd name="T41" fmla="*/ 78 h 429"/>
                <a:gd name="T42" fmla="*/ 32 w 542"/>
                <a:gd name="T43" fmla="*/ 111 h 429"/>
                <a:gd name="T44" fmla="*/ 12 w 542"/>
                <a:gd name="T45" fmla="*/ 151 h 429"/>
                <a:gd name="T46" fmla="*/ 1 w 542"/>
                <a:gd name="T47" fmla="*/ 192 h 429"/>
                <a:gd name="T48" fmla="*/ 1 w 542"/>
                <a:gd name="T49" fmla="*/ 236 h 429"/>
                <a:gd name="T50" fmla="*/ 12 w 542"/>
                <a:gd name="T51" fmla="*/ 279 h 429"/>
                <a:gd name="T52" fmla="*/ 32 w 542"/>
                <a:gd name="T53" fmla="*/ 317 h 429"/>
                <a:gd name="T54" fmla="*/ 62 w 542"/>
                <a:gd name="T55" fmla="*/ 351 h 429"/>
                <a:gd name="T56" fmla="*/ 99 w 542"/>
                <a:gd name="T57" fmla="*/ 380 h 429"/>
                <a:gd name="T58" fmla="*/ 141 w 542"/>
                <a:gd name="T59" fmla="*/ 403 h 429"/>
                <a:gd name="T60" fmla="*/ 191 w 542"/>
                <a:gd name="T61" fmla="*/ 420 h 429"/>
                <a:gd name="T62" fmla="*/ 244 w 542"/>
                <a:gd name="T63" fmla="*/ 428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2" h="429">
                  <a:moveTo>
                    <a:pt x="271" y="429"/>
                  </a:moveTo>
                  <a:lnTo>
                    <a:pt x="299" y="428"/>
                  </a:lnTo>
                  <a:lnTo>
                    <a:pt x="325" y="425"/>
                  </a:lnTo>
                  <a:lnTo>
                    <a:pt x="352" y="420"/>
                  </a:lnTo>
                  <a:lnTo>
                    <a:pt x="377" y="412"/>
                  </a:lnTo>
                  <a:lnTo>
                    <a:pt x="400" y="403"/>
                  </a:lnTo>
                  <a:lnTo>
                    <a:pt x="422" y="393"/>
                  </a:lnTo>
                  <a:lnTo>
                    <a:pt x="444" y="380"/>
                  </a:lnTo>
                  <a:lnTo>
                    <a:pt x="463" y="366"/>
                  </a:lnTo>
                  <a:lnTo>
                    <a:pt x="480" y="351"/>
                  </a:lnTo>
                  <a:lnTo>
                    <a:pt x="496" y="334"/>
                  </a:lnTo>
                  <a:lnTo>
                    <a:pt x="510" y="317"/>
                  </a:lnTo>
                  <a:lnTo>
                    <a:pt x="521" y="298"/>
                  </a:lnTo>
                  <a:lnTo>
                    <a:pt x="529" y="279"/>
                  </a:lnTo>
                  <a:lnTo>
                    <a:pt x="536" y="258"/>
                  </a:lnTo>
                  <a:lnTo>
                    <a:pt x="541" y="236"/>
                  </a:lnTo>
                  <a:lnTo>
                    <a:pt x="542" y="214"/>
                  </a:lnTo>
                  <a:lnTo>
                    <a:pt x="541" y="192"/>
                  </a:lnTo>
                  <a:lnTo>
                    <a:pt x="536" y="170"/>
                  </a:lnTo>
                  <a:lnTo>
                    <a:pt x="529" y="151"/>
                  </a:lnTo>
                  <a:lnTo>
                    <a:pt x="521" y="130"/>
                  </a:lnTo>
                  <a:lnTo>
                    <a:pt x="510" y="111"/>
                  </a:lnTo>
                  <a:lnTo>
                    <a:pt x="496" y="94"/>
                  </a:lnTo>
                  <a:lnTo>
                    <a:pt x="480" y="78"/>
                  </a:lnTo>
                  <a:lnTo>
                    <a:pt x="463" y="62"/>
                  </a:lnTo>
                  <a:lnTo>
                    <a:pt x="444" y="48"/>
                  </a:lnTo>
                  <a:lnTo>
                    <a:pt x="422" y="37"/>
                  </a:lnTo>
                  <a:lnTo>
                    <a:pt x="400" y="25"/>
                  </a:lnTo>
                  <a:lnTo>
                    <a:pt x="377" y="17"/>
                  </a:lnTo>
                  <a:lnTo>
                    <a:pt x="352" y="9"/>
                  </a:lnTo>
                  <a:lnTo>
                    <a:pt x="325" y="4"/>
                  </a:lnTo>
                  <a:lnTo>
                    <a:pt x="299" y="1"/>
                  </a:lnTo>
                  <a:lnTo>
                    <a:pt x="271" y="0"/>
                  </a:lnTo>
                  <a:lnTo>
                    <a:pt x="244" y="1"/>
                  </a:lnTo>
                  <a:lnTo>
                    <a:pt x="216" y="4"/>
                  </a:lnTo>
                  <a:lnTo>
                    <a:pt x="191" y="9"/>
                  </a:lnTo>
                  <a:lnTo>
                    <a:pt x="165" y="17"/>
                  </a:lnTo>
                  <a:lnTo>
                    <a:pt x="141" y="25"/>
                  </a:lnTo>
                  <a:lnTo>
                    <a:pt x="119" y="37"/>
                  </a:lnTo>
                  <a:lnTo>
                    <a:pt x="99" y="48"/>
                  </a:lnTo>
                  <a:lnTo>
                    <a:pt x="79" y="62"/>
                  </a:lnTo>
                  <a:lnTo>
                    <a:pt x="62" y="78"/>
                  </a:lnTo>
                  <a:lnTo>
                    <a:pt x="46" y="94"/>
                  </a:lnTo>
                  <a:lnTo>
                    <a:pt x="32" y="111"/>
                  </a:lnTo>
                  <a:lnTo>
                    <a:pt x="20" y="130"/>
                  </a:lnTo>
                  <a:lnTo>
                    <a:pt x="12" y="151"/>
                  </a:lnTo>
                  <a:lnTo>
                    <a:pt x="5" y="170"/>
                  </a:lnTo>
                  <a:lnTo>
                    <a:pt x="1" y="192"/>
                  </a:lnTo>
                  <a:lnTo>
                    <a:pt x="0" y="214"/>
                  </a:lnTo>
                  <a:lnTo>
                    <a:pt x="1" y="236"/>
                  </a:lnTo>
                  <a:lnTo>
                    <a:pt x="5" y="258"/>
                  </a:lnTo>
                  <a:lnTo>
                    <a:pt x="12" y="279"/>
                  </a:lnTo>
                  <a:lnTo>
                    <a:pt x="20" y="298"/>
                  </a:lnTo>
                  <a:lnTo>
                    <a:pt x="32" y="317"/>
                  </a:lnTo>
                  <a:lnTo>
                    <a:pt x="46" y="334"/>
                  </a:lnTo>
                  <a:lnTo>
                    <a:pt x="62" y="351"/>
                  </a:lnTo>
                  <a:lnTo>
                    <a:pt x="79" y="366"/>
                  </a:lnTo>
                  <a:lnTo>
                    <a:pt x="99" y="380"/>
                  </a:lnTo>
                  <a:lnTo>
                    <a:pt x="119" y="393"/>
                  </a:lnTo>
                  <a:lnTo>
                    <a:pt x="141" y="403"/>
                  </a:lnTo>
                  <a:lnTo>
                    <a:pt x="165" y="412"/>
                  </a:lnTo>
                  <a:lnTo>
                    <a:pt x="191" y="420"/>
                  </a:lnTo>
                  <a:lnTo>
                    <a:pt x="216" y="425"/>
                  </a:lnTo>
                  <a:lnTo>
                    <a:pt x="244" y="428"/>
                  </a:lnTo>
                  <a:lnTo>
                    <a:pt x="271" y="429"/>
                  </a:lnTo>
                  <a:close/>
                </a:path>
              </a:pathLst>
            </a:custGeom>
            <a:solidFill>
              <a:srgbClr val="D3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12" name="Freeform 123"/>
            <p:cNvSpPr>
              <a:spLocks/>
            </p:cNvSpPr>
            <p:nvPr/>
          </p:nvSpPr>
          <p:spPr bwMode="auto">
            <a:xfrm>
              <a:off x="4651" y="1080"/>
              <a:ext cx="266" cy="211"/>
            </a:xfrm>
            <a:custGeom>
              <a:avLst/>
              <a:gdLst>
                <a:gd name="T0" fmla="*/ 295 w 533"/>
                <a:gd name="T1" fmla="*/ 421 h 422"/>
                <a:gd name="T2" fmla="*/ 346 w 533"/>
                <a:gd name="T3" fmla="*/ 413 h 422"/>
                <a:gd name="T4" fmla="*/ 394 w 533"/>
                <a:gd name="T5" fmla="*/ 396 h 422"/>
                <a:gd name="T6" fmla="*/ 437 w 533"/>
                <a:gd name="T7" fmla="*/ 373 h 422"/>
                <a:gd name="T8" fmla="*/ 472 w 533"/>
                <a:gd name="T9" fmla="*/ 345 h 422"/>
                <a:gd name="T10" fmla="*/ 501 w 533"/>
                <a:gd name="T11" fmla="*/ 311 h 422"/>
                <a:gd name="T12" fmla="*/ 522 w 533"/>
                <a:gd name="T13" fmla="*/ 273 h 422"/>
                <a:gd name="T14" fmla="*/ 532 w 533"/>
                <a:gd name="T15" fmla="*/ 233 h 422"/>
                <a:gd name="T16" fmla="*/ 532 w 533"/>
                <a:gd name="T17" fmla="*/ 189 h 422"/>
                <a:gd name="T18" fmla="*/ 522 w 533"/>
                <a:gd name="T19" fmla="*/ 149 h 422"/>
                <a:gd name="T20" fmla="*/ 501 w 533"/>
                <a:gd name="T21" fmla="*/ 111 h 422"/>
                <a:gd name="T22" fmla="*/ 472 w 533"/>
                <a:gd name="T23" fmla="*/ 77 h 422"/>
                <a:gd name="T24" fmla="*/ 437 w 533"/>
                <a:gd name="T25" fmla="*/ 49 h 422"/>
                <a:gd name="T26" fmla="*/ 394 w 533"/>
                <a:gd name="T27" fmla="*/ 26 h 422"/>
                <a:gd name="T28" fmla="*/ 346 w 533"/>
                <a:gd name="T29" fmla="*/ 9 h 422"/>
                <a:gd name="T30" fmla="*/ 295 w 533"/>
                <a:gd name="T31" fmla="*/ 1 h 422"/>
                <a:gd name="T32" fmla="*/ 240 w 533"/>
                <a:gd name="T33" fmla="*/ 1 h 422"/>
                <a:gd name="T34" fmla="*/ 188 w 533"/>
                <a:gd name="T35" fmla="*/ 9 h 422"/>
                <a:gd name="T36" fmla="*/ 140 w 533"/>
                <a:gd name="T37" fmla="*/ 26 h 422"/>
                <a:gd name="T38" fmla="*/ 97 w 533"/>
                <a:gd name="T39" fmla="*/ 49 h 422"/>
                <a:gd name="T40" fmla="*/ 61 w 533"/>
                <a:gd name="T41" fmla="*/ 77 h 422"/>
                <a:gd name="T42" fmla="*/ 32 w 533"/>
                <a:gd name="T43" fmla="*/ 111 h 422"/>
                <a:gd name="T44" fmla="*/ 12 w 533"/>
                <a:gd name="T45" fmla="*/ 149 h 422"/>
                <a:gd name="T46" fmla="*/ 1 w 533"/>
                <a:gd name="T47" fmla="*/ 189 h 422"/>
                <a:gd name="T48" fmla="*/ 1 w 533"/>
                <a:gd name="T49" fmla="*/ 233 h 422"/>
                <a:gd name="T50" fmla="*/ 12 w 533"/>
                <a:gd name="T51" fmla="*/ 273 h 422"/>
                <a:gd name="T52" fmla="*/ 32 w 533"/>
                <a:gd name="T53" fmla="*/ 311 h 422"/>
                <a:gd name="T54" fmla="*/ 61 w 533"/>
                <a:gd name="T55" fmla="*/ 345 h 422"/>
                <a:gd name="T56" fmla="*/ 97 w 533"/>
                <a:gd name="T57" fmla="*/ 373 h 422"/>
                <a:gd name="T58" fmla="*/ 140 w 533"/>
                <a:gd name="T59" fmla="*/ 396 h 422"/>
                <a:gd name="T60" fmla="*/ 188 w 533"/>
                <a:gd name="T61" fmla="*/ 413 h 422"/>
                <a:gd name="T62" fmla="*/ 240 w 533"/>
                <a:gd name="T63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3" h="422">
                  <a:moveTo>
                    <a:pt x="267" y="422"/>
                  </a:moveTo>
                  <a:lnTo>
                    <a:pt x="295" y="421"/>
                  </a:lnTo>
                  <a:lnTo>
                    <a:pt x="320" y="417"/>
                  </a:lnTo>
                  <a:lnTo>
                    <a:pt x="346" y="413"/>
                  </a:lnTo>
                  <a:lnTo>
                    <a:pt x="371" y="406"/>
                  </a:lnTo>
                  <a:lnTo>
                    <a:pt x="394" y="396"/>
                  </a:lnTo>
                  <a:lnTo>
                    <a:pt x="416" y="386"/>
                  </a:lnTo>
                  <a:lnTo>
                    <a:pt x="437" y="373"/>
                  </a:lnTo>
                  <a:lnTo>
                    <a:pt x="455" y="360"/>
                  </a:lnTo>
                  <a:lnTo>
                    <a:pt x="472" y="345"/>
                  </a:lnTo>
                  <a:lnTo>
                    <a:pt x="487" y="328"/>
                  </a:lnTo>
                  <a:lnTo>
                    <a:pt x="501" y="311"/>
                  </a:lnTo>
                  <a:lnTo>
                    <a:pt x="513" y="293"/>
                  </a:lnTo>
                  <a:lnTo>
                    <a:pt x="522" y="273"/>
                  </a:lnTo>
                  <a:lnTo>
                    <a:pt x="528" y="254"/>
                  </a:lnTo>
                  <a:lnTo>
                    <a:pt x="532" y="233"/>
                  </a:lnTo>
                  <a:lnTo>
                    <a:pt x="533" y="211"/>
                  </a:lnTo>
                  <a:lnTo>
                    <a:pt x="532" y="189"/>
                  </a:lnTo>
                  <a:lnTo>
                    <a:pt x="528" y="168"/>
                  </a:lnTo>
                  <a:lnTo>
                    <a:pt x="522" y="149"/>
                  </a:lnTo>
                  <a:lnTo>
                    <a:pt x="513" y="129"/>
                  </a:lnTo>
                  <a:lnTo>
                    <a:pt x="501" y="111"/>
                  </a:lnTo>
                  <a:lnTo>
                    <a:pt x="487" y="93"/>
                  </a:lnTo>
                  <a:lnTo>
                    <a:pt x="472" y="77"/>
                  </a:lnTo>
                  <a:lnTo>
                    <a:pt x="455" y="62"/>
                  </a:lnTo>
                  <a:lnTo>
                    <a:pt x="437" y="49"/>
                  </a:lnTo>
                  <a:lnTo>
                    <a:pt x="416" y="36"/>
                  </a:lnTo>
                  <a:lnTo>
                    <a:pt x="394" y="26"/>
                  </a:lnTo>
                  <a:lnTo>
                    <a:pt x="371" y="16"/>
                  </a:lnTo>
                  <a:lnTo>
                    <a:pt x="346" y="9"/>
                  </a:lnTo>
                  <a:lnTo>
                    <a:pt x="320" y="5"/>
                  </a:lnTo>
                  <a:lnTo>
                    <a:pt x="295" y="1"/>
                  </a:lnTo>
                  <a:lnTo>
                    <a:pt x="267" y="0"/>
                  </a:lnTo>
                  <a:lnTo>
                    <a:pt x="240" y="1"/>
                  </a:lnTo>
                  <a:lnTo>
                    <a:pt x="213" y="5"/>
                  </a:lnTo>
                  <a:lnTo>
                    <a:pt x="188" y="9"/>
                  </a:lnTo>
                  <a:lnTo>
                    <a:pt x="164" y="16"/>
                  </a:lnTo>
                  <a:lnTo>
                    <a:pt x="140" y="26"/>
                  </a:lnTo>
                  <a:lnTo>
                    <a:pt x="118" y="36"/>
                  </a:lnTo>
                  <a:lnTo>
                    <a:pt x="97" y="49"/>
                  </a:lnTo>
                  <a:lnTo>
                    <a:pt x="79" y="62"/>
                  </a:lnTo>
                  <a:lnTo>
                    <a:pt x="61" y="77"/>
                  </a:lnTo>
                  <a:lnTo>
                    <a:pt x="46" y="93"/>
                  </a:lnTo>
                  <a:lnTo>
                    <a:pt x="32" y="111"/>
                  </a:lnTo>
                  <a:lnTo>
                    <a:pt x="21" y="129"/>
                  </a:lnTo>
                  <a:lnTo>
                    <a:pt x="12" y="149"/>
                  </a:lnTo>
                  <a:lnTo>
                    <a:pt x="6" y="168"/>
                  </a:lnTo>
                  <a:lnTo>
                    <a:pt x="1" y="189"/>
                  </a:lnTo>
                  <a:lnTo>
                    <a:pt x="0" y="211"/>
                  </a:lnTo>
                  <a:lnTo>
                    <a:pt x="1" y="233"/>
                  </a:lnTo>
                  <a:lnTo>
                    <a:pt x="6" y="254"/>
                  </a:lnTo>
                  <a:lnTo>
                    <a:pt x="12" y="273"/>
                  </a:lnTo>
                  <a:lnTo>
                    <a:pt x="21" y="293"/>
                  </a:lnTo>
                  <a:lnTo>
                    <a:pt x="32" y="311"/>
                  </a:lnTo>
                  <a:lnTo>
                    <a:pt x="46" y="328"/>
                  </a:lnTo>
                  <a:lnTo>
                    <a:pt x="61" y="345"/>
                  </a:lnTo>
                  <a:lnTo>
                    <a:pt x="79" y="360"/>
                  </a:lnTo>
                  <a:lnTo>
                    <a:pt x="97" y="373"/>
                  </a:lnTo>
                  <a:lnTo>
                    <a:pt x="118" y="386"/>
                  </a:lnTo>
                  <a:lnTo>
                    <a:pt x="140" y="396"/>
                  </a:lnTo>
                  <a:lnTo>
                    <a:pt x="164" y="406"/>
                  </a:lnTo>
                  <a:lnTo>
                    <a:pt x="188" y="413"/>
                  </a:lnTo>
                  <a:lnTo>
                    <a:pt x="213" y="417"/>
                  </a:lnTo>
                  <a:lnTo>
                    <a:pt x="240" y="421"/>
                  </a:lnTo>
                  <a:lnTo>
                    <a:pt x="267" y="422"/>
                  </a:lnTo>
                  <a:close/>
                </a:path>
              </a:pathLst>
            </a:custGeom>
            <a:solidFill>
              <a:srgbClr val="DD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13" name="Freeform 124"/>
            <p:cNvSpPr>
              <a:spLocks/>
            </p:cNvSpPr>
            <p:nvPr/>
          </p:nvSpPr>
          <p:spPr bwMode="auto">
            <a:xfrm>
              <a:off x="4654" y="1082"/>
              <a:ext cx="260" cy="207"/>
            </a:xfrm>
            <a:custGeom>
              <a:avLst/>
              <a:gdLst>
                <a:gd name="T0" fmla="*/ 288 w 522"/>
                <a:gd name="T1" fmla="*/ 412 h 413"/>
                <a:gd name="T2" fmla="*/ 339 w 522"/>
                <a:gd name="T3" fmla="*/ 404 h 413"/>
                <a:gd name="T4" fmla="*/ 386 w 522"/>
                <a:gd name="T5" fmla="*/ 388 h 413"/>
                <a:gd name="T6" fmla="*/ 427 w 522"/>
                <a:gd name="T7" fmla="*/ 366 h 413"/>
                <a:gd name="T8" fmla="*/ 462 w 522"/>
                <a:gd name="T9" fmla="*/ 337 h 413"/>
                <a:gd name="T10" fmla="*/ 490 w 522"/>
                <a:gd name="T11" fmla="*/ 305 h 413"/>
                <a:gd name="T12" fmla="*/ 510 w 522"/>
                <a:gd name="T13" fmla="*/ 267 h 413"/>
                <a:gd name="T14" fmla="*/ 520 w 522"/>
                <a:gd name="T15" fmla="*/ 227 h 413"/>
                <a:gd name="T16" fmla="*/ 520 w 522"/>
                <a:gd name="T17" fmla="*/ 185 h 413"/>
                <a:gd name="T18" fmla="*/ 510 w 522"/>
                <a:gd name="T19" fmla="*/ 145 h 413"/>
                <a:gd name="T20" fmla="*/ 490 w 522"/>
                <a:gd name="T21" fmla="*/ 108 h 413"/>
                <a:gd name="T22" fmla="*/ 462 w 522"/>
                <a:gd name="T23" fmla="*/ 75 h 413"/>
                <a:gd name="T24" fmla="*/ 427 w 522"/>
                <a:gd name="T25" fmla="*/ 47 h 413"/>
                <a:gd name="T26" fmla="*/ 386 w 522"/>
                <a:gd name="T27" fmla="*/ 25 h 413"/>
                <a:gd name="T28" fmla="*/ 339 w 522"/>
                <a:gd name="T29" fmla="*/ 9 h 413"/>
                <a:gd name="T30" fmla="*/ 288 w 522"/>
                <a:gd name="T31" fmla="*/ 1 h 413"/>
                <a:gd name="T32" fmla="*/ 235 w 522"/>
                <a:gd name="T33" fmla="*/ 1 h 413"/>
                <a:gd name="T34" fmla="*/ 183 w 522"/>
                <a:gd name="T35" fmla="*/ 9 h 413"/>
                <a:gd name="T36" fmla="*/ 137 w 522"/>
                <a:gd name="T37" fmla="*/ 25 h 413"/>
                <a:gd name="T38" fmla="*/ 94 w 522"/>
                <a:gd name="T39" fmla="*/ 47 h 413"/>
                <a:gd name="T40" fmla="*/ 60 w 522"/>
                <a:gd name="T41" fmla="*/ 75 h 413"/>
                <a:gd name="T42" fmla="*/ 31 w 522"/>
                <a:gd name="T43" fmla="*/ 108 h 413"/>
                <a:gd name="T44" fmla="*/ 12 w 522"/>
                <a:gd name="T45" fmla="*/ 145 h 413"/>
                <a:gd name="T46" fmla="*/ 1 w 522"/>
                <a:gd name="T47" fmla="*/ 185 h 413"/>
                <a:gd name="T48" fmla="*/ 1 w 522"/>
                <a:gd name="T49" fmla="*/ 227 h 413"/>
                <a:gd name="T50" fmla="*/ 12 w 522"/>
                <a:gd name="T51" fmla="*/ 267 h 413"/>
                <a:gd name="T52" fmla="*/ 31 w 522"/>
                <a:gd name="T53" fmla="*/ 305 h 413"/>
                <a:gd name="T54" fmla="*/ 60 w 522"/>
                <a:gd name="T55" fmla="*/ 337 h 413"/>
                <a:gd name="T56" fmla="*/ 94 w 522"/>
                <a:gd name="T57" fmla="*/ 366 h 413"/>
                <a:gd name="T58" fmla="*/ 137 w 522"/>
                <a:gd name="T59" fmla="*/ 388 h 413"/>
                <a:gd name="T60" fmla="*/ 183 w 522"/>
                <a:gd name="T61" fmla="*/ 404 h 413"/>
                <a:gd name="T62" fmla="*/ 235 w 522"/>
                <a:gd name="T63" fmla="*/ 412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2" h="413">
                  <a:moveTo>
                    <a:pt x="261" y="413"/>
                  </a:moveTo>
                  <a:lnTo>
                    <a:pt x="288" y="412"/>
                  </a:lnTo>
                  <a:lnTo>
                    <a:pt x="314" y="409"/>
                  </a:lnTo>
                  <a:lnTo>
                    <a:pt x="339" y="404"/>
                  </a:lnTo>
                  <a:lnTo>
                    <a:pt x="363" y="397"/>
                  </a:lnTo>
                  <a:lnTo>
                    <a:pt x="386" y="388"/>
                  </a:lnTo>
                  <a:lnTo>
                    <a:pt x="406" y="378"/>
                  </a:lnTo>
                  <a:lnTo>
                    <a:pt x="427" y="366"/>
                  </a:lnTo>
                  <a:lnTo>
                    <a:pt x="446" y="352"/>
                  </a:lnTo>
                  <a:lnTo>
                    <a:pt x="462" y="337"/>
                  </a:lnTo>
                  <a:lnTo>
                    <a:pt x="477" y="321"/>
                  </a:lnTo>
                  <a:lnTo>
                    <a:pt x="490" y="305"/>
                  </a:lnTo>
                  <a:lnTo>
                    <a:pt x="501" y="287"/>
                  </a:lnTo>
                  <a:lnTo>
                    <a:pt x="510" y="267"/>
                  </a:lnTo>
                  <a:lnTo>
                    <a:pt x="516" y="247"/>
                  </a:lnTo>
                  <a:lnTo>
                    <a:pt x="520" y="227"/>
                  </a:lnTo>
                  <a:lnTo>
                    <a:pt x="522" y="206"/>
                  </a:lnTo>
                  <a:lnTo>
                    <a:pt x="520" y="185"/>
                  </a:lnTo>
                  <a:lnTo>
                    <a:pt x="516" y="165"/>
                  </a:lnTo>
                  <a:lnTo>
                    <a:pt x="510" y="145"/>
                  </a:lnTo>
                  <a:lnTo>
                    <a:pt x="501" y="125"/>
                  </a:lnTo>
                  <a:lnTo>
                    <a:pt x="490" y="108"/>
                  </a:lnTo>
                  <a:lnTo>
                    <a:pt x="477" y="91"/>
                  </a:lnTo>
                  <a:lnTo>
                    <a:pt x="462" y="75"/>
                  </a:lnTo>
                  <a:lnTo>
                    <a:pt x="446" y="60"/>
                  </a:lnTo>
                  <a:lnTo>
                    <a:pt x="427" y="47"/>
                  </a:lnTo>
                  <a:lnTo>
                    <a:pt x="406" y="36"/>
                  </a:lnTo>
                  <a:lnTo>
                    <a:pt x="386" y="25"/>
                  </a:lnTo>
                  <a:lnTo>
                    <a:pt x="363" y="16"/>
                  </a:lnTo>
                  <a:lnTo>
                    <a:pt x="339" y="9"/>
                  </a:lnTo>
                  <a:lnTo>
                    <a:pt x="314" y="4"/>
                  </a:lnTo>
                  <a:lnTo>
                    <a:pt x="288" y="1"/>
                  </a:lnTo>
                  <a:lnTo>
                    <a:pt x="261" y="0"/>
                  </a:lnTo>
                  <a:lnTo>
                    <a:pt x="235" y="1"/>
                  </a:lnTo>
                  <a:lnTo>
                    <a:pt x="208" y="4"/>
                  </a:lnTo>
                  <a:lnTo>
                    <a:pt x="183" y="9"/>
                  </a:lnTo>
                  <a:lnTo>
                    <a:pt x="159" y="16"/>
                  </a:lnTo>
                  <a:lnTo>
                    <a:pt x="137" y="25"/>
                  </a:lnTo>
                  <a:lnTo>
                    <a:pt x="115" y="36"/>
                  </a:lnTo>
                  <a:lnTo>
                    <a:pt x="94" y="47"/>
                  </a:lnTo>
                  <a:lnTo>
                    <a:pt x="76" y="60"/>
                  </a:lnTo>
                  <a:lnTo>
                    <a:pt x="60" y="75"/>
                  </a:lnTo>
                  <a:lnTo>
                    <a:pt x="45" y="91"/>
                  </a:lnTo>
                  <a:lnTo>
                    <a:pt x="31" y="108"/>
                  </a:lnTo>
                  <a:lnTo>
                    <a:pt x="21" y="125"/>
                  </a:lnTo>
                  <a:lnTo>
                    <a:pt x="12" y="145"/>
                  </a:lnTo>
                  <a:lnTo>
                    <a:pt x="6" y="165"/>
                  </a:lnTo>
                  <a:lnTo>
                    <a:pt x="1" y="185"/>
                  </a:lnTo>
                  <a:lnTo>
                    <a:pt x="0" y="206"/>
                  </a:lnTo>
                  <a:lnTo>
                    <a:pt x="1" y="227"/>
                  </a:lnTo>
                  <a:lnTo>
                    <a:pt x="6" y="247"/>
                  </a:lnTo>
                  <a:lnTo>
                    <a:pt x="12" y="267"/>
                  </a:lnTo>
                  <a:lnTo>
                    <a:pt x="21" y="287"/>
                  </a:lnTo>
                  <a:lnTo>
                    <a:pt x="31" y="305"/>
                  </a:lnTo>
                  <a:lnTo>
                    <a:pt x="45" y="321"/>
                  </a:lnTo>
                  <a:lnTo>
                    <a:pt x="60" y="337"/>
                  </a:lnTo>
                  <a:lnTo>
                    <a:pt x="76" y="352"/>
                  </a:lnTo>
                  <a:lnTo>
                    <a:pt x="94" y="366"/>
                  </a:lnTo>
                  <a:lnTo>
                    <a:pt x="115" y="378"/>
                  </a:lnTo>
                  <a:lnTo>
                    <a:pt x="137" y="388"/>
                  </a:lnTo>
                  <a:lnTo>
                    <a:pt x="159" y="397"/>
                  </a:lnTo>
                  <a:lnTo>
                    <a:pt x="183" y="404"/>
                  </a:lnTo>
                  <a:lnTo>
                    <a:pt x="208" y="409"/>
                  </a:lnTo>
                  <a:lnTo>
                    <a:pt x="235" y="412"/>
                  </a:lnTo>
                  <a:lnTo>
                    <a:pt x="261" y="413"/>
                  </a:lnTo>
                  <a:close/>
                </a:path>
              </a:pathLst>
            </a:custGeom>
            <a:solidFill>
              <a:srgbClr val="E2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14" name="Freeform 125"/>
            <p:cNvSpPr>
              <a:spLocks/>
            </p:cNvSpPr>
            <p:nvPr/>
          </p:nvSpPr>
          <p:spPr bwMode="auto">
            <a:xfrm>
              <a:off x="4656" y="1084"/>
              <a:ext cx="256" cy="203"/>
            </a:xfrm>
            <a:custGeom>
              <a:avLst/>
              <a:gdLst>
                <a:gd name="T0" fmla="*/ 283 w 512"/>
                <a:gd name="T1" fmla="*/ 405 h 406"/>
                <a:gd name="T2" fmla="*/ 332 w 512"/>
                <a:gd name="T3" fmla="*/ 397 h 406"/>
                <a:gd name="T4" fmla="*/ 378 w 512"/>
                <a:gd name="T5" fmla="*/ 382 h 406"/>
                <a:gd name="T6" fmla="*/ 419 w 512"/>
                <a:gd name="T7" fmla="*/ 360 h 406"/>
                <a:gd name="T8" fmla="*/ 453 w 512"/>
                <a:gd name="T9" fmla="*/ 332 h 406"/>
                <a:gd name="T10" fmla="*/ 481 w 512"/>
                <a:gd name="T11" fmla="*/ 300 h 406"/>
                <a:gd name="T12" fmla="*/ 500 w 512"/>
                <a:gd name="T13" fmla="*/ 263 h 406"/>
                <a:gd name="T14" fmla="*/ 511 w 512"/>
                <a:gd name="T15" fmla="*/ 224 h 406"/>
                <a:gd name="T16" fmla="*/ 511 w 512"/>
                <a:gd name="T17" fmla="*/ 182 h 406"/>
                <a:gd name="T18" fmla="*/ 500 w 512"/>
                <a:gd name="T19" fmla="*/ 143 h 406"/>
                <a:gd name="T20" fmla="*/ 481 w 512"/>
                <a:gd name="T21" fmla="*/ 106 h 406"/>
                <a:gd name="T22" fmla="*/ 453 w 512"/>
                <a:gd name="T23" fmla="*/ 74 h 406"/>
                <a:gd name="T24" fmla="*/ 419 w 512"/>
                <a:gd name="T25" fmla="*/ 46 h 406"/>
                <a:gd name="T26" fmla="*/ 378 w 512"/>
                <a:gd name="T27" fmla="*/ 24 h 406"/>
                <a:gd name="T28" fmla="*/ 332 w 512"/>
                <a:gd name="T29" fmla="*/ 9 h 406"/>
                <a:gd name="T30" fmla="*/ 283 w 512"/>
                <a:gd name="T31" fmla="*/ 1 h 406"/>
                <a:gd name="T32" fmla="*/ 230 w 512"/>
                <a:gd name="T33" fmla="*/ 1 h 406"/>
                <a:gd name="T34" fmla="*/ 180 w 512"/>
                <a:gd name="T35" fmla="*/ 9 h 406"/>
                <a:gd name="T36" fmla="*/ 134 w 512"/>
                <a:gd name="T37" fmla="*/ 24 h 406"/>
                <a:gd name="T38" fmla="*/ 93 w 512"/>
                <a:gd name="T39" fmla="*/ 46 h 406"/>
                <a:gd name="T40" fmla="*/ 58 w 512"/>
                <a:gd name="T41" fmla="*/ 74 h 406"/>
                <a:gd name="T42" fmla="*/ 31 w 512"/>
                <a:gd name="T43" fmla="*/ 106 h 406"/>
                <a:gd name="T44" fmla="*/ 11 w 512"/>
                <a:gd name="T45" fmla="*/ 143 h 406"/>
                <a:gd name="T46" fmla="*/ 1 w 512"/>
                <a:gd name="T47" fmla="*/ 182 h 406"/>
                <a:gd name="T48" fmla="*/ 1 w 512"/>
                <a:gd name="T49" fmla="*/ 224 h 406"/>
                <a:gd name="T50" fmla="*/ 11 w 512"/>
                <a:gd name="T51" fmla="*/ 263 h 406"/>
                <a:gd name="T52" fmla="*/ 31 w 512"/>
                <a:gd name="T53" fmla="*/ 300 h 406"/>
                <a:gd name="T54" fmla="*/ 58 w 512"/>
                <a:gd name="T55" fmla="*/ 332 h 406"/>
                <a:gd name="T56" fmla="*/ 93 w 512"/>
                <a:gd name="T57" fmla="*/ 360 h 406"/>
                <a:gd name="T58" fmla="*/ 134 w 512"/>
                <a:gd name="T59" fmla="*/ 382 h 406"/>
                <a:gd name="T60" fmla="*/ 180 w 512"/>
                <a:gd name="T61" fmla="*/ 397 h 406"/>
                <a:gd name="T62" fmla="*/ 230 w 512"/>
                <a:gd name="T63" fmla="*/ 405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406">
                  <a:moveTo>
                    <a:pt x="256" y="406"/>
                  </a:moveTo>
                  <a:lnTo>
                    <a:pt x="283" y="405"/>
                  </a:lnTo>
                  <a:lnTo>
                    <a:pt x="308" y="401"/>
                  </a:lnTo>
                  <a:lnTo>
                    <a:pt x="332" y="397"/>
                  </a:lnTo>
                  <a:lnTo>
                    <a:pt x="355" y="390"/>
                  </a:lnTo>
                  <a:lnTo>
                    <a:pt x="378" y="382"/>
                  </a:lnTo>
                  <a:lnTo>
                    <a:pt x="399" y="371"/>
                  </a:lnTo>
                  <a:lnTo>
                    <a:pt x="419" y="360"/>
                  </a:lnTo>
                  <a:lnTo>
                    <a:pt x="437" y="346"/>
                  </a:lnTo>
                  <a:lnTo>
                    <a:pt x="453" y="332"/>
                  </a:lnTo>
                  <a:lnTo>
                    <a:pt x="468" y="316"/>
                  </a:lnTo>
                  <a:lnTo>
                    <a:pt x="481" y="300"/>
                  </a:lnTo>
                  <a:lnTo>
                    <a:pt x="491" y="281"/>
                  </a:lnTo>
                  <a:lnTo>
                    <a:pt x="500" y="263"/>
                  </a:lnTo>
                  <a:lnTo>
                    <a:pt x="506" y="243"/>
                  </a:lnTo>
                  <a:lnTo>
                    <a:pt x="511" y="224"/>
                  </a:lnTo>
                  <a:lnTo>
                    <a:pt x="512" y="203"/>
                  </a:lnTo>
                  <a:lnTo>
                    <a:pt x="511" y="182"/>
                  </a:lnTo>
                  <a:lnTo>
                    <a:pt x="506" y="163"/>
                  </a:lnTo>
                  <a:lnTo>
                    <a:pt x="500" y="143"/>
                  </a:lnTo>
                  <a:lnTo>
                    <a:pt x="491" y="125"/>
                  </a:lnTo>
                  <a:lnTo>
                    <a:pt x="481" y="106"/>
                  </a:lnTo>
                  <a:lnTo>
                    <a:pt x="468" y="90"/>
                  </a:lnTo>
                  <a:lnTo>
                    <a:pt x="453" y="74"/>
                  </a:lnTo>
                  <a:lnTo>
                    <a:pt x="437" y="60"/>
                  </a:lnTo>
                  <a:lnTo>
                    <a:pt x="419" y="46"/>
                  </a:lnTo>
                  <a:lnTo>
                    <a:pt x="399" y="35"/>
                  </a:lnTo>
                  <a:lnTo>
                    <a:pt x="378" y="24"/>
                  </a:lnTo>
                  <a:lnTo>
                    <a:pt x="355" y="16"/>
                  </a:lnTo>
                  <a:lnTo>
                    <a:pt x="332" y="9"/>
                  </a:lnTo>
                  <a:lnTo>
                    <a:pt x="308" y="5"/>
                  </a:lnTo>
                  <a:lnTo>
                    <a:pt x="283" y="1"/>
                  </a:lnTo>
                  <a:lnTo>
                    <a:pt x="256" y="0"/>
                  </a:lnTo>
                  <a:lnTo>
                    <a:pt x="230" y="1"/>
                  </a:lnTo>
                  <a:lnTo>
                    <a:pt x="205" y="5"/>
                  </a:lnTo>
                  <a:lnTo>
                    <a:pt x="180" y="9"/>
                  </a:lnTo>
                  <a:lnTo>
                    <a:pt x="156" y="16"/>
                  </a:lnTo>
                  <a:lnTo>
                    <a:pt x="134" y="24"/>
                  </a:lnTo>
                  <a:lnTo>
                    <a:pt x="112" y="35"/>
                  </a:lnTo>
                  <a:lnTo>
                    <a:pt x="93" y="46"/>
                  </a:lnTo>
                  <a:lnTo>
                    <a:pt x="74" y="60"/>
                  </a:lnTo>
                  <a:lnTo>
                    <a:pt x="58" y="74"/>
                  </a:lnTo>
                  <a:lnTo>
                    <a:pt x="43" y="90"/>
                  </a:lnTo>
                  <a:lnTo>
                    <a:pt x="31" y="106"/>
                  </a:lnTo>
                  <a:lnTo>
                    <a:pt x="20" y="125"/>
                  </a:lnTo>
                  <a:lnTo>
                    <a:pt x="11" y="143"/>
                  </a:lnTo>
                  <a:lnTo>
                    <a:pt x="5" y="163"/>
                  </a:lnTo>
                  <a:lnTo>
                    <a:pt x="1" y="182"/>
                  </a:lnTo>
                  <a:lnTo>
                    <a:pt x="0" y="203"/>
                  </a:lnTo>
                  <a:lnTo>
                    <a:pt x="1" y="224"/>
                  </a:lnTo>
                  <a:lnTo>
                    <a:pt x="5" y="243"/>
                  </a:lnTo>
                  <a:lnTo>
                    <a:pt x="11" y="263"/>
                  </a:lnTo>
                  <a:lnTo>
                    <a:pt x="20" y="281"/>
                  </a:lnTo>
                  <a:lnTo>
                    <a:pt x="31" y="300"/>
                  </a:lnTo>
                  <a:lnTo>
                    <a:pt x="43" y="316"/>
                  </a:lnTo>
                  <a:lnTo>
                    <a:pt x="58" y="332"/>
                  </a:lnTo>
                  <a:lnTo>
                    <a:pt x="74" y="346"/>
                  </a:lnTo>
                  <a:lnTo>
                    <a:pt x="93" y="360"/>
                  </a:lnTo>
                  <a:lnTo>
                    <a:pt x="112" y="371"/>
                  </a:lnTo>
                  <a:lnTo>
                    <a:pt x="134" y="382"/>
                  </a:lnTo>
                  <a:lnTo>
                    <a:pt x="156" y="390"/>
                  </a:lnTo>
                  <a:lnTo>
                    <a:pt x="180" y="397"/>
                  </a:lnTo>
                  <a:lnTo>
                    <a:pt x="205" y="401"/>
                  </a:lnTo>
                  <a:lnTo>
                    <a:pt x="230" y="405"/>
                  </a:lnTo>
                  <a:lnTo>
                    <a:pt x="256" y="406"/>
                  </a:lnTo>
                  <a:close/>
                </a:path>
              </a:pathLst>
            </a:custGeom>
            <a:solidFill>
              <a:srgbClr val="EAF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16" name="Freeform 127"/>
            <p:cNvSpPr>
              <a:spLocks/>
            </p:cNvSpPr>
            <p:nvPr/>
          </p:nvSpPr>
          <p:spPr bwMode="auto">
            <a:xfrm>
              <a:off x="4661" y="1088"/>
              <a:ext cx="246" cy="195"/>
            </a:xfrm>
            <a:custGeom>
              <a:avLst/>
              <a:gdLst>
                <a:gd name="T0" fmla="*/ 272 w 492"/>
                <a:gd name="T1" fmla="*/ 389 h 390"/>
                <a:gd name="T2" fmla="*/ 319 w 492"/>
                <a:gd name="T3" fmla="*/ 380 h 390"/>
                <a:gd name="T4" fmla="*/ 364 w 492"/>
                <a:gd name="T5" fmla="*/ 367 h 390"/>
                <a:gd name="T6" fmla="*/ 403 w 492"/>
                <a:gd name="T7" fmla="*/ 345 h 390"/>
                <a:gd name="T8" fmla="*/ 435 w 492"/>
                <a:gd name="T9" fmla="*/ 318 h 390"/>
                <a:gd name="T10" fmla="*/ 462 w 492"/>
                <a:gd name="T11" fmla="*/ 287 h 390"/>
                <a:gd name="T12" fmla="*/ 480 w 492"/>
                <a:gd name="T13" fmla="*/ 253 h 390"/>
                <a:gd name="T14" fmla="*/ 490 w 492"/>
                <a:gd name="T15" fmla="*/ 215 h 390"/>
                <a:gd name="T16" fmla="*/ 490 w 492"/>
                <a:gd name="T17" fmla="*/ 175 h 390"/>
                <a:gd name="T18" fmla="*/ 480 w 492"/>
                <a:gd name="T19" fmla="*/ 137 h 390"/>
                <a:gd name="T20" fmla="*/ 462 w 492"/>
                <a:gd name="T21" fmla="*/ 103 h 390"/>
                <a:gd name="T22" fmla="*/ 435 w 492"/>
                <a:gd name="T23" fmla="*/ 72 h 390"/>
                <a:gd name="T24" fmla="*/ 403 w 492"/>
                <a:gd name="T25" fmla="*/ 45 h 390"/>
                <a:gd name="T26" fmla="*/ 364 w 492"/>
                <a:gd name="T27" fmla="*/ 23 h 390"/>
                <a:gd name="T28" fmla="*/ 319 w 492"/>
                <a:gd name="T29" fmla="*/ 10 h 390"/>
                <a:gd name="T30" fmla="*/ 272 w 492"/>
                <a:gd name="T31" fmla="*/ 1 h 390"/>
                <a:gd name="T32" fmla="*/ 221 w 492"/>
                <a:gd name="T33" fmla="*/ 1 h 390"/>
                <a:gd name="T34" fmla="*/ 173 w 492"/>
                <a:gd name="T35" fmla="*/ 10 h 390"/>
                <a:gd name="T36" fmla="*/ 129 w 492"/>
                <a:gd name="T37" fmla="*/ 23 h 390"/>
                <a:gd name="T38" fmla="*/ 90 w 492"/>
                <a:gd name="T39" fmla="*/ 45 h 390"/>
                <a:gd name="T40" fmla="*/ 56 w 492"/>
                <a:gd name="T41" fmla="*/ 72 h 390"/>
                <a:gd name="T42" fmla="*/ 30 w 492"/>
                <a:gd name="T43" fmla="*/ 103 h 390"/>
                <a:gd name="T44" fmla="*/ 11 w 492"/>
                <a:gd name="T45" fmla="*/ 137 h 390"/>
                <a:gd name="T46" fmla="*/ 1 w 492"/>
                <a:gd name="T47" fmla="*/ 175 h 390"/>
                <a:gd name="T48" fmla="*/ 1 w 492"/>
                <a:gd name="T49" fmla="*/ 215 h 390"/>
                <a:gd name="T50" fmla="*/ 11 w 492"/>
                <a:gd name="T51" fmla="*/ 253 h 390"/>
                <a:gd name="T52" fmla="*/ 30 w 492"/>
                <a:gd name="T53" fmla="*/ 287 h 390"/>
                <a:gd name="T54" fmla="*/ 56 w 492"/>
                <a:gd name="T55" fmla="*/ 318 h 390"/>
                <a:gd name="T56" fmla="*/ 90 w 492"/>
                <a:gd name="T57" fmla="*/ 345 h 390"/>
                <a:gd name="T58" fmla="*/ 129 w 492"/>
                <a:gd name="T59" fmla="*/ 367 h 390"/>
                <a:gd name="T60" fmla="*/ 173 w 492"/>
                <a:gd name="T61" fmla="*/ 380 h 390"/>
                <a:gd name="T62" fmla="*/ 221 w 492"/>
                <a:gd name="T63" fmla="*/ 38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2" h="390">
                  <a:moveTo>
                    <a:pt x="246" y="390"/>
                  </a:moveTo>
                  <a:lnTo>
                    <a:pt x="272" y="389"/>
                  </a:lnTo>
                  <a:lnTo>
                    <a:pt x="296" y="386"/>
                  </a:lnTo>
                  <a:lnTo>
                    <a:pt x="319" y="380"/>
                  </a:lnTo>
                  <a:lnTo>
                    <a:pt x="342" y="375"/>
                  </a:lnTo>
                  <a:lnTo>
                    <a:pt x="364" y="367"/>
                  </a:lnTo>
                  <a:lnTo>
                    <a:pt x="383" y="356"/>
                  </a:lnTo>
                  <a:lnTo>
                    <a:pt x="403" y="345"/>
                  </a:lnTo>
                  <a:lnTo>
                    <a:pt x="420" y="332"/>
                  </a:lnTo>
                  <a:lnTo>
                    <a:pt x="435" y="318"/>
                  </a:lnTo>
                  <a:lnTo>
                    <a:pt x="450" y="303"/>
                  </a:lnTo>
                  <a:lnTo>
                    <a:pt x="462" y="287"/>
                  </a:lnTo>
                  <a:lnTo>
                    <a:pt x="472" y="271"/>
                  </a:lnTo>
                  <a:lnTo>
                    <a:pt x="480" y="253"/>
                  </a:lnTo>
                  <a:lnTo>
                    <a:pt x="487" y="234"/>
                  </a:lnTo>
                  <a:lnTo>
                    <a:pt x="490" y="215"/>
                  </a:lnTo>
                  <a:lnTo>
                    <a:pt x="492" y="195"/>
                  </a:lnTo>
                  <a:lnTo>
                    <a:pt x="490" y="175"/>
                  </a:lnTo>
                  <a:lnTo>
                    <a:pt x="487" y="156"/>
                  </a:lnTo>
                  <a:lnTo>
                    <a:pt x="480" y="137"/>
                  </a:lnTo>
                  <a:lnTo>
                    <a:pt x="472" y="119"/>
                  </a:lnTo>
                  <a:lnTo>
                    <a:pt x="462" y="103"/>
                  </a:lnTo>
                  <a:lnTo>
                    <a:pt x="450" y="87"/>
                  </a:lnTo>
                  <a:lnTo>
                    <a:pt x="435" y="72"/>
                  </a:lnTo>
                  <a:lnTo>
                    <a:pt x="420" y="58"/>
                  </a:lnTo>
                  <a:lnTo>
                    <a:pt x="403" y="45"/>
                  </a:lnTo>
                  <a:lnTo>
                    <a:pt x="383" y="34"/>
                  </a:lnTo>
                  <a:lnTo>
                    <a:pt x="364" y="23"/>
                  </a:lnTo>
                  <a:lnTo>
                    <a:pt x="342" y="15"/>
                  </a:lnTo>
                  <a:lnTo>
                    <a:pt x="319" y="10"/>
                  </a:lnTo>
                  <a:lnTo>
                    <a:pt x="296" y="4"/>
                  </a:lnTo>
                  <a:lnTo>
                    <a:pt x="272" y="1"/>
                  </a:lnTo>
                  <a:lnTo>
                    <a:pt x="246" y="0"/>
                  </a:lnTo>
                  <a:lnTo>
                    <a:pt x="221" y="1"/>
                  </a:lnTo>
                  <a:lnTo>
                    <a:pt x="197" y="4"/>
                  </a:lnTo>
                  <a:lnTo>
                    <a:pt x="173" y="10"/>
                  </a:lnTo>
                  <a:lnTo>
                    <a:pt x="151" y="15"/>
                  </a:lnTo>
                  <a:lnTo>
                    <a:pt x="129" y="23"/>
                  </a:lnTo>
                  <a:lnTo>
                    <a:pt x="108" y="34"/>
                  </a:lnTo>
                  <a:lnTo>
                    <a:pt x="90" y="45"/>
                  </a:lnTo>
                  <a:lnTo>
                    <a:pt x="73" y="58"/>
                  </a:lnTo>
                  <a:lnTo>
                    <a:pt x="56" y="72"/>
                  </a:lnTo>
                  <a:lnTo>
                    <a:pt x="43" y="87"/>
                  </a:lnTo>
                  <a:lnTo>
                    <a:pt x="30" y="103"/>
                  </a:lnTo>
                  <a:lnTo>
                    <a:pt x="20" y="119"/>
                  </a:lnTo>
                  <a:lnTo>
                    <a:pt x="11" y="137"/>
                  </a:lnTo>
                  <a:lnTo>
                    <a:pt x="5" y="156"/>
                  </a:lnTo>
                  <a:lnTo>
                    <a:pt x="1" y="175"/>
                  </a:lnTo>
                  <a:lnTo>
                    <a:pt x="0" y="195"/>
                  </a:lnTo>
                  <a:lnTo>
                    <a:pt x="1" y="215"/>
                  </a:lnTo>
                  <a:lnTo>
                    <a:pt x="5" y="234"/>
                  </a:lnTo>
                  <a:lnTo>
                    <a:pt x="11" y="253"/>
                  </a:lnTo>
                  <a:lnTo>
                    <a:pt x="20" y="271"/>
                  </a:lnTo>
                  <a:lnTo>
                    <a:pt x="30" y="287"/>
                  </a:lnTo>
                  <a:lnTo>
                    <a:pt x="43" y="303"/>
                  </a:lnTo>
                  <a:lnTo>
                    <a:pt x="56" y="318"/>
                  </a:lnTo>
                  <a:lnTo>
                    <a:pt x="73" y="332"/>
                  </a:lnTo>
                  <a:lnTo>
                    <a:pt x="90" y="345"/>
                  </a:lnTo>
                  <a:lnTo>
                    <a:pt x="108" y="356"/>
                  </a:lnTo>
                  <a:lnTo>
                    <a:pt x="129" y="367"/>
                  </a:lnTo>
                  <a:lnTo>
                    <a:pt x="151" y="375"/>
                  </a:lnTo>
                  <a:lnTo>
                    <a:pt x="173" y="380"/>
                  </a:lnTo>
                  <a:lnTo>
                    <a:pt x="197" y="386"/>
                  </a:lnTo>
                  <a:lnTo>
                    <a:pt x="221" y="389"/>
                  </a:lnTo>
                  <a:lnTo>
                    <a:pt x="246" y="390"/>
                  </a:lnTo>
                  <a:close/>
                </a:path>
              </a:pathLst>
            </a:custGeom>
            <a:solidFill>
              <a:srgbClr val="F9FC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17" name="Freeform 128"/>
            <p:cNvSpPr>
              <a:spLocks/>
            </p:cNvSpPr>
            <p:nvPr/>
          </p:nvSpPr>
          <p:spPr bwMode="auto">
            <a:xfrm>
              <a:off x="4663" y="1090"/>
              <a:ext cx="242" cy="191"/>
            </a:xfrm>
            <a:custGeom>
              <a:avLst/>
              <a:gdLst>
                <a:gd name="T0" fmla="*/ 266 w 482"/>
                <a:gd name="T1" fmla="*/ 380 h 381"/>
                <a:gd name="T2" fmla="*/ 313 w 482"/>
                <a:gd name="T3" fmla="*/ 372 h 381"/>
                <a:gd name="T4" fmla="*/ 355 w 482"/>
                <a:gd name="T5" fmla="*/ 358 h 381"/>
                <a:gd name="T6" fmla="*/ 395 w 482"/>
                <a:gd name="T7" fmla="*/ 337 h 381"/>
                <a:gd name="T8" fmla="*/ 427 w 482"/>
                <a:gd name="T9" fmla="*/ 311 h 381"/>
                <a:gd name="T10" fmla="*/ 453 w 482"/>
                <a:gd name="T11" fmla="*/ 281 h 381"/>
                <a:gd name="T12" fmla="*/ 472 w 482"/>
                <a:gd name="T13" fmla="*/ 246 h 381"/>
                <a:gd name="T14" fmla="*/ 481 w 482"/>
                <a:gd name="T15" fmla="*/ 210 h 381"/>
                <a:gd name="T16" fmla="*/ 481 w 482"/>
                <a:gd name="T17" fmla="*/ 170 h 381"/>
                <a:gd name="T18" fmla="*/ 472 w 482"/>
                <a:gd name="T19" fmla="*/ 134 h 381"/>
                <a:gd name="T20" fmla="*/ 453 w 482"/>
                <a:gd name="T21" fmla="*/ 99 h 381"/>
                <a:gd name="T22" fmla="*/ 427 w 482"/>
                <a:gd name="T23" fmla="*/ 69 h 381"/>
                <a:gd name="T24" fmla="*/ 395 w 482"/>
                <a:gd name="T25" fmla="*/ 44 h 381"/>
                <a:gd name="T26" fmla="*/ 355 w 482"/>
                <a:gd name="T27" fmla="*/ 23 h 381"/>
                <a:gd name="T28" fmla="*/ 313 w 482"/>
                <a:gd name="T29" fmla="*/ 8 h 381"/>
                <a:gd name="T30" fmla="*/ 266 w 482"/>
                <a:gd name="T31" fmla="*/ 1 h 381"/>
                <a:gd name="T32" fmla="*/ 217 w 482"/>
                <a:gd name="T33" fmla="*/ 1 h 381"/>
                <a:gd name="T34" fmla="*/ 170 w 482"/>
                <a:gd name="T35" fmla="*/ 8 h 381"/>
                <a:gd name="T36" fmla="*/ 126 w 482"/>
                <a:gd name="T37" fmla="*/ 23 h 381"/>
                <a:gd name="T38" fmla="*/ 87 w 482"/>
                <a:gd name="T39" fmla="*/ 44 h 381"/>
                <a:gd name="T40" fmla="*/ 55 w 482"/>
                <a:gd name="T41" fmla="*/ 69 h 381"/>
                <a:gd name="T42" fmla="*/ 28 w 482"/>
                <a:gd name="T43" fmla="*/ 99 h 381"/>
                <a:gd name="T44" fmla="*/ 10 w 482"/>
                <a:gd name="T45" fmla="*/ 134 h 381"/>
                <a:gd name="T46" fmla="*/ 1 w 482"/>
                <a:gd name="T47" fmla="*/ 170 h 381"/>
                <a:gd name="T48" fmla="*/ 1 w 482"/>
                <a:gd name="T49" fmla="*/ 210 h 381"/>
                <a:gd name="T50" fmla="*/ 10 w 482"/>
                <a:gd name="T51" fmla="*/ 246 h 381"/>
                <a:gd name="T52" fmla="*/ 28 w 482"/>
                <a:gd name="T53" fmla="*/ 281 h 381"/>
                <a:gd name="T54" fmla="*/ 55 w 482"/>
                <a:gd name="T55" fmla="*/ 311 h 381"/>
                <a:gd name="T56" fmla="*/ 87 w 482"/>
                <a:gd name="T57" fmla="*/ 337 h 381"/>
                <a:gd name="T58" fmla="*/ 126 w 482"/>
                <a:gd name="T59" fmla="*/ 358 h 381"/>
                <a:gd name="T60" fmla="*/ 170 w 482"/>
                <a:gd name="T61" fmla="*/ 372 h 381"/>
                <a:gd name="T62" fmla="*/ 217 w 482"/>
                <a:gd name="T63" fmla="*/ 38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2" h="381">
                  <a:moveTo>
                    <a:pt x="241" y="381"/>
                  </a:moveTo>
                  <a:lnTo>
                    <a:pt x="266" y="380"/>
                  </a:lnTo>
                  <a:lnTo>
                    <a:pt x="290" y="378"/>
                  </a:lnTo>
                  <a:lnTo>
                    <a:pt x="313" y="372"/>
                  </a:lnTo>
                  <a:lnTo>
                    <a:pt x="335" y="366"/>
                  </a:lnTo>
                  <a:lnTo>
                    <a:pt x="355" y="358"/>
                  </a:lnTo>
                  <a:lnTo>
                    <a:pt x="376" y="348"/>
                  </a:lnTo>
                  <a:lnTo>
                    <a:pt x="395" y="337"/>
                  </a:lnTo>
                  <a:lnTo>
                    <a:pt x="412" y="325"/>
                  </a:lnTo>
                  <a:lnTo>
                    <a:pt x="427" y="311"/>
                  </a:lnTo>
                  <a:lnTo>
                    <a:pt x="441" y="297"/>
                  </a:lnTo>
                  <a:lnTo>
                    <a:pt x="453" y="281"/>
                  </a:lnTo>
                  <a:lnTo>
                    <a:pt x="464" y="264"/>
                  </a:lnTo>
                  <a:lnTo>
                    <a:pt x="472" y="246"/>
                  </a:lnTo>
                  <a:lnTo>
                    <a:pt x="477" y="228"/>
                  </a:lnTo>
                  <a:lnTo>
                    <a:pt x="481" y="210"/>
                  </a:lnTo>
                  <a:lnTo>
                    <a:pt x="482" y="190"/>
                  </a:lnTo>
                  <a:lnTo>
                    <a:pt x="481" y="170"/>
                  </a:lnTo>
                  <a:lnTo>
                    <a:pt x="477" y="152"/>
                  </a:lnTo>
                  <a:lnTo>
                    <a:pt x="472" y="134"/>
                  </a:lnTo>
                  <a:lnTo>
                    <a:pt x="464" y="116"/>
                  </a:lnTo>
                  <a:lnTo>
                    <a:pt x="453" y="99"/>
                  </a:lnTo>
                  <a:lnTo>
                    <a:pt x="441" y="84"/>
                  </a:lnTo>
                  <a:lnTo>
                    <a:pt x="427" y="69"/>
                  </a:lnTo>
                  <a:lnTo>
                    <a:pt x="412" y="55"/>
                  </a:lnTo>
                  <a:lnTo>
                    <a:pt x="395" y="44"/>
                  </a:lnTo>
                  <a:lnTo>
                    <a:pt x="376" y="32"/>
                  </a:lnTo>
                  <a:lnTo>
                    <a:pt x="355" y="23"/>
                  </a:lnTo>
                  <a:lnTo>
                    <a:pt x="335" y="15"/>
                  </a:lnTo>
                  <a:lnTo>
                    <a:pt x="313" y="8"/>
                  </a:lnTo>
                  <a:lnTo>
                    <a:pt x="290" y="3"/>
                  </a:lnTo>
                  <a:lnTo>
                    <a:pt x="266" y="1"/>
                  </a:lnTo>
                  <a:lnTo>
                    <a:pt x="241" y="0"/>
                  </a:lnTo>
                  <a:lnTo>
                    <a:pt x="217" y="1"/>
                  </a:lnTo>
                  <a:lnTo>
                    <a:pt x="193" y="3"/>
                  </a:lnTo>
                  <a:lnTo>
                    <a:pt x="170" y="8"/>
                  </a:lnTo>
                  <a:lnTo>
                    <a:pt x="147" y="15"/>
                  </a:lnTo>
                  <a:lnTo>
                    <a:pt x="126" y="23"/>
                  </a:lnTo>
                  <a:lnTo>
                    <a:pt x="107" y="32"/>
                  </a:lnTo>
                  <a:lnTo>
                    <a:pt x="87" y="44"/>
                  </a:lnTo>
                  <a:lnTo>
                    <a:pt x="71" y="55"/>
                  </a:lnTo>
                  <a:lnTo>
                    <a:pt x="55" y="69"/>
                  </a:lnTo>
                  <a:lnTo>
                    <a:pt x="41" y="84"/>
                  </a:lnTo>
                  <a:lnTo>
                    <a:pt x="28" y="99"/>
                  </a:lnTo>
                  <a:lnTo>
                    <a:pt x="19" y="116"/>
                  </a:lnTo>
                  <a:lnTo>
                    <a:pt x="10" y="134"/>
                  </a:lnTo>
                  <a:lnTo>
                    <a:pt x="4" y="152"/>
                  </a:lnTo>
                  <a:lnTo>
                    <a:pt x="1" y="170"/>
                  </a:lnTo>
                  <a:lnTo>
                    <a:pt x="0" y="190"/>
                  </a:lnTo>
                  <a:lnTo>
                    <a:pt x="1" y="210"/>
                  </a:lnTo>
                  <a:lnTo>
                    <a:pt x="4" y="228"/>
                  </a:lnTo>
                  <a:lnTo>
                    <a:pt x="10" y="246"/>
                  </a:lnTo>
                  <a:lnTo>
                    <a:pt x="19" y="264"/>
                  </a:lnTo>
                  <a:lnTo>
                    <a:pt x="28" y="281"/>
                  </a:lnTo>
                  <a:lnTo>
                    <a:pt x="41" y="297"/>
                  </a:lnTo>
                  <a:lnTo>
                    <a:pt x="55" y="311"/>
                  </a:lnTo>
                  <a:lnTo>
                    <a:pt x="71" y="325"/>
                  </a:lnTo>
                  <a:lnTo>
                    <a:pt x="87" y="337"/>
                  </a:lnTo>
                  <a:lnTo>
                    <a:pt x="107" y="348"/>
                  </a:lnTo>
                  <a:lnTo>
                    <a:pt x="126" y="358"/>
                  </a:lnTo>
                  <a:lnTo>
                    <a:pt x="147" y="366"/>
                  </a:lnTo>
                  <a:lnTo>
                    <a:pt x="170" y="372"/>
                  </a:lnTo>
                  <a:lnTo>
                    <a:pt x="193" y="378"/>
                  </a:lnTo>
                  <a:lnTo>
                    <a:pt x="217" y="380"/>
                  </a:lnTo>
                  <a:lnTo>
                    <a:pt x="241" y="38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18" name="Freeform 129"/>
            <p:cNvSpPr>
              <a:spLocks/>
            </p:cNvSpPr>
            <p:nvPr/>
          </p:nvSpPr>
          <p:spPr bwMode="auto">
            <a:xfrm>
              <a:off x="4651" y="1285"/>
              <a:ext cx="684" cy="698"/>
            </a:xfrm>
            <a:custGeom>
              <a:avLst/>
              <a:gdLst>
                <a:gd name="T0" fmla="*/ 1157 w 1369"/>
                <a:gd name="T1" fmla="*/ 903 h 1396"/>
                <a:gd name="T2" fmla="*/ 1157 w 1369"/>
                <a:gd name="T3" fmla="*/ 668 h 1396"/>
                <a:gd name="T4" fmla="*/ 1022 w 1369"/>
                <a:gd name="T5" fmla="*/ 809 h 1396"/>
                <a:gd name="T6" fmla="*/ 1020 w 1369"/>
                <a:gd name="T7" fmla="*/ 809 h 1396"/>
                <a:gd name="T8" fmla="*/ 1020 w 1369"/>
                <a:gd name="T9" fmla="*/ 668 h 1396"/>
                <a:gd name="T10" fmla="*/ 883 w 1369"/>
                <a:gd name="T11" fmla="*/ 809 h 1396"/>
                <a:gd name="T12" fmla="*/ 872 w 1369"/>
                <a:gd name="T13" fmla="*/ 809 h 1396"/>
                <a:gd name="T14" fmla="*/ 872 w 1369"/>
                <a:gd name="T15" fmla="*/ 668 h 1396"/>
                <a:gd name="T16" fmla="*/ 736 w 1369"/>
                <a:gd name="T17" fmla="*/ 809 h 1396"/>
                <a:gd name="T18" fmla="*/ 690 w 1369"/>
                <a:gd name="T19" fmla="*/ 809 h 1396"/>
                <a:gd name="T20" fmla="*/ 643 w 1369"/>
                <a:gd name="T21" fmla="*/ 152 h 1396"/>
                <a:gd name="T22" fmla="*/ 546 w 1369"/>
                <a:gd name="T23" fmla="*/ 152 h 1396"/>
                <a:gd name="T24" fmla="*/ 509 w 1369"/>
                <a:gd name="T25" fmla="*/ 809 h 1396"/>
                <a:gd name="T26" fmla="*/ 461 w 1369"/>
                <a:gd name="T27" fmla="*/ 809 h 1396"/>
                <a:gd name="T28" fmla="*/ 411 w 1369"/>
                <a:gd name="T29" fmla="*/ 0 h 1396"/>
                <a:gd name="T30" fmla="*/ 313 w 1369"/>
                <a:gd name="T31" fmla="*/ 0 h 1396"/>
                <a:gd name="T32" fmla="*/ 274 w 1369"/>
                <a:gd name="T33" fmla="*/ 809 h 1396"/>
                <a:gd name="T34" fmla="*/ 188 w 1369"/>
                <a:gd name="T35" fmla="*/ 809 h 1396"/>
                <a:gd name="T36" fmla="*/ 188 w 1369"/>
                <a:gd name="T37" fmla="*/ 962 h 1396"/>
                <a:gd name="T38" fmla="*/ 0 w 1369"/>
                <a:gd name="T39" fmla="*/ 962 h 1396"/>
                <a:gd name="T40" fmla="*/ 0 w 1369"/>
                <a:gd name="T41" fmla="*/ 1396 h 1396"/>
                <a:gd name="T42" fmla="*/ 1369 w 1369"/>
                <a:gd name="T43" fmla="*/ 1270 h 1396"/>
                <a:gd name="T44" fmla="*/ 1369 w 1369"/>
                <a:gd name="T45" fmla="*/ 903 h 1396"/>
                <a:gd name="T46" fmla="*/ 1157 w 1369"/>
                <a:gd name="T47" fmla="*/ 903 h 1396"/>
                <a:gd name="T48" fmla="*/ 1157 w 1369"/>
                <a:gd name="T49" fmla="*/ 903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9" h="1396">
                  <a:moveTo>
                    <a:pt x="1157" y="903"/>
                  </a:moveTo>
                  <a:lnTo>
                    <a:pt x="1157" y="668"/>
                  </a:lnTo>
                  <a:lnTo>
                    <a:pt x="1022" y="809"/>
                  </a:lnTo>
                  <a:lnTo>
                    <a:pt x="1020" y="809"/>
                  </a:lnTo>
                  <a:lnTo>
                    <a:pt x="1020" y="668"/>
                  </a:lnTo>
                  <a:lnTo>
                    <a:pt x="883" y="809"/>
                  </a:lnTo>
                  <a:lnTo>
                    <a:pt x="872" y="809"/>
                  </a:lnTo>
                  <a:lnTo>
                    <a:pt x="872" y="668"/>
                  </a:lnTo>
                  <a:lnTo>
                    <a:pt x="736" y="809"/>
                  </a:lnTo>
                  <a:lnTo>
                    <a:pt x="690" y="809"/>
                  </a:lnTo>
                  <a:lnTo>
                    <a:pt x="643" y="152"/>
                  </a:lnTo>
                  <a:lnTo>
                    <a:pt x="546" y="152"/>
                  </a:lnTo>
                  <a:lnTo>
                    <a:pt x="509" y="809"/>
                  </a:lnTo>
                  <a:lnTo>
                    <a:pt x="461" y="809"/>
                  </a:lnTo>
                  <a:lnTo>
                    <a:pt x="411" y="0"/>
                  </a:lnTo>
                  <a:lnTo>
                    <a:pt x="313" y="0"/>
                  </a:lnTo>
                  <a:lnTo>
                    <a:pt x="274" y="809"/>
                  </a:lnTo>
                  <a:lnTo>
                    <a:pt x="188" y="809"/>
                  </a:lnTo>
                  <a:lnTo>
                    <a:pt x="188" y="962"/>
                  </a:lnTo>
                  <a:lnTo>
                    <a:pt x="0" y="962"/>
                  </a:lnTo>
                  <a:lnTo>
                    <a:pt x="0" y="1396"/>
                  </a:lnTo>
                  <a:lnTo>
                    <a:pt x="1369" y="1270"/>
                  </a:lnTo>
                  <a:lnTo>
                    <a:pt x="1369" y="903"/>
                  </a:lnTo>
                  <a:lnTo>
                    <a:pt x="1157" y="903"/>
                  </a:lnTo>
                  <a:lnTo>
                    <a:pt x="1157" y="90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19" name="Freeform 130"/>
            <p:cNvSpPr>
              <a:spLocks/>
            </p:cNvSpPr>
            <p:nvPr/>
          </p:nvSpPr>
          <p:spPr bwMode="auto">
            <a:xfrm>
              <a:off x="5168" y="1046"/>
              <a:ext cx="32" cy="35"/>
            </a:xfrm>
            <a:custGeom>
              <a:avLst/>
              <a:gdLst>
                <a:gd name="T0" fmla="*/ 45 w 65"/>
                <a:gd name="T1" fmla="*/ 69 h 69"/>
                <a:gd name="T2" fmla="*/ 65 w 65"/>
                <a:gd name="T3" fmla="*/ 0 h 69"/>
                <a:gd name="T4" fmla="*/ 0 w 65"/>
                <a:gd name="T5" fmla="*/ 15 h 69"/>
                <a:gd name="T6" fmla="*/ 6 w 65"/>
                <a:gd name="T7" fmla="*/ 21 h 69"/>
                <a:gd name="T8" fmla="*/ 12 w 65"/>
                <a:gd name="T9" fmla="*/ 28 h 69"/>
                <a:gd name="T10" fmla="*/ 19 w 65"/>
                <a:gd name="T11" fmla="*/ 35 h 69"/>
                <a:gd name="T12" fmla="*/ 24 w 65"/>
                <a:gd name="T13" fmla="*/ 41 h 69"/>
                <a:gd name="T14" fmla="*/ 30 w 65"/>
                <a:gd name="T15" fmla="*/ 47 h 69"/>
                <a:gd name="T16" fmla="*/ 35 w 65"/>
                <a:gd name="T17" fmla="*/ 54 h 69"/>
                <a:gd name="T18" fmla="*/ 40 w 65"/>
                <a:gd name="T19" fmla="*/ 62 h 69"/>
                <a:gd name="T20" fmla="*/ 45 w 65"/>
                <a:gd name="T2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69">
                  <a:moveTo>
                    <a:pt x="45" y="69"/>
                  </a:moveTo>
                  <a:lnTo>
                    <a:pt x="65" y="0"/>
                  </a:lnTo>
                  <a:lnTo>
                    <a:pt x="0" y="15"/>
                  </a:lnTo>
                  <a:lnTo>
                    <a:pt x="6" y="21"/>
                  </a:lnTo>
                  <a:lnTo>
                    <a:pt x="12" y="28"/>
                  </a:lnTo>
                  <a:lnTo>
                    <a:pt x="19" y="35"/>
                  </a:lnTo>
                  <a:lnTo>
                    <a:pt x="24" y="41"/>
                  </a:lnTo>
                  <a:lnTo>
                    <a:pt x="30" y="47"/>
                  </a:lnTo>
                  <a:lnTo>
                    <a:pt x="35" y="54"/>
                  </a:lnTo>
                  <a:lnTo>
                    <a:pt x="40" y="62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20" name="Freeform 131"/>
            <p:cNvSpPr>
              <a:spLocks/>
            </p:cNvSpPr>
            <p:nvPr/>
          </p:nvSpPr>
          <p:spPr bwMode="auto">
            <a:xfrm>
              <a:off x="5217" y="1128"/>
              <a:ext cx="33" cy="33"/>
            </a:xfrm>
            <a:custGeom>
              <a:avLst/>
              <a:gdLst>
                <a:gd name="T0" fmla="*/ 21 w 67"/>
                <a:gd name="T1" fmla="*/ 67 h 67"/>
                <a:gd name="T2" fmla="*/ 67 w 67"/>
                <a:gd name="T3" fmla="*/ 21 h 67"/>
                <a:gd name="T4" fmla="*/ 0 w 67"/>
                <a:gd name="T5" fmla="*/ 0 h 67"/>
                <a:gd name="T6" fmla="*/ 7 w 67"/>
                <a:gd name="T7" fmla="*/ 16 h 67"/>
                <a:gd name="T8" fmla="*/ 13 w 67"/>
                <a:gd name="T9" fmla="*/ 33 h 67"/>
                <a:gd name="T10" fmla="*/ 17 w 67"/>
                <a:gd name="T11" fmla="*/ 50 h 67"/>
                <a:gd name="T12" fmla="*/ 21 w 67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67">
                  <a:moveTo>
                    <a:pt x="21" y="67"/>
                  </a:moveTo>
                  <a:lnTo>
                    <a:pt x="67" y="21"/>
                  </a:lnTo>
                  <a:lnTo>
                    <a:pt x="0" y="0"/>
                  </a:lnTo>
                  <a:lnTo>
                    <a:pt x="7" y="16"/>
                  </a:lnTo>
                  <a:lnTo>
                    <a:pt x="13" y="33"/>
                  </a:lnTo>
                  <a:lnTo>
                    <a:pt x="17" y="50"/>
                  </a:lnTo>
                  <a:lnTo>
                    <a:pt x="21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21" name="Freeform 132"/>
            <p:cNvSpPr>
              <a:spLocks/>
            </p:cNvSpPr>
            <p:nvPr/>
          </p:nvSpPr>
          <p:spPr bwMode="auto">
            <a:xfrm>
              <a:off x="5136" y="1014"/>
              <a:ext cx="25" cy="33"/>
            </a:xfrm>
            <a:custGeom>
              <a:avLst/>
              <a:gdLst>
                <a:gd name="T0" fmla="*/ 48 w 49"/>
                <a:gd name="T1" fmla="*/ 64 h 64"/>
                <a:gd name="T2" fmla="*/ 49 w 49"/>
                <a:gd name="T3" fmla="*/ 0 h 64"/>
                <a:gd name="T4" fmla="*/ 0 w 49"/>
                <a:gd name="T5" fmla="*/ 24 h 64"/>
                <a:gd name="T6" fmla="*/ 6 w 49"/>
                <a:gd name="T7" fmla="*/ 29 h 64"/>
                <a:gd name="T8" fmla="*/ 13 w 49"/>
                <a:gd name="T9" fmla="*/ 33 h 64"/>
                <a:gd name="T10" fmla="*/ 18 w 49"/>
                <a:gd name="T11" fmla="*/ 38 h 64"/>
                <a:gd name="T12" fmla="*/ 24 w 49"/>
                <a:gd name="T13" fmla="*/ 44 h 64"/>
                <a:gd name="T14" fmla="*/ 30 w 49"/>
                <a:gd name="T15" fmla="*/ 48 h 64"/>
                <a:gd name="T16" fmla="*/ 37 w 49"/>
                <a:gd name="T17" fmla="*/ 54 h 64"/>
                <a:gd name="T18" fmla="*/ 42 w 49"/>
                <a:gd name="T19" fmla="*/ 59 h 64"/>
                <a:gd name="T20" fmla="*/ 48 w 49"/>
                <a:gd name="T2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64">
                  <a:moveTo>
                    <a:pt x="48" y="64"/>
                  </a:moveTo>
                  <a:lnTo>
                    <a:pt x="49" y="0"/>
                  </a:lnTo>
                  <a:lnTo>
                    <a:pt x="0" y="24"/>
                  </a:lnTo>
                  <a:lnTo>
                    <a:pt x="6" y="29"/>
                  </a:lnTo>
                  <a:lnTo>
                    <a:pt x="13" y="33"/>
                  </a:lnTo>
                  <a:lnTo>
                    <a:pt x="18" y="38"/>
                  </a:lnTo>
                  <a:lnTo>
                    <a:pt x="24" y="44"/>
                  </a:lnTo>
                  <a:lnTo>
                    <a:pt x="30" y="48"/>
                  </a:lnTo>
                  <a:lnTo>
                    <a:pt x="37" y="54"/>
                  </a:lnTo>
                  <a:lnTo>
                    <a:pt x="42" y="59"/>
                  </a:lnTo>
                  <a:lnTo>
                    <a:pt x="48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22" name="Freeform 133"/>
            <p:cNvSpPr>
              <a:spLocks/>
            </p:cNvSpPr>
            <p:nvPr/>
          </p:nvSpPr>
          <p:spPr bwMode="auto">
            <a:xfrm>
              <a:off x="5195" y="1087"/>
              <a:ext cx="35" cy="32"/>
            </a:xfrm>
            <a:custGeom>
              <a:avLst/>
              <a:gdLst>
                <a:gd name="T0" fmla="*/ 36 w 72"/>
                <a:gd name="T1" fmla="*/ 65 h 65"/>
                <a:gd name="T2" fmla="*/ 72 w 72"/>
                <a:gd name="T3" fmla="*/ 2 h 65"/>
                <a:gd name="T4" fmla="*/ 0 w 72"/>
                <a:gd name="T5" fmla="*/ 0 h 65"/>
                <a:gd name="T6" fmla="*/ 5 w 72"/>
                <a:gd name="T7" fmla="*/ 8 h 65"/>
                <a:gd name="T8" fmla="*/ 11 w 72"/>
                <a:gd name="T9" fmla="*/ 16 h 65"/>
                <a:gd name="T10" fmla="*/ 15 w 72"/>
                <a:gd name="T11" fmla="*/ 24 h 65"/>
                <a:gd name="T12" fmla="*/ 20 w 72"/>
                <a:gd name="T13" fmla="*/ 32 h 65"/>
                <a:gd name="T14" fmla="*/ 23 w 72"/>
                <a:gd name="T15" fmla="*/ 40 h 65"/>
                <a:gd name="T16" fmla="*/ 28 w 72"/>
                <a:gd name="T17" fmla="*/ 48 h 65"/>
                <a:gd name="T18" fmla="*/ 33 w 72"/>
                <a:gd name="T19" fmla="*/ 56 h 65"/>
                <a:gd name="T20" fmla="*/ 36 w 72"/>
                <a:gd name="T2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65">
                  <a:moveTo>
                    <a:pt x="36" y="65"/>
                  </a:moveTo>
                  <a:lnTo>
                    <a:pt x="72" y="2"/>
                  </a:lnTo>
                  <a:lnTo>
                    <a:pt x="0" y="0"/>
                  </a:lnTo>
                  <a:lnTo>
                    <a:pt x="5" y="8"/>
                  </a:lnTo>
                  <a:lnTo>
                    <a:pt x="11" y="16"/>
                  </a:lnTo>
                  <a:lnTo>
                    <a:pt x="15" y="24"/>
                  </a:lnTo>
                  <a:lnTo>
                    <a:pt x="20" y="32"/>
                  </a:lnTo>
                  <a:lnTo>
                    <a:pt x="23" y="40"/>
                  </a:lnTo>
                  <a:lnTo>
                    <a:pt x="28" y="48"/>
                  </a:lnTo>
                  <a:lnTo>
                    <a:pt x="33" y="56"/>
                  </a:lnTo>
                  <a:lnTo>
                    <a:pt x="36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23" name="Freeform 134"/>
            <p:cNvSpPr>
              <a:spLocks/>
            </p:cNvSpPr>
            <p:nvPr/>
          </p:nvSpPr>
          <p:spPr bwMode="auto">
            <a:xfrm>
              <a:off x="5228" y="1171"/>
              <a:ext cx="28" cy="31"/>
            </a:xfrm>
            <a:custGeom>
              <a:avLst/>
              <a:gdLst>
                <a:gd name="T0" fmla="*/ 5 w 55"/>
                <a:gd name="T1" fmla="*/ 63 h 63"/>
                <a:gd name="T2" fmla="*/ 55 w 55"/>
                <a:gd name="T3" fmla="*/ 33 h 63"/>
                <a:gd name="T4" fmla="*/ 0 w 55"/>
                <a:gd name="T5" fmla="*/ 0 h 63"/>
                <a:gd name="T6" fmla="*/ 2 w 55"/>
                <a:gd name="T7" fmla="*/ 16 h 63"/>
                <a:gd name="T8" fmla="*/ 4 w 55"/>
                <a:gd name="T9" fmla="*/ 31 h 63"/>
                <a:gd name="T10" fmla="*/ 5 w 55"/>
                <a:gd name="T11" fmla="*/ 47 h 63"/>
                <a:gd name="T12" fmla="*/ 5 w 55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3">
                  <a:moveTo>
                    <a:pt x="5" y="63"/>
                  </a:moveTo>
                  <a:lnTo>
                    <a:pt x="55" y="33"/>
                  </a:lnTo>
                  <a:lnTo>
                    <a:pt x="0" y="0"/>
                  </a:lnTo>
                  <a:lnTo>
                    <a:pt x="2" y="16"/>
                  </a:lnTo>
                  <a:lnTo>
                    <a:pt x="4" y="31"/>
                  </a:lnTo>
                  <a:lnTo>
                    <a:pt x="5" y="47"/>
                  </a:lnTo>
                  <a:lnTo>
                    <a:pt x="5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48" name="Freeform 159"/>
            <p:cNvSpPr>
              <a:spLocks/>
            </p:cNvSpPr>
            <p:nvPr/>
          </p:nvSpPr>
          <p:spPr bwMode="auto">
            <a:xfrm>
              <a:off x="5137" y="1234"/>
              <a:ext cx="395" cy="390"/>
            </a:xfrm>
            <a:custGeom>
              <a:avLst/>
              <a:gdLst>
                <a:gd name="T0" fmla="*/ 751 w 791"/>
                <a:gd name="T1" fmla="*/ 216 h 780"/>
                <a:gd name="T2" fmla="*/ 743 w 791"/>
                <a:gd name="T3" fmla="*/ 202 h 780"/>
                <a:gd name="T4" fmla="*/ 733 w 791"/>
                <a:gd name="T5" fmla="*/ 188 h 780"/>
                <a:gd name="T6" fmla="*/ 724 w 791"/>
                <a:gd name="T7" fmla="*/ 171 h 780"/>
                <a:gd name="T8" fmla="*/ 713 w 791"/>
                <a:gd name="T9" fmla="*/ 156 h 780"/>
                <a:gd name="T10" fmla="*/ 701 w 791"/>
                <a:gd name="T11" fmla="*/ 141 h 780"/>
                <a:gd name="T12" fmla="*/ 680 w 791"/>
                <a:gd name="T13" fmla="*/ 118 h 780"/>
                <a:gd name="T14" fmla="*/ 649 w 791"/>
                <a:gd name="T15" fmla="*/ 91 h 780"/>
                <a:gd name="T16" fmla="*/ 616 w 791"/>
                <a:gd name="T17" fmla="*/ 65 h 780"/>
                <a:gd name="T18" fmla="*/ 580 w 791"/>
                <a:gd name="T19" fmla="*/ 45 h 780"/>
                <a:gd name="T20" fmla="*/ 541 w 791"/>
                <a:gd name="T21" fmla="*/ 27 h 780"/>
                <a:gd name="T22" fmla="*/ 502 w 791"/>
                <a:gd name="T23" fmla="*/ 14 h 780"/>
                <a:gd name="T24" fmla="*/ 461 w 791"/>
                <a:gd name="T25" fmla="*/ 4 h 780"/>
                <a:gd name="T26" fmla="*/ 418 w 791"/>
                <a:gd name="T27" fmla="*/ 1 h 780"/>
                <a:gd name="T28" fmla="*/ 356 w 791"/>
                <a:gd name="T29" fmla="*/ 2 h 780"/>
                <a:gd name="T30" fmla="*/ 279 w 791"/>
                <a:gd name="T31" fmla="*/ 17 h 780"/>
                <a:gd name="T32" fmla="*/ 207 w 791"/>
                <a:gd name="T33" fmla="*/ 47 h 780"/>
                <a:gd name="T34" fmla="*/ 144 w 791"/>
                <a:gd name="T35" fmla="*/ 88 h 780"/>
                <a:gd name="T36" fmla="*/ 91 w 791"/>
                <a:gd name="T37" fmla="*/ 141 h 780"/>
                <a:gd name="T38" fmla="*/ 48 w 791"/>
                <a:gd name="T39" fmla="*/ 205 h 780"/>
                <a:gd name="T40" fmla="*/ 17 w 791"/>
                <a:gd name="T41" fmla="*/ 274 h 780"/>
                <a:gd name="T42" fmla="*/ 2 w 791"/>
                <a:gd name="T43" fmla="*/ 350 h 780"/>
                <a:gd name="T44" fmla="*/ 1 w 791"/>
                <a:gd name="T45" fmla="*/ 425 h 780"/>
                <a:gd name="T46" fmla="*/ 14 w 791"/>
                <a:gd name="T47" fmla="*/ 493 h 780"/>
                <a:gd name="T48" fmla="*/ 38 w 791"/>
                <a:gd name="T49" fmla="*/ 557 h 780"/>
                <a:gd name="T50" fmla="*/ 74 w 791"/>
                <a:gd name="T51" fmla="*/ 616 h 780"/>
                <a:gd name="T52" fmla="*/ 111 w 791"/>
                <a:gd name="T53" fmla="*/ 660 h 780"/>
                <a:gd name="T54" fmla="*/ 142 w 791"/>
                <a:gd name="T55" fmla="*/ 689 h 780"/>
                <a:gd name="T56" fmla="*/ 176 w 791"/>
                <a:gd name="T57" fmla="*/ 714 h 780"/>
                <a:gd name="T58" fmla="*/ 212 w 791"/>
                <a:gd name="T59" fmla="*/ 735 h 780"/>
                <a:gd name="T60" fmla="*/ 251 w 791"/>
                <a:gd name="T61" fmla="*/ 752 h 780"/>
                <a:gd name="T62" fmla="*/ 290 w 791"/>
                <a:gd name="T63" fmla="*/ 766 h 780"/>
                <a:gd name="T64" fmla="*/ 332 w 791"/>
                <a:gd name="T65" fmla="*/ 775 h 780"/>
                <a:gd name="T66" fmla="*/ 374 w 791"/>
                <a:gd name="T67" fmla="*/ 778 h 780"/>
                <a:gd name="T68" fmla="*/ 418 w 791"/>
                <a:gd name="T69" fmla="*/ 778 h 780"/>
                <a:gd name="T70" fmla="*/ 461 w 791"/>
                <a:gd name="T71" fmla="*/ 775 h 780"/>
                <a:gd name="T72" fmla="*/ 502 w 791"/>
                <a:gd name="T73" fmla="*/ 766 h 780"/>
                <a:gd name="T74" fmla="*/ 541 w 791"/>
                <a:gd name="T75" fmla="*/ 752 h 780"/>
                <a:gd name="T76" fmla="*/ 580 w 791"/>
                <a:gd name="T77" fmla="*/ 735 h 780"/>
                <a:gd name="T78" fmla="*/ 616 w 791"/>
                <a:gd name="T79" fmla="*/ 714 h 780"/>
                <a:gd name="T80" fmla="*/ 649 w 791"/>
                <a:gd name="T81" fmla="*/ 689 h 780"/>
                <a:gd name="T82" fmla="*/ 680 w 791"/>
                <a:gd name="T83" fmla="*/ 660 h 780"/>
                <a:gd name="T84" fmla="*/ 717 w 791"/>
                <a:gd name="T85" fmla="*/ 616 h 780"/>
                <a:gd name="T86" fmla="*/ 753 w 791"/>
                <a:gd name="T87" fmla="*/ 557 h 780"/>
                <a:gd name="T88" fmla="*/ 777 w 791"/>
                <a:gd name="T89" fmla="*/ 493 h 780"/>
                <a:gd name="T90" fmla="*/ 790 w 791"/>
                <a:gd name="T91" fmla="*/ 425 h 780"/>
                <a:gd name="T92" fmla="*/ 790 w 791"/>
                <a:gd name="T93" fmla="*/ 368 h 780"/>
                <a:gd name="T94" fmla="*/ 785 w 791"/>
                <a:gd name="T95" fmla="*/ 326 h 780"/>
                <a:gd name="T96" fmla="*/ 776 w 791"/>
                <a:gd name="T97" fmla="*/ 283 h 780"/>
                <a:gd name="T98" fmla="*/ 762 w 791"/>
                <a:gd name="T99" fmla="*/ 24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1" h="780">
                  <a:moveTo>
                    <a:pt x="753" y="222"/>
                  </a:moveTo>
                  <a:lnTo>
                    <a:pt x="751" y="216"/>
                  </a:lnTo>
                  <a:lnTo>
                    <a:pt x="747" y="209"/>
                  </a:lnTo>
                  <a:lnTo>
                    <a:pt x="743" y="202"/>
                  </a:lnTo>
                  <a:lnTo>
                    <a:pt x="738" y="196"/>
                  </a:lnTo>
                  <a:lnTo>
                    <a:pt x="733" y="188"/>
                  </a:lnTo>
                  <a:lnTo>
                    <a:pt x="729" y="179"/>
                  </a:lnTo>
                  <a:lnTo>
                    <a:pt x="724" y="171"/>
                  </a:lnTo>
                  <a:lnTo>
                    <a:pt x="718" y="163"/>
                  </a:lnTo>
                  <a:lnTo>
                    <a:pt x="713" y="156"/>
                  </a:lnTo>
                  <a:lnTo>
                    <a:pt x="707" y="148"/>
                  </a:lnTo>
                  <a:lnTo>
                    <a:pt x="701" y="141"/>
                  </a:lnTo>
                  <a:lnTo>
                    <a:pt x="695" y="135"/>
                  </a:lnTo>
                  <a:lnTo>
                    <a:pt x="680" y="118"/>
                  </a:lnTo>
                  <a:lnTo>
                    <a:pt x="666" y="105"/>
                  </a:lnTo>
                  <a:lnTo>
                    <a:pt x="649" y="91"/>
                  </a:lnTo>
                  <a:lnTo>
                    <a:pt x="633" y="77"/>
                  </a:lnTo>
                  <a:lnTo>
                    <a:pt x="616" y="65"/>
                  </a:lnTo>
                  <a:lnTo>
                    <a:pt x="599" y="54"/>
                  </a:lnTo>
                  <a:lnTo>
                    <a:pt x="580" y="45"/>
                  </a:lnTo>
                  <a:lnTo>
                    <a:pt x="561" y="35"/>
                  </a:lnTo>
                  <a:lnTo>
                    <a:pt x="541" y="27"/>
                  </a:lnTo>
                  <a:lnTo>
                    <a:pt x="522" y="20"/>
                  </a:lnTo>
                  <a:lnTo>
                    <a:pt x="502" y="14"/>
                  </a:lnTo>
                  <a:lnTo>
                    <a:pt x="481" y="9"/>
                  </a:lnTo>
                  <a:lnTo>
                    <a:pt x="461" y="4"/>
                  </a:lnTo>
                  <a:lnTo>
                    <a:pt x="439" y="2"/>
                  </a:lnTo>
                  <a:lnTo>
                    <a:pt x="418" y="1"/>
                  </a:lnTo>
                  <a:lnTo>
                    <a:pt x="396" y="0"/>
                  </a:lnTo>
                  <a:lnTo>
                    <a:pt x="356" y="2"/>
                  </a:lnTo>
                  <a:lnTo>
                    <a:pt x="317" y="8"/>
                  </a:lnTo>
                  <a:lnTo>
                    <a:pt x="279" y="17"/>
                  </a:lnTo>
                  <a:lnTo>
                    <a:pt x="242" y="31"/>
                  </a:lnTo>
                  <a:lnTo>
                    <a:pt x="207" y="47"/>
                  </a:lnTo>
                  <a:lnTo>
                    <a:pt x="175" y="67"/>
                  </a:lnTo>
                  <a:lnTo>
                    <a:pt x="144" y="88"/>
                  </a:lnTo>
                  <a:lnTo>
                    <a:pt x="116" y="114"/>
                  </a:lnTo>
                  <a:lnTo>
                    <a:pt x="91" y="141"/>
                  </a:lnTo>
                  <a:lnTo>
                    <a:pt x="68" y="173"/>
                  </a:lnTo>
                  <a:lnTo>
                    <a:pt x="48" y="205"/>
                  </a:lnTo>
                  <a:lnTo>
                    <a:pt x="31" y="238"/>
                  </a:lnTo>
                  <a:lnTo>
                    <a:pt x="17" y="274"/>
                  </a:lnTo>
                  <a:lnTo>
                    <a:pt x="8" y="312"/>
                  </a:lnTo>
                  <a:lnTo>
                    <a:pt x="2" y="350"/>
                  </a:lnTo>
                  <a:lnTo>
                    <a:pt x="0" y="390"/>
                  </a:lnTo>
                  <a:lnTo>
                    <a:pt x="1" y="425"/>
                  </a:lnTo>
                  <a:lnTo>
                    <a:pt x="7" y="459"/>
                  </a:lnTo>
                  <a:lnTo>
                    <a:pt x="14" y="493"/>
                  </a:lnTo>
                  <a:lnTo>
                    <a:pt x="25" y="525"/>
                  </a:lnTo>
                  <a:lnTo>
                    <a:pt x="38" y="557"/>
                  </a:lnTo>
                  <a:lnTo>
                    <a:pt x="55" y="587"/>
                  </a:lnTo>
                  <a:lnTo>
                    <a:pt x="74" y="616"/>
                  </a:lnTo>
                  <a:lnTo>
                    <a:pt x="96" y="644"/>
                  </a:lnTo>
                  <a:lnTo>
                    <a:pt x="111" y="660"/>
                  </a:lnTo>
                  <a:lnTo>
                    <a:pt x="126" y="675"/>
                  </a:lnTo>
                  <a:lnTo>
                    <a:pt x="142" y="689"/>
                  </a:lnTo>
                  <a:lnTo>
                    <a:pt x="159" y="701"/>
                  </a:lnTo>
                  <a:lnTo>
                    <a:pt x="176" y="714"/>
                  </a:lnTo>
                  <a:lnTo>
                    <a:pt x="193" y="724"/>
                  </a:lnTo>
                  <a:lnTo>
                    <a:pt x="212" y="735"/>
                  </a:lnTo>
                  <a:lnTo>
                    <a:pt x="231" y="744"/>
                  </a:lnTo>
                  <a:lnTo>
                    <a:pt x="251" y="752"/>
                  </a:lnTo>
                  <a:lnTo>
                    <a:pt x="271" y="759"/>
                  </a:lnTo>
                  <a:lnTo>
                    <a:pt x="290" y="766"/>
                  </a:lnTo>
                  <a:lnTo>
                    <a:pt x="311" y="770"/>
                  </a:lnTo>
                  <a:lnTo>
                    <a:pt x="332" y="775"/>
                  </a:lnTo>
                  <a:lnTo>
                    <a:pt x="353" y="777"/>
                  </a:lnTo>
                  <a:lnTo>
                    <a:pt x="374" y="778"/>
                  </a:lnTo>
                  <a:lnTo>
                    <a:pt x="396" y="780"/>
                  </a:lnTo>
                  <a:lnTo>
                    <a:pt x="418" y="778"/>
                  </a:lnTo>
                  <a:lnTo>
                    <a:pt x="439" y="777"/>
                  </a:lnTo>
                  <a:lnTo>
                    <a:pt x="461" y="775"/>
                  </a:lnTo>
                  <a:lnTo>
                    <a:pt x="481" y="770"/>
                  </a:lnTo>
                  <a:lnTo>
                    <a:pt x="502" y="766"/>
                  </a:lnTo>
                  <a:lnTo>
                    <a:pt x="522" y="759"/>
                  </a:lnTo>
                  <a:lnTo>
                    <a:pt x="541" y="752"/>
                  </a:lnTo>
                  <a:lnTo>
                    <a:pt x="561" y="744"/>
                  </a:lnTo>
                  <a:lnTo>
                    <a:pt x="580" y="735"/>
                  </a:lnTo>
                  <a:lnTo>
                    <a:pt x="599" y="724"/>
                  </a:lnTo>
                  <a:lnTo>
                    <a:pt x="616" y="714"/>
                  </a:lnTo>
                  <a:lnTo>
                    <a:pt x="633" y="701"/>
                  </a:lnTo>
                  <a:lnTo>
                    <a:pt x="649" y="689"/>
                  </a:lnTo>
                  <a:lnTo>
                    <a:pt x="666" y="675"/>
                  </a:lnTo>
                  <a:lnTo>
                    <a:pt x="680" y="660"/>
                  </a:lnTo>
                  <a:lnTo>
                    <a:pt x="695" y="644"/>
                  </a:lnTo>
                  <a:lnTo>
                    <a:pt x="717" y="616"/>
                  </a:lnTo>
                  <a:lnTo>
                    <a:pt x="737" y="587"/>
                  </a:lnTo>
                  <a:lnTo>
                    <a:pt x="753" y="557"/>
                  </a:lnTo>
                  <a:lnTo>
                    <a:pt x="767" y="525"/>
                  </a:lnTo>
                  <a:lnTo>
                    <a:pt x="777" y="493"/>
                  </a:lnTo>
                  <a:lnTo>
                    <a:pt x="785" y="459"/>
                  </a:lnTo>
                  <a:lnTo>
                    <a:pt x="790" y="425"/>
                  </a:lnTo>
                  <a:lnTo>
                    <a:pt x="791" y="390"/>
                  </a:lnTo>
                  <a:lnTo>
                    <a:pt x="790" y="368"/>
                  </a:lnTo>
                  <a:lnTo>
                    <a:pt x="789" y="346"/>
                  </a:lnTo>
                  <a:lnTo>
                    <a:pt x="785" y="326"/>
                  </a:lnTo>
                  <a:lnTo>
                    <a:pt x="782" y="304"/>
                  </a:lnTo>
                  <a:lnTo>
                    <a:pt x="776" y="283"/>
                  </a:lnTo>
                  <a:lnTo>
                    <a:pt x="769" y="262"/>
                  </a:lnTo>
                  <a:lnTo>
                    <a:pt x="762" y="242"/>
                  </a:lnTo>
                  <a:lnTo>
                    <a:pt x="753" y="22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8" name="Freeform 169"/>
            <p:cNvSpPr>
              <a:spLocks/>
            </p:cNvSpPr>
            <p:nvPr/>
          </p:nvSpPr>
          <p:spPr bwMode="auto">
            <a:xfrm>
              <a:off x="5482" y="1340"/>
              <a:ext cx="17" cy="17"/>
            </a:xfrm>
            <a:custGeom>
              <a:avLst/>
              <a:gdLst>
                <a:gd name="T0" fmla="*/ 9 w 32"/>
                <a:gd name="T1" fmla="*/ 33 h 33"/>
                <a:gd name="T2" fmla="*/ 32 w 32"/>
                <a:gd name="T3" fmla="*/ 24 h 33"/>
                <a:gd name="T4" fmla="*/ 29 w 32"/>
                <a:gd name="T5" fmla="*/ 18 h 33"/>
                <a:gd name="T6" fmla="*/ 25 w 32"/>
                <a:gd name="T7" fmla="*/ 11 h 33"/>
                <a:gd name="T8" fmla="*/ 22 w 32"/>
                <a:gd name="T9" fmla="*/ 5 h 33"/>
                <a:gd name="T10" fmla="*/ 18 w 32"/>
                <a:gd name="T11" fmla="*/ 0 h 33"/>
                <a:gd name="T12" fmla="*/ 0 w 32"/>
                <a:gd name="T13" fmla="*/ 16 h 33"/>
                <a:gd name="T14" fmla="*/ 2 w 32"/>
                <a:gd name="T15" fmla="*/ 20 h 33"/>
                <a:gd name="T16" fmla="*/ 5 w 32"/>
                <a:gd name="T17" fmla="*/ 24 h 33"/>
                <a:gd name="T18" fmla="*/ 7 w 32"/>
                <a:gd name="T19" fmla="*/ 29 h 33"/>
                <a:gd name="T20" fmla="*/ 9 w 3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3">
                  <a:moveTo>
                    <a:pt x="9" y="33"/>
                  </a:moveTo>
                  <a:lnTo>
                    <a:pt x="32" y="24"/>
                  </a:lnTo>
                  <a:lnTo>
                    <a:pt x="29" y="18"/>
                  </a:lnTo>
                  <a:lnTo>
                    <a:pt x="25" y="11"/>
                  </a:lnTo>
                  <a:lnTo>
                    <a:pt x="22" y="5"/>
                  </a:lnTo>
                  <a:lnTo>
                    <a:pt x="18" y="0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5" y="24"/>
                  </a:lnTo>
                  <a:lnTo>
                    <a:pt x="7" y="29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9" name="Freeform 170"/>
            <p:cNvSpPr>
              <a:spLocks/>
            </p:cNvSpPr>
            <p:nvPr/>
          </p:nvSpPr>
          <p:spPr bwMode="auto">
            <a:xfrm>
              <a:off x="5153" y="1249"/>
              <a:ext cx="363" cy="359"/>
            </a:xfrm>
            <a:custGeom>
              <a:avLst/>
              <a:gdLst>
                <a:gd name="T0" fmla="*/ 690 w 728"/>
                <a:gd name="T1" fmla="*/ 266 h 716"/>
                <a:gd name="T2" fmla="*/ 703 w 728"/>
                <a:gd name="T3" fmla="*/ 341 h 716"/>
                <a:gd name="T4" fmla="*/ 689 w 728"/>
                <a:gd name="T5" fmla="*/ 457 h 716"/>
                <a:gd name="T6" fmla="*/ 627 w 728"/>
                <a:gd name="T7" fmla="*/ 569 h 716"/>
                <a:gd name="T8" fmla="*/ 526 w 728"/>
                <a:gd name="T9" fmla="*/ 648 h 716"/>
                <a:gd name="T10" fmla="*/ 399 w 728"/>
                <a:gd name="T11" fmla="*/ 688 h 716"/>
                <a:gd name="T12" fmla="*/ 309 w 728"/>
                <a:gd name="T13" fmla="*/ 684 h 716"/>
                <a:gd name="T14" fmla="*/ 237 w 728"/>
                <a:gd name="T15" fmla="*/ 666 h 716"/>
                <a:gd name="T16" fmla="*/ 173 w 728"/>
                <a:gd name="T17" fmla="*/ 632 h 716"/>
                <a:gd name="T18" fmla="*/ 118 w 728"/>
                <a:gd name="T19" fmla="*/ 586 h 716"/>
                <a:gd name="T20" fmla="*/ 57 w 728"/>
                <a:gd name="T21" fmla="*/ 500 h 716"/>
                <a:gd name="T22" fmla="*/ 26 w 728"/>
                <a:gd name="T23" fmla="*/ 388 h 716"/>
                <a:gd name="T24" fmla="*/ 36 w 728"/>
                <a:gd name="T25" fmla="*/ 273 h 716"/>
                <a:gd name="T26" fmla="*/ 87 w 728"/>
                <a:gd name="T27" fmla="*/ 167 h 716"/>
                <a:gd name="T28" fmla="*/ 144 w 728"/>
                <a:gd name="T29" fmla="*/ 106 h 716"/>
                <a:gd name="T30" fmla="*/ 205 w 728"/>
                <a:gd name="T31" fmla="*/ 66 h 716"/>
                <a:gd name="T32" fmla="*/ 273 w 728"/>
                <a:gd name="T33" fmla="*/ 40 h 716"/>
                <a:gd name="T34" fmla="*/ 346 w 728"/>
                <a:gd name="T35" fmla="*/ 28 h 716"/>
                <a:gd name="T36" fmla="*/ 419 w 728"/>
                <a:gd name="T37" fmla="*/ 32 h 716"/>
                <a:gd name="T38" fmla="*/ 490 w 728"/>
                <a:gd name="T39" fmla="*/ 51 h 716"/>
                <a:gd name="T40" fmla="*/ 554 w 728"/>
                <a:gd name="T41" fmla="*/ 84 h 716"/>
                <a:gd name="T42" fmla="*/ 610 w 728"/>
                <a:gd name="T43" fmla="*/ 130 h 716"/>
                <a:gd name="T44" fmla="*/ 638 w 728"/>
                <a:gd name="T45" fmla="*/ 163 h 716"/>
                <a:gd name="T46" fmla="*/ 657 w 728"/>
                <a:gd name="T47" fmla="*/ 190 h 716"/>
                <a:gd name="T48" fmla="*/ 670 w 728"/>
                <a:gd name="T49" fmla="*/ 166 h 716"/>
                <a:gd name="T50" fmla="*/ 651 w 728"/>
                <a:gd name="T51" fmla="*/ 138 h 716"/>
                <a:gd name="T52" fmla="*/ 612 w 728"/>
                <a:gd name="T53" fmla="*/ 98 h 716"/>
                <a:gd name="T54" fmla="*/ 549 w 728"/>
                <a:gd name="T55" fmla="*/ 51 h 716"/>
                <a:gd name="T56" fmla="*/ 479 w 728"/>
                <a:gd name="T57" fmla="*/ 18 h 716"/>
                <a:gd name="T58" fmla="*/ 403 w 728"/>
                <a:gd name="T59" fmla="*/ 2 h 716"/>
                <a:gd name="T60" fmla="*/ 290 w 728"/>
                <a:gd name="T61" fmla="*/ 7 h 716"/>
                <a:gd name="T62" fmla="*/ 161 w 728"/>
                <a:gd name="T63" fmla="*/ 61 h 716"/>
                <a:gd name="T64" fmla="*/ 62 w 728"/>
                <a:gd name="T65" fmla="*/ 159 h 716"/>
                <a:gd name="T66" fmla="*/ 7 w 728"/>
                <a:gd name="T67" fmla="*/ 287 h 716"/>
                <a:gd name="T68" fmla="*/ 6 w 728"/>
                <a:gd name="T69" fmla="*/ 423 h 716"/>
                <a:gd name="T70" fmla="*/ 50 w 728"/>
                <a:gd name="T71" fmla="*/ 540 h 716"/>
                <a:gd name="T72" fmla="*/ 115 w 728"/>
                <a:gd name="T73" fmla="*/ 620 h 716"/>
                <a:gd name="T74" fmla="*/ 178 w 728"/>
                <a:gd name="T75" fmla="*/ 666 h 716"/>
                <a:gd name="T76" fmla="*/ 248 w 728"/>
                <a:gd name="T77" fmla="*/ 698 h 716"/>
                <a:gd name="T78" fmla="*/ 325 w 728"/>
                <a:gd name="T79" fmla="*/ 714 h 716"/>
                <a:gd name="T80" fmla="*/ 403 w 728"/>
                <a:gd name="T81" fmla="*/ 714 h 716"/>
                <a:gd name="T82" fmla="*/ 479 w 728"/>
                <a:gd name="T83" fmla="*/ 698 h 716"/>
                <a:gd name="T84" fmla="*/ 549 w 728"/>
                <a:gd name="T85" fmla="*/ 666 h 716"/>
                <a:gd name="T86" fmla="*/ 612 w 728"/>
                <a:gd name="T87" fmla="*/ 620 h 716"/>
                <a:gd name="T88" fmla="*/ 677 w 728"/>
                <a:gd name="T89" fmla="*/ 540 h 716"/>
                <a:gd name="T90" fmla="*/ 722 w 728"/>
                <a:gd name="T91" fmla="*/ 423 h 716"/>
                <a:gd name="T92" fmla="*/ 726 w 728"/>
                <a:gd name="T93" fmla="*/ 319 h 716"/>
                <a:gd name="T94" fmla="*/ 707 w 728"/>
                <a:gd name="T95" fmla="*/ 242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8" h="716">
                  <a:moveTo>
                    <a:pt x="669" y="214"/>
                  </a:moveTo>
                  <a:lnTo>
                    <a:pt x="677" y="231"/>
                  </a:lnTo>
                  <a:lnTo>
                    <a:pt x="684" y="249"/>
                  </a:lnTo>
                  <a:lnTo>
                    <a:pt x="690" y="266"/>
                  </a:lnTo>
                  <a:lnTo>
                    <a:pt x="695" y="284"/>
                  </a:lnTo>
                  <a:lnTo>
                    <a:pt x="699" y="303"/>
                  </a:lnTo>
                  <a:lnTo>
                    <a:pt x="701" y="321"/>
                  </a:lnTo>
                  <a:lnTo>
                    <a:pt x="703" y="341"/>
                  </a:lnTo>
                  <a:lnTo>
                    <a:pt x="704" y="359"/>
                  </a:lnTo>
                  <a:lnTo>
                    <a:pt x="701" y="393"/>
                  </a:lnTo>
                  <a:lnTo>
                    <a:pt x="697" y="425"/>
                  </a:lnTo>
                  <a:lnTo>
                    <a:pt x="689" y="457"/>
                  </a:lnTo>
                  <a:lnTo>
                    <a:pt x="677" y="487"/>
                  </a:lnTo>
                  <a:lnTo>
                    <a:pt x="662" y="516"/>
                  </a:lnTo>
                  <a:lnTo>
                    <a:pt x="646" y="542"/>
                  </a:lnTo>
                  <a:lnTo>
                    <a:pt x="627" y="569"/>
                  </a:lnTo>
                  <a:lnTo>
                    <a:pt x="605" y="592"/>
                  </a:lnTo>
                  <a:lnTo>
                    <a:pt x="581" y="613"/>
                  </a:lnTo>
                  <a:lnTo>
                    <a:pt x="554" y="632"/>
                  </a:lnTo>
                  <a:lnTo>
                    <a:pt x="526" y="648"/>
                  </a:lnTo>
                  <a:lnTo>
                    <a:pt x="496" y="662"/>
                  </a:lnTo>
                  <a:lnTo>
                    <a:pt x="465" y="674"/>
                  </a:lnTo>
                  <a:lnTo>
                    <a:pt x="432" y="682"/>
                  </a:lnTo>
                  <a:lnTo>
                    <a:pt x="399" y="688"/>
                  </a:lnTo>
                  <a:lnTo>
                    <a:pt x="364" y="689"/>
                  </a:lnTo>
                  <a:lnTo>
                    <a:pt x="346" y="689"/>
                  </a:lnTo>
                  <a:lnTo>
                    <a:pt x="327" y="686"/>
                  </a:lnTo>
                  <a:lnTo>
                    <a:pt x="309" y="684"/>
                  </a:lnTo>
                  <a:lnTo>
                    <a:pt x="290" y="681"/>
                  </a:lnTo>
                  <a:lnTo>
                    <a:pt x="273" y="677"/>
                  </a:lnTo>
                  <a:lnTo>
                    <a:pt x="255" y="671"/>
                  </a:lnTo>
                  <a:lnTo>
                    <a:pt x="237" y="666"/>
                  </a:lnTo>
                  <a:lnTo>
                    <a:pt x="221" y="659"/>
                  </a:lnTo>
                  <a:lnTo>
                    <a:pt x="205" y="651"/>
                  </a:lnTo>
                  <a:lnTo>
                    <a:pt x="189" y="643"/>
                  </a:lnTo>
                  <a:lnTo>
                    <a:pt x="173" y="632"/>
                  </a:lnTo>
                  <a:lnTo>
                    <a:pt x="159" y="622"/>
                  </a:lnTo>
                  <a:lnTo>
                    <a:pt x="144" y="610"/>
                  </a:lnTo>
                  <a:lnTo>
                    <a:pt x="130" y="599"/>
                  </a:lnTo>
                  <a:lnTo>
                    <a:pt x="118" y="586"/>
                  </a:lnTo>
                  <a:lnTo>
                    <a:pt x="105" y="572"/>
                  </a:lnTo>
                  <a:lnTo>
                    <a:pt x="87" y="549"/>
                  </a:lnTo>
                  <a:lnTo>
                    <a:pt x="70" y="525"/>
                  </a:lnTo>
                  <a:lnTo>
                    <a:pt x="57" y="500"/>
                  </a:lnTo>
                  <a:lnTo>
                    <a:pt x="45" y="473"/>
                  </a:lnTo>
                  <a:lnTo>
                    <a:pt x="36" y="446"/>
                  </a:lnTo>
                  <a:lnTo>
                    <a:pt x="29" y="417"/>
                  </a:lnTo>
                  <a:lnTo>
                    <a:pt x="26" y="388"/>
                  </a:lnTo>
                  <a:lnTo>
                    <a:pt x="24" y="359"/>
                  </a:lnTo>
                  <a:lnTo>
                    <a:pt x="26" y="330"/>
                  </a:lnTo>
                  <a:lnTo>
                    <a:pt x="29" y="301"/>
                  </a:lnTo>
                  <a:lnTo>
                    <a:pt x="36" y="273"/>
                  </a:lnTo>
                  <a:lnTo>
                    <a:pt x="45" y="244"/>
                  </a:lnTo>
                  <a:lnTo>
                    <a:pt x="57" y="218"/>
                  </a:lnTo>
                  <a:lnTo>
                    <a:pt x="70" y="192"/>
                  </a:lnTo>
                  <a:lnTo>
                    <a:pt x="87" y="167"/>
                  </a:lnTo>
                  <a:lnTo>
                    <a:pt x="105" y="144"/>
                  </a:lnTo>
                  <a:lnTo>
                    <a:pt x="118" y="130"/>
                  </a:lnTo>
                  <a:lnTo>
                    <a:pt x="130" y="117"/>
                  </a:lnTo>
                  <a:lnTo>
                    <a:pt x="144" y="106"/>
                  </a:lnTo>
                  <a:lnTo>
                    <a:pt x="159" y="94"/>
                  </a:lnTo>
                  <a:lnTo>
                    <a:pt x="173" y="84"/>
                  </a:lnTo>
                  <a:lnTo>
                    <a:pt x="189" y="75"/>
                  </a:lnTo>
                  <a:lnTo>
                    <a:pt x="205" y="66"/>
                  </a:lnTo>
                  <a:lnTo>
                    <a:pt x="221" y="57"/>
                  </a:lnTo>
                  <a:lnTo>
                    <a:pt x="237" y="51"/>
                  </a:lnTo>
                  <a:lnTo>
                    <a:pt x="255" y="45"/>
                  </a:lnTo>
                  <a:lnTo>
                    <a:pt x="273" y="40"/>
                  </a:lnTo>
                  <a:lnTo>
                    <a:pt x="290" y="36"/>
                  </a:lnTo>
                  <a:lnTo>
                    <a:pt x="309" y="32"/>
                  </a:lnTo>
                  <a:lnTo>
                    <a:pt x="327" y="30"/>
                  </a:lnTo>
                  <a:lnTo>
                    <a:pt x="346" y="28"/>
                  </a:lnTo>
                  <a:lnTo>
                    <a:pt x="364" y="28"/>
                  </a:lnTo>
                  <a:lnTo>
                    <a:pt x="383" y="28"/>
                  </a:lnTo>
                  <a:lnTo>
                    <a:pt x="401" y="30"/>
                  </a:lnTo>
                  <a:lnTo>
                    <a:pt x="419" y="32"/>
                  </a:lnTo>
                  <a:lnTo>
                    <a:pt x="437" y="36"/>
                  </a:lnTo>
                  <a:lnTo>
                    <a:pt x="455" y="40"/>
                  </a:lnTo>
                  <a:lnTo>
                    <a:pt x="472" y="45"/>
                  </a:lnTo>
                  <a:lnTo>
                    <a:pt x="490" y="51"/>
                  </a:lnTo>
                  <a:lnTo>
                    <a:pt x="506" y="57"/>
                  </a:lnTo>
                  <a:lnTo>
                    <a:pt x="523" y="66"/>
                  </a:lnTo>
                  <a:lnTo>
                    <a:pt x="538" y="75"/>
                  </a:lnTo>
                  <a:lnTo>
                    <a:pt x="554" y="84"/>
                  </a:lnTo>
                  <a:lnTo>
                    <a:pt x="569" y="94"/>
                  </a:lnTo>
                  <a:lnTo>
                    <a:pt x="583" y="106"/>
                  </a:lnTo>
                  <a:lnTo>
                    <a:pt x="597" y="117"/>
                  </a:lnTo>
                  <a:lnTo>
                    <a:pt x="610" y="130"/>
                  </a:lnTo>
                  <a:lnTo>
                    <a:pt x="623" y="144"/>
                  </a:lnTo>
                  <a:lnTo>
                    <a:pt x="628" y="151"/>
                  </a:lnTo>
                  <a:lnTo>
                    <a:pt x="634" y="157"/>
                  </a:lnTo>
                  <a:lnTo>
                    <a:pt x="638" y="163"/>
                  </a:lnTo>
                  <a:lnTo>
                    <a:pt x="643" y="170"/>
                  </a:lnTo>
                  <a:lnTo>
                    <a:pt x="647" y="176"/>
                  </a:lnTo>
                  <a:lnTo>
                    <a:pt x="652" y="183"/>
                  </a:lnTo>
                  <a:lnTo>
                    <a:pt x="657" y="190"/>
                  </a:lnTo>
                  <a:lnTo>
                    <a:pt x="660" y="197"/>
                  </a:lnTo>
                  <a:lnTo>
                    <a:pt x="678" y="181"/>
                  </a:lnTo>
                  <a:lnTo>
                    <a:pt x="674" y="174"/>
                  </a:lnTo>
                  <a:lnTo>
                    <a:pt x="670" y="166"/>
                  </a:lnTo>
                  <a:lnTo>
                    <a:pt x="666" y="159"/>
                  </a:lnTo>
                  <a:lnTo>
                    <a:pt x="661" y="152"/>
                  </a:lnTo>
                  <a:lnTo>
                    <a:pt x="655" y="145"/>
                  </a:lnTo>
                  <a:lnTo>
                    <a:pt x="651" y="138"/>
                  </a:lnTo>
                  <a:lnTo>
                    <a:pt x="645" y="132"/>
                  </a:lnTo>
                  <a:lnTo>
                    <a:pt x="639" y="125"/>
                  </a:lnTo>
                  <a:lnTo>
                    <a:pt x="625" y="110"/>
                  </a:lnTo>
                  <a:lnTo>
                    <a:pt x="612" y="98"/>
                  </a:lnTo>
                  <a:lnTo>
                    <a:pt x="598" y="84"/>
                  </a:lnTo>
                  <a:lnTo>
                    <a:pt x="582" y="72"/>
                  </a:lnTo>
                  <a:lnTo>
                    <a:pt x="567" y="61"/>
                  </a:lnTo>
                  <a:lnTo>
                    <a:pt x="549" y="51"/>
                  </a:lnTo>
                  <a:lnTo>
                    <a:pt x="533" y="41"/>
                  </a:lnTo>
                  <a:lnTo>
                    <a:pt x="516" y="33"/>
                  </a:lnTo>
                  <a:lnTo>
                    <a:pt x="498" y="25"/>
                  </a:lnTo>
                  <a:lnTo>
                    <a:pt x="479" y="18"/>
                  </a:lnTo>
                  <a:lnTo>
                    <a:pt x="461" y="13"/>
                  </a:lnTo>
                  <a:lnTo>
                    <a:pt x="442" y="8"/>
                  </a:lnTo>
                  <a:lnTo>
                    <a:pt x="423" y="4"/>
                  </a:lnTo>
                  <a:lnTo>
                    <a:pt x="403" y="2"/>
                  </a:lnTo>
                  <a:lnTo>
                    <a:pt x="384" y="0"/>
                  </a:lnTo>
                  <a:lnTo>
                    <a:pt x="364" y="0"/>
                  </a:lnTo>
                  <a:lnTo>
                    <a:pt x="327" y="2"/>
                  </a:lnTo>
                  <a:lnTo>
                    <a:pt x="290" y="7"/>
                  </a:lnTo>
                  <a:lnTo>
                    <a:pt x="256" y="16"/>
                  </a:lnTo>
                  <a:lnTo>
                    <a:pt x="222" y="29"/>
                  </a:lnTo>
                  <a:lnTo>
                    <a:pt x="191" y="44"/>
                  </a:lnTo>
                  <a:lnTo>
                    <a:pt x="161" y="61"/>
                  </a:lnTo>
                  <a:lnTo>
                    <a:pt x="133" y="82"/>
                  </a:lnTo>
                  <a:lnTo>
                    <a:pt x="107" y="105"/>
                  </a:lnTo>
                  <a:lnTo>
                    <a:pt x="83" y="131"/>
                  </a:lnTo>
                  <a:lnTo>
                    <a:pt x="62" y="159"/>
                  </a:lnTo>
                  <a:lnTo>
                    <a:pt x="44" y="188"/>
                  </a:lnTo>
                  <a:lnTo>
                    <a:pt x="29" y="220"/>
                  </a:lnTo>
                  <a:lnTo>
                    <a:pt x="16" y="252"/>
                  </a:lnTo>
                  <a:lnTo>
                    <a:pt x="7" y="287"/>
                  </a:lnTo>
                  <a:lnTo>
                    <a:pt x="3" y="322"/>
                  </a:lnTo>
                  <a:lnTo>
                    <a:pt x="0" y="359"/>
                  </a:lnTo>
                  <a:lnTo>
                    <a:pt x="1" y="392"/>
                  </a:lnTo>
                  <a:lnTo>
                    <a:pt x="6" y="423"/>
                  </a:lnTo>
                  <a:lnTo>
                    <a:pt x="13" y="454"/>
                  </a:lnTo>
                  <a:lnTo>
                    <a:pt x="23" y="484"/>
                  </a:lnTo>
                  <a:lnTo>
                    <a:pt x="35" y="512"/>
                  </a:lnTo>
                  <a:lnTo>
                    <a:pt x="50" y="540"/>
                  </a:lnTo>
                  <a:lnTo>
                    <a:pt x="68" y="567"/>
                  </a:lnTo>
                  <a:lnTo>
                    <a:pt x="88" y="592"/>
                  </a:lnTo>
                  <a:lnTo>
                    <a:pt x="102" y="607"/>
                  </a:lnTo>
                  <a:lnTo>
                    <a:pt x="115" y="620"/>
                  </a:lnTo>
                  <a:lnTo>
                    <a:pt x="130" y="633"/>
                  </a:lnTo>
                  <a:lnTo>
                    <a:pt x="145" y="645"/>
                  </a:lnTo>
                  <a:lnTo>
                    <a:pt x="161" y="656"/>
                  </a:lnTo>
                  <a:lnTo>
                    <a:pt x="178" y="666"/>
                  </a:lnTo>
                  <a:lnTo>
                    <a:pt x="195" y="676"/>
                  </a:lnTo>
                  <a:lnTo>
                    <a:pt x="212" y="684"/>
                  </a:lnTo>
                  <a:lnTo>
                    <a:pt x="231" y="691"/>
                  </a:lnTo>
                  <a:lnTo>
                    <a:pt x="248" y="698"/>
                  </a:lnTo>
                  <a:lnTo>
                    <a:pt x="267" y="704"/>
                  </a:lnTo>
                  <a:lnTo>
                    <a:pt x="286" y="708"/>
                  </a:lnTo>
                  <a:lnTo>
                    <a:pt x="305" y="712"/>
                  </a:lnTo>
                  <a:lnTo>
                    <a:pt x="325" y="714"/>
                  </a:lnTo>
                  <a:lnTo>
                    <a:pt x="345" y="716"/>
                  </a:lnTo>
                  <a:lnTo>
                    <a:pt x="364" y="716"/>
                  </a:lnTo>
                  <a:lnTo>
                    <a:pt x="384" y="716"/>
                  </a:lnTo>
                  <a:lnTo>
                    <a:pt x="403" y="714"/>
                  </a:lnTo>
                  <a:lnTo>
                    <a:pt x="423" y="712"/>
                  </a:lnTo>
                  <a:lnTo>
                    <a:pt x="442" y="708"/>
                  </a:lnTo>
                  <a:lnTo>
                    <a:pt x="461" y="704"/>
                  </a:lnTo>
                  <a:lnTo>
                    <a:pt x="479" y="698"/>
                  </a:lnTo>
                  <a:lnTo>
                    <a:pt x="498" y="691"/>
                  </a:lnTo>
                  <a:lnTo>
                    <a:pt x="516" y="684"/>
                  </a:lnTo>
                  <a:lnTo>
                    <a:pt x="533" y="676"/>
                  </a:lnTo>
                  <a:lnTo>
                    <a:pt x="549" y="666"/>
                  </a:lnTo>
                  <a:lnTo>
                    <a:pt x="567" y="656"/>
                  </a:lnTo>
                  <a:lnTo>
                    <a:pt x="582" y="645"/>
                  </a:lnTo>
                  <a:lnTo>
                    <a:pt x="598" y="633"/>
                  </a:lnTo>
                  <a:lnTo>
                    <a:pt x="612" y="620"/>
                  </a:lnTo>
                  <a:lnTo>
                    <a:pt x="625" y="607"/>
                  </a:lnTo>
                  <a:lnTo>
                    <a:pt x="639" y="592"/>
                  </a:lnTo>
                  <a:lnTo>
                    <a:pt x="659" y="567"/>
                  </a:lnTo>
                  <a:lnTo>
                    <a:pt x="677" y="540"/>
                  </a:lnTo>
                  <a:lnTo>
                    <a:pt x="692" y="512"/>
                  </a:lnTo>
                  <a:lnTo>
                    <a:pt x="705" y="484"/>
                  </a:lnTo>
                  <a:lnTo>
                    <a:pt x="715" y="454"/>
                  </a:lnTo>
                  <a:lnTo>
                    <a:pt x="722" y="423"/>
                  </a:lnTo>
                  <a:lnTo>
                    <a:pt x="727" y="392"/>
                  </a:lnTo>
                  <a:lnTo>
                    <a:pt x="728" y="359"/>
                  </a:lnTo>
                  <a:lnTo>
                    <a:pt x="727" y="339"/>
                  </a:lnTo>
                  <a:lnTo>
                    <a:pt x="726" y="319"/>
                  </a:lnTo>
                  <a:lnTo>
                    <a:pt x="722" y="299"/>
                  </a:lnTo>
                  <a:lnTo>
                    <a:pt x="719" y="280"/>
                  </a:lnTo>
                  <a:lnTo>
                    <a:pt x="714" y="260"/>
                  </a:lnTo>
                  <a:lnTo>
                    <a:pt x="707" y="242"/>
                  </a:lnTo>
                  <a:lnTo>
                    <a:pt x="700" y="223"/>
                  </a:lnTo>
                  <a:lnTo>
                    <a:pt x="692" y="205"/>
                  </a:lnTo>
                  <a:lnTo>
                    <a:pt x="669" y="21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60" name="Freeform 171"/>
            <p:cNvSpPr>
              <a:spLocks/>
            </p:cNvSpPr>
            <p:nvPr/>
          </p:nvSpPr>
          <p:spPr bwMode="auto">
            <a:xfrm>
              <a:off x="5157" y="1256"/>
              <a:ext cx="353" cy="345"/>
            </a:xfrm>
            <a:custGeom>
              <a:avLst/>
              <a:gdLst>
                <a:gd name="T0" fmla="*/ 707 w 707"/>
                <a:gd name="T1" fmla="*/ 331 h 689"/>
                <a:gd name="T2" fmla="*/ 368 w 707"/>
                <a:gd name="T3" fmla="*/ 140 h 689"/>
                <a:gd name="T4" fmla="*/ 424 w 707"/>
                <a:gd name="T5" fmla="*/ 132 h 689"/>
                <a:gd name="T6" fmla="*/ 474 w 707"/>
                <a:gd name="T7" fmla="*/ 114 h 689"/>
                <a:gd name="T8" fmla="*/ 513 w 707"/>
                <a:gd name="T9" fmla="*/ 87 h 689"/>
                <a:gd name="T10" fmla="*/ 539 w 707"/>
                <a:gd name="T11" fmla="*/ 53 h 689"/>
                <a:gd name="T12" fmla="*/ 509 w 707"/>
                <a:gd name="T13" fmla="*/ 54 h 689"/>
                <a:gd name="T14" fmla="*/ 479 w 707"/>
                <a:gd name="T15" fmla="*/ 79 h 689"/>
                <a:gd name="T16" fmla="*/ 440 w 707"/>
                <a:gd name="T17" fmla="*/ 99 h 689"/>
                <a:gd name="T18" fmla="*/ 393 w 707"/>
                <a:gd name="T19" fmla="*/ 110 h 689"/>
                <a:gd name="T20" fmla="*/ 368 w 707"/>
                <a:gd name="T21" fmla="*/ 0 h 689"/>
                <a:gd name="T22" fmla="*/ 343 w 707"/>
                <a:gd name="T23" fmla="*/ 113 h 689"/>
                <a:gd name="T24" fmla="*/ 294 w 707"/>
                <a:gd name="T25" fmla="*/ 106 h 689"/>
                <a:gd name="T26" fmla="*/ 250 w 707"/>
                <a:gd name="T27" fmla="*/ 90 h 689"/>
                <a:gd name="T28" fmla="*/ 216 w 707"/>
                <a:gd name="T29" fmla="*/ 66 h 689"/>
                <a:gd name="T30" fmla="*/ 193 w 707"/>
                <a:gd name="T31" fmla="*/ 38 h 689"/>
                <a:gd name="T32" fmla="*/ 185 w 707"/>
                <a:gd name="T33" fmla="*/ 70 h 689"/>
                <a:gd name="T34" fmla="*/ 217 w 707"/>
                <a:gd name="T35" fmla="*/ 101 h 689"/>
                <a:gd name="T36" fmla="*/ 262 w 707"/>
                <a:gd name="T37" fmla="*/ 124 h 689"/>
                <a:gd name="T38" fmla="*/ 315 w 707"/>
                <a:gd name="T39" fmla="*/ 138 h 689"/>
                <a:gd name="T40" fmla="*/ 343 w 707"/>
                <a:gd name="T41" fmla="*/ 331 h 689"/>
                <a:gd name="T42" fmla="*/ 0 w 707"/>
                <a:gd name="T43" fmla="*/ 359 h 689"/>
                <a:gd name="T44" fmla="*/ 343 w 707"/>
                <a:gd name="T45" fmla="*/ 557 h 689"/>
                <a:gd name="T46" fmla="*/ 292 w 707"/>
                <a:gd name="T47" fmla="*/ 564 h 689"/>
                <a:gd name="T48" fmla="*/ 246 w 707"/>
                <a:gd name="T49" fmla="*/ 580 h 689"/>
                <a:gd name="T50" fmla="*/ 206 w 707"/>
                <a:gd name="T51" fmla="*/ 603 h 689"/>
                <a:gd name="T52" fmla="*/ 179 w 707"/>
                <a:gd name="T53" fmla="*/ 634 h 689"/>
                <a:gd name="T54" fmla="*/ 209 w 707"/>
                <a:gd name="T55" fmla="*/ 637 h 689"/>
                <a:gd name="T56" fmla="*/ 239 w 707"/>
                <a:gd name="T57" fmla="*/ 614 h 689"/>
                <a:gd name="T58" fmla="*/ 277 w 707"/>
                <a:gd name="T59" fmla="*/ 596 h 689"/>
                <a:gd name="T60" fmla="*/ 320 w 707"/>
                <a:gd name="T61" fmla="*/ 586 h 689"/>
                <a:gd name="T62" fmla="*/ 343 w 707"/>
                <a:gd name="T63" fmla="*/ 689 h 689"/>
                <a:gd name="T64" fmla="*/ 368 w 707"/>
                <a:gd name="T65" fmla="*/ 584 h 689"/>
                <a:gd name="T66" fmla="*/ 415 w 707"/>
                <a:gd name="T67" fmla="*/ 591 h 689"/>
                <a:gd name="T68" fmla="*/ 457 w 707"/>
                <a:gd name="T69" fmla="*/ 604 h 689"/>
                <a:gd name="T70" fmla="*/ 492 w 707"/>
                <a:gd name="T71" fmla="*/ 625 h 689"/>
                <a:gd name="T72" fmla="*/ 516 w 707"/>
                <a:gd name="T73" fmla="*/ 652 h 689"/>
                <a:gd name="T74" fmla="*/ 523 w 707"/>
                <a:gd name="T75" fmla="*/ 621 h 689"/>
                <a:gd name="T76" fmla="*/ 488 w 707"/>
                <a:gd name="T77" fmla="*/ 592 h 689"/>
                <a:gd name="T78" fmla="*/ 446 w 707"/>
                <a:gd name="T79" fmla="*/ 571 h 689"/>
                <a:gd name="T80" fmla="*/ 395 w 707"/>
                <a:gd name="T81" fmla="*/ 560 h 689"/>
                <a:gd name="T82" fmla="*/ 368 w 707"/>
                <a:gd name="T83" fmla="*/ 35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7" h="689">
                  <a:moveTo>
                    <a:pt x="707" y="359"/>
                  </a:moveTo>
                  <a:lnTo>
                    <a:pt x="707" y="331"/>
                  </a:lnTo>
                  <a:lnTo>
                    <a:pt x="368" y="331"/>
                  </a:lnTo>
                  <a:lnTo>
                    <a:pt x="368" y="140"/>
                  </a:lnTo>
                  <a:lnTo>
                    <a:pt x="396" y="138"/>
                  </a:lnTo>
                  <a:lnTo>
                    <a:pt x="424" y="132"/>
                  </a:lnTo>
                  <a:lnTo>
                    <a:pt x="449" y="124"/>
                  </a:lnTo>
                  <a:lnTo>
                    <a:pt x="474" y="114"/>
                  </a:lnTo>
                  <a:lnTo>
                    <a:pt x="494" y="102"/>
                  </a:lnTo>
                  <a:lnTo>
                    <a:pt x="513" y="87"/>
                  </a:lnTo>
                  <a:lnTo>
                    <a:pt x="528" y="71"/>
                  </a:lnTo>
                  <a:lnTo>
                    <a:pt x="539" y="53"/>
                  </a:lnTo>
                  <a:lnTo>
                    <a:pt x="518" y="39"/>
                  </a:lnTo>
                  <a:lnTo>
                    <a:pt x="509" y="54"/>
                  </a:lnTo>
                  <a:lnTo>
                    <a:pt x="495" y="68"/>
                  </a:lnTo>
                  <a:lnTo>
                    <a:pt x="479" y="79"/>
                  </a:lnTo>
                  <a:lnTo>
                    <a:pt x="461" y="90"/>
                  </a:lnTo>
                  <a:lnTo>
                    <a:pt x="440" y="99"/>
                  </a:lnTo>
                  <a:lnTo>
                    <a:pt x="417" y="106"/>
                  </a:lnTo>
                  <a:lnTo>
                    <a:pt x="393" y="110"/>
                  </a:lnTo>
                  <a:lnTo>
                    <a:pt x="368" y="113"/>
                  </a:lnTo>
                  <a:lnTo>
                    <a:pt x="368" y="0"/>
                  </a:lnTo>
                  <a:lnTo>
                    <a:pt x="343" y="0"/>
                  </a:lnTo>
                  <a:lnTo>
                    <a:pt x="343" y="113"/>
                  </a:lnTo>
                  <a:lnTo>
                    <a:pt x="318" y="110"/>
                  </a:lnTo>
                  <a:lnTo>
                    <a:pt x="294" y="106"/>
                  </a:lnTo>
                  <a:lnTo>
                    <a:pt x="271" y="99"/>
                  </a:lnTo>
                  <a:lnTo>
                    <a:pt x="250" y="90"/>
                  </a:lnTo>
                  <a:lnTo>
                    <a:pt x="232" y="79"/>
                  </a:lnTo>
                  <a:lnTo>
                    <a:pt x="216" y="66"/>
                  </a:lnTo>
                  <a:lnTo>
                    <a:pt x="202" y="53"/>
                  </a:lnTo>
                  <a:lnTo>
                    <a:pt x="193" y="38"/>
                  </a:lnTo>
                  <a:lnTo>
                    <a:pt x="173" y="52"/>
                  </a:lnTo>
                  <a:lnTo>
                    <a:pt x="185" y="70"/>
                  </a:lnTo>
                  <a:lnTo>
                    <a:pt x="198" y="86"/>
                  </a:lnTo>
                  <a:lnTo>
                    <a:pt x="217" y="101"/>
                  </a:lnTo>
                  <a:lnTo>
                    <a:pt x="237" y="114"/>
                  </a:lnTo>
                  <a:lnTo>
                    <a:pt x="262" y="124"/>
                  </a:lnTo>
                  <a:lnTo>
                    <a:pt x="287" y="132"/>
                  </a:lnTo>
                  <a:lnTo>
                    <a:pt x="315" y="138"/>
                  </a:lnTo>
                  <a:lnTo>
                    <a:pt x="343" y="140"/>
                  </a:lnTo>
                  <a:lnTo>
                    <a:pt x="343" y="331"/>
                  </a:lnTo>
                  <a:lnTo>
                    <a:pt x="0" y="331"/>
                  </a:lnTo>
                  <a:lnTo>
                    <a:pt x="0" y="359"/>
                  </a:lnTo>
                  <a:lnTo>
                    <a:pt x="343" y="359"/>
                  </a:lnTo>
                  <a:lnTo>
                    <a:pt x="343" y="557"/>
                  </a:lnTo>
                  <a:lnTo>
                    <a:pt x="317" y="560"/>
                  </a:lnTo>
                  <a:lnTo>
                    <a:pt x="292" y="564"/>
                  </a:lnTo>
                  <a:lnTo>
                    <a:pt x="267" y="571"/>
                  </a:lnTo>
                  <a:lnTo>
                    <a:pt x="246" y="580"/>
                  </a:lnTo>
                  <a:lnTo>
                    <a:pt x="225" y="591"/>
                  </a:lnTo>
                  <a:lnTo>
                    <a:pt x="206" y="603"/>
                  </a:lnTo>
                  <a:lnTo>
                    <a:pt x="191" y="618"/>
                  </a:lnTo>
                  <a:lnTo>
                    <a:pt x="179" y="634"/>
                  </a:lnTo>
                  <a:lnTo>
                    <a:pt x="198" y="651"/>
                  </a:lnTo>
                  <a:lnTo>
                    <a:pt x="209" y="637"/>
                  </a:lnTo>
                  <a:lnTo>
                    <a:pt x="223" y="624"/>
                  </a:lnTo>
                  <a:lnTo>
                    <a:pt x="239" y="614"/>
                  </a:lnTo>
                  <a:lnTo>
                    <a:pt x="256" y="604"/>
                  </a:lnTo>
                  <a:lnTo>
                    <a:pt x="277" y="596"/>
                  </a:lnTo>
                  <a:lnTo>
                    <a:pt x="297" y="591"/>
                  </a:lnTo>
                  <a:lnTo>
                    <a:pt x="320" y="586"/>
                  </a:lnTo>
                  <a:lnTo>
                    <a:pt x="343" y="584"/>
                  </a:lnTo>
                  <a:lnTo>
                    <a:pt x="343" y="689"/>
                  </a:lnTo>
                  <a:lnTo>
                    <a:pt x="368" y="689"/>
                  </a:lnTo>
                  <a:lnTo>
                    <a:pt x="368" y="584"/>
                  </a:lnTo>
                  <a:lnTo>
                    <a:pt x="392" y="586"/>
                  </a:lnTo>
                  <a:lnTo>
                    <a:pt x="415" y="591"/>
                  </a:lnTo>
                  <a:lnTo>
                    <a:pt x="437" y="596"/>
                  </a:lnTo>
                  <a:lnTo>
                    <a:pt x="457" y="604"/>
                  </a:lnTo>
                  <a:lnTo>
                    <a:pt x="476" y="615"/>
                  </a:lnTo>
                  <a:lnTo>
                    <a:pt x="492" y="625"/>
                  </a:lnTo>
                  <a:lnTo>
                    <a:pt x="506" y="638"/>
                  </a:lnTo>
                  <a:lnTo>
                    <a:pt x="516" y="652"/>
                  </a:lnTo>
                  <a:lnTo>
                    <a:pt x="535" y="637"/>
                  </a:lnTo>
                  <a:lnTo>
                    <a:pt x="523" y="621"/>
                  </a:lnTo>
                  <a:lnTo>
                    <a:pt x="507" y="606"/>
                  </a:lnTo>
                  <a:lnTo>
                    <a:pt x="488" y="592"/>
                  </a:lnTo>
                  <a:lnTo>
                    <a:pt x="469" y="580"/>
                  </a:lnTo>
                  <a:lnTo>
                    <a:pt x="446" y="571"/>
                  </a:lnTo>
                  <a:lnTo>
                    <a:pt x="421" y="564"/>
                  </a:lnTo>
                  <a:lnTo>
                    <a:pt x="395" y="560"/>
                  </a:lnTo>
                  <a:lnTo>
                    <a:pt x="368" y="557"/>
                  </a:lnTo>
                  <a:lnTo>
                    <a:pt x="368" y="359"/>
                  </a:lnTo>
                  <a:lnTo>
                    <a:pt x="707" y="3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61" name="Freeform 172"/>
            <p:cNvSpPr>
              <a:spLocks/>
            </p:cNvSpPr>
            <p:nvPr/>
          </p:nvSpPr>
          <p:spPr bwMode="auto">
            <a:xfrm>
              <a:off x="5417" y="1350"/>
              <a:ext cx="13" cy="14"/>
            </a:xfrm>
            <a:custGeom>
              <a:avLst/>
              <a:gdLst>
                <a:gd name="T0" fmla="*/ 3 w 26"/>
                <a:gd name="T1" fmla="*/ 29 h 29"/>
                <a:gd name="T2" fmla="*/ 26 w 26"/>
                <a:gd name="T3" fmla="*/ 23 h 29"/>
                <a:gd name="T4" fmla="*/ 25 w 26"/>
                <a:gd name="T5" fmla="*/ 18 h 29"/>
                <a:gd name="T6" fmla="*/ 24 w 26"/>
                <a:gd name="T7" fmla="*/ 12 h 29"/>
                <a:gd name="T8" fmla="*/ 22 w 26"/>
                <a:gd name="T9" fmla="*/ 6 h 29"/>
                <a:gd name="T10" fmla="*/ 20 w 26"/>
                <a:gd name="T11" fmla="*/ 0 h 29"/>
                <a:gd name="T12" fmla="*/ 0 w 26"/>
                <a:gd name="T13" fmla="*/ 13 h 29"/>
                <a:gd name="T14" fmla="*/ 1 w 26"/>
                <a:gd name="T15" fmla="*/ 18 h 29"/>
                <a:gd name="T16" fmla="*/ 2 w 26"/>
                <a:gd name="T17" fmla="*/ 21 h 29"/>
                <a:gd name="T18" fmla="*/ 2 w 26"/>
                <a:gd name="T19" fmla="*/ 26 h 29"/>
                <a:gd name="T20" fmla="*/ 3 w 26"/>
                <a:gd name="T2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9">
                  <a:moveTo>
                    <a:pt x="3" y="29"/>
                  </a:moveTo>
                  <a:lnTo>
                    <a:pt x="26" y="23"/>
                  </a:lnTo>
                  <a:lnTo>
                    <a:pt x="25" y="18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0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62" name="Freeform 173"/>
            <p:cNvSpPr>
              <a:spLocks/>
            </p:cNvSpPr>
            <p:nvPr/>
          </p:nvSpPr>
          <p:spPr bwMode="auto">
            <a:xfrm>
              <a:off x="5231" y="1249"/>
              <a:ext cx="207" cy="359"/>
            </a:xfrm>
            <a:custGeom>
              <a:avLst/>
              <a:gdLst>
                <a:gd name="T0" fmla="*/ 387 w 413"/>
                <a:gd name="T1" fmla="*/ 292 h 716"/>
                <a:gd name="T2" fmla="*/ 387 w 413"/>
                <a:gd name="T3" fmla="*/ 425 h 716"/>
                <a:gd name="T4" fmla="*/ 336 w 413"/>
                <a:gd name="T5" fmla="*/ 592 h 716"/>
                <a:gd name="T6" fmla="*/ 244 w 413"/>
                <a:gd name="T7" fmla="*/ 682 h 716"/>
                <a:gd name="T8" fmla="*/ 182 w 413"/>
                <a:gd name="T9" fmla="*/ 685 h 716"/>
                <a:gd name="T10" fmla="*/ 144 w 413"/>
                <a:gd name="T11" fmla="*/ 669 h 716"/>
                <a:gd name="T12" fmla="*/ 109 w 413"/>
                <a:gd name="T13" fmla="*/ 638 h 716"/>
                <a:gd name="T14" fmla="*/ 59 w 413"/>
                <a:gd name="T15" fmla="*/ 553 h 716"/>
                <a:gd name="T16" fmla="*/ 30 w 413"/>
                <a:gd name="T17" fmla="*/ 442 h 716"/>
                <a:gd name="T18" fmla="*/ 25 w 413"/>
                <a:gd name="T19" fmla="*/ 317 h 716"/>
                <a:gd name="T20" fmla="*/ 46 w 413"/>
                <a:gd name="T21" fmla="*/ 199 h 716"/>
                <a:gd name="T22" fmla="*/ 90 w 413"/>
                <a:gd name="T23" fmla="*/ 105 h 716"/>
                <a:gd name="T24" fmla="*/ 132 w 413"/>
                <a:gd name="T25" fmla="*/ 56 h 716"/>
                <a:gd name="T26" fmla="*/ 169 w 413"/>
                <a:gd name="T27" fmla="*/ 34 h 716"/>
                <a:gd name="T28" fmla="*/ 207 w 413"/>
                <a:gd name="T29" fmla="*/ 28 h 716"/>
                <a:gd name="T30" fmla="*/ 245 w 413"/>
                <a:gd name="T31" fmla="*/ 34 h 716"/>
                <a:gd name="T32" fmla="*/ 282 w 413"/>
                <a:gd name="T33" fmla="*/ 56 h 716"/>
                <a:gd name="T34" fmla="*/ 314 w 413"/>
                <a:gd name="T35" fmla="*/ 92 h 716"/>
                <a:gd name="T36" fmla="*/ 343 w 413"/>
                <a:gd name="T37" fmla="*/ 138 h 716"/>
                <a:gd name="T38" fmla="*/ 366 w 413"/>
                <a:gd name="T39" fmla="*/ 193 h 716"/>
                <a:gd name="T40" fmla="*/ 386 w 413"/>
                <a:gd name="T41" fmla="*/ 180 h 716"/>
                <a:gd name="T42" fmla="*/ 363 w 413"/>
                <a:gd name="T43" fmla="*/ 122 h 716"/>
                <a:gd name="T44" fmla="*/ 333 w 413"/>
                <a:gd name="T45" fmla="*/ 74 h 716"/>
                <a:gd name="T46" fmla="*/ 295 w 413"/>
                <a:gd name="T47" fmla="*/ 34 h 716"/>
                <a:gd name="T48" fmla="*/ 252 w 413"/>
                <a:gd name="T49" fmla="*/ 8 h 716"/>
                <a:gd name="T50" fmla="*/ 207 w 413"/>
                <a:gd name="T51" fmla="*/ 0 h 716"/>
                <a:gd name="T52" fmla="*/ 146 w 413"/>
                <a:gd name="T53" fmla="*/ 16 h 716"/>
                <a:gd name="T54" fmla="*/ 92 w 413"/>
                <a:gd name="T55" fmla="*/ 61 h 716"/>
                <a:gd name="T56" fmla="*/ 47 w 413"/>
                <a:gd name="T57" fmla="*/ 131 h 716"/>
                <a:gd name="T58" fmla="*/ 16 w 413"/>
                <a:gd name="T59" fmla="*/ 220 h 716"/>
                <a:gd name="T60" fmla="*/ 1 w 413"/>
                <a:gd name="T61" fmla="*/ 322 h 716"/>
                <a:gd name="T62" fmla="*/ 6 w 413"/>
                <a:gd name="T63" fmla="*/ 448 h 716"/>
                <a:gd name="T64" fmla="*/ 38 w 413"/>
                <a:gd name="T65" fmla="*/ 565 h 716"/>
                <a:gd name="T66" fmla="*/ 92 w 413"/>
                <a:gd name="T67" fmla="*/ 658 h 716"/>
                <a:gd name="T68" fmla="*/ 132 w 413"/>
                <a:gd name="T69" fmla="*/ 693 h 716"/>
                <a:gd name="T70" fmla="*/ 176 w 413"/>
                <a:gd name="T71" fmla="*/ 713 h 716"/>
                <a:gd name="T72" fmla="*/ 222 w 413"/>
                <a:gd name="T73" fmla="*/ 715 h 716"/>
                <a:gd name="T74" fmla="*/ 267 w 413"/>
                <a:gd name="T75" fmla="*/ 701 h 716"/>
                <a:gd name="T76" fmla="*/ 308 w 413"/>
                <a:gd name="T77" fmla="*/ 671 h 716"/>
                <a:gd name="T78" fmla="*/ 360 w 413"/>
                <a:gd name="T79" fmla="*/ 600 h 716"/>
                <a:gd name="T80" fmla="*/ 399 w 413"/>
                <a:gd name="T81" fmla="*/ 489 h 716"/>
                <a:gd name="T82" fmla="*/ 413 w 413"/>
                <a:gd name="T83" fmla="*/ 359 h 716"/>
                <a:gd name="T84" fmla="*/ 405 w 413"/>
                <a:gd name="T85" fmla="*/ 25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3" h="716">
                  <a:moveTo>
                    <a:pt x="375" y="229"/>
                  </a:moveTo>
                  <a:lnTo>
                    <a:pt x="381" y="260"/>
                  </a:lnTo>
                  <a:lnTo>
                    <a:pt x="387" y="292"/>
                  </a:lnTo>
                  <a:lnTo>
                    <a:pt x="389" y="325"/>
                  </a:lnTo>
                  <a:lnTo>
                    <a:pt x="390" y="359"/>
                  </a:lnTo>
                  <a:lnTo>
                    <a:pt x="387" y="425"/>
                  </a:lnTo>
                  <a:lnTo>
                    <a:pt x="375" y="487"/>
                  </a:lnTo>
                  <a:lnTo>
                    <a:pt x="359" y="542"/>
                  </a:lnTo>
                  <a:lnTo>
                    <a:pt x="336" y="592"/>
                  </a:lnTo>
                  <a:lnTo>
                    <a:pt x="310" y="632"/>
                  </a:lnTo>
                  <a:lnTo>
                    <a:pt x="278" y="662"/>
                  </a:lnTo>
                  <a:lnTo>
                    <a:pt x="244" y="682"/>
                  </a:lnTo>
                  <a:lnTo>
                    <a:pt x="207" y="689"/>
                  </a:lnTo>
                  <a:lnTo>
                    <a:pt x="194" y="688"/>
                  </a:lnTo>
                  <a:lnTo>
                    <a:pt x="182" y="685"/>
                  </a:lnTo>
                  <a:lnTo>
                    <a:pt x="169" y="682"/>
                  </a:lnTo>
                  <a:lnTo>
                    <a:pt x="156" y="676"/>
                  </a:lnTo>
                  <a:lnTo>
                    <a:pt x="144" y="669"/>
                  </a:lnTo>
                  <a:lnTo>
                    <a:pt x="132" y="660"/>
                  </a:lnTo>
                  <a:lnTo>
                    <a:pt x="121" y="650"/>
                  </a:lnTo>
                  <a:lnTo>
                    <a:pt x="109" y="638"/>
                  </a:lnTo>
                  <a:lnTo>
                    <a:pt x="90" y="613"/>
                  </a:lnTo>
                  <a:lnTo>
                    <a:pt x="74" y="585"/>
                  </a:lnTo>
                  <a:lnTo>
                    <a:pt x="59" y="553"/>
                  </a:lnTo>
                  <a:lnTo>
                    <a:pt x="46" y="518"/>
                  </a:lnTo>
                  <a:lnTo>
                    <a:pt x="37" y="481"/>
                  </a:lnTo>
                  <a:lnTo>
                    <a:pt x="30" y="442"/>
                  </a:lnTo>
                  <a:lnTo>
                    <a:pt x="25" y="402"/>
                  </a:lnTo>
                  <a:lnTo>
                    <a:pt x="24" y="359"/>
                  </a:lnTo>
                  <a:lnTo>
                    <a:pt x="25" y="317"/>
                  </a:lnTo>
                  <a:lnTo>
                    <a:pt x="30" y="276"/>
                  </a:lnTo>
                  <a:lnTo>
                    <a:pt x="37" y="237"/>
                  </a:lnTo>
                  <a:lnTo>
                    <a:pt x="46" y="199"/>
                  </a:lnTo>
                  <a:lnTo>
                    <a:pt x="59" y="165"/>
                  </a:lnTo>
                  <a:lnTo>
                    <a:pt x="74" y="132"/>
                  </a:lnTo>
                  <a:lnTo>
                    <a:pt x="90" y="105"/>
                  </a:lnTo>
                  <a:lnTo>
                    <a:pt x="109" y="79"/>
                  </a:lnTo>
                  <a:lnTo>
                    <a:pt x="121" y="67"/>
                  </a:lnTo>
                  <a:lnTo>
                    <a:pt x="132" y="56"/>
                  </a:lnTo>
                  <a:lnTo>
                    <a:pt x="144" y="48"/>
                  </a:lnTo>
                  <a:lnTo>
                    <a:pt x="156" y="40"/>
                  </a:lnTo>
                  <a:lnTo>
                    <a:pt x="169" y="34"/>
                  </a:lnTo>
                  <a:lnTo>
                    <a:pt x="182" y="31"/>
                  </a:lnTo>
                  <a:lnTo>
                    <a:pt x="194" y="29"/>
                  </a:lnTo>
                  <a:lnTo>
                    <a:pt x="207" y="28"/>
                  </a:lnTo>
                  <a:lnTo>
                    <a:pt x="220" y="29"/>
                  </a:lnTo>
                  <a:lnTo>
                    <a:pt x="232" y="31"/>
                  </a:lnTo>
                  <a:lnTo>
                    <a:pt x="245" y="34"/>
                  </a:lnTo>
                  <a:lnTo>
                    <a:pt x="258" y="40"/>
                  </a:lnTo>
                  <a:lnTo>
                    <a:pt x="269" y="48"/>
                  </a:lnTo>
                  <a:lnTo>
                    <a:pt x="282" y="56"/>
                  </a:lnTo>
                  <a:lnTo>
                    <a:pt x="292" y="67"/>
                  </a:lnTo>
                  <a:lnTo>
                    <a:pt x="304" y="79"/>
                  </a:lnTo>
                  <a:lnTo>
                    <a:pt x="314" y="92"/>
                  </a:lnTo>
                  <a:lnTo>
                    <a:pt x="325" y="107"/>
                  </a:lnTo>
                  <a:lnTo>
                    <a:pt x="335" y="122"/>
                  </a:lnTo>
                  <a:lnTo>
                    <a:pt x="343" y="138"/>
                  </a:lnTo>
                  <a:lnTo>
                    <a:pt x="351" y="155"/>
                  </a:lnTo>
                  <a:lnTo>
                    <a:pt x="359" y="174"/>
                  </a:lnTo>
                  <a:lnTo>
                    <a:pt x="366" y="193"/>
                  </a:lnTo>
                  <a:lnTo>
                    <a:pt x="372" y="213"/>
                  </a:lnTo>
                  <a:lnTo>
                    <a:pt x="392" y="200"/>
                  </a:lnTo>
                  <a:lnTo>
                    <a:pt x="386" y="180"/>
                  </a:lnTo>
                  <a:lnTo>
                    <a:pt x="379" y="160"/>
                  </a:lnTo>
                  <a:lnTo>
                    <a:pt x="371" y="140"/>
                  </a:lnTo>
                  <a:lnTo>
                    <a:pt x="363" y="122"/>
                  </a:lnTo>
                  <a:lnTo>
                    <a:pt x="353" y="105"/>
                  </a:lnTo>
                  <a:lnTo>
                    <a:pt x="343" y="89"/>
                  </a:lnTo>
                  <a:lnTo>
                    <a:pt x="333" y="74"/>
                  </a:lnTo>
                  <a:lnTo>
                    <a:pt x="321" y="60"/>
                  </a:lnTo>
                  <a:lnTo>
                    <a:pt x="308" y="46"/>
                  </a:lnTo>
                  <a:lnTo>
                    <a:pt x="295" y="34"/>
                  </a:lnTo>
                  <a:lnTo>
                    <a:pt x="281" y="24"/>
                  </a:lnTo>
                  <a:lnTo>
                    <a:pt x="267" y="15"/>
                  </a:lnTo>
                  <a:lnTo>
                    <a:pt x="252" y="8"/>
                  </a:lnTo>
                  <a:lnTo>
                    <a:pt x="237" y="3"/>
                  </a:lnTo>
                  <a:lnTo>
                    <a:pt x="222" y="1"/>
                  </a:lnTo>
                  <a:lnTo>
                    <a:pt x="207" y="0"/>
                  </a:lnTo>
                  <a:lnTo>
                    <a:pt x="186" y="2"/>
                  </a:lnTo>
                  <a:lnTo>
                    <a:pt x="166" y="7"/>
                  </a:lnTo>
                  <a:lnTo>
                    <a:pt x="146" y="16"/>
                  </a:lnTo>
                  <a:lnTo>
                    <a:pt x="126" y="29"/>
                  </a:lnTo>
                  <a:lnTo>
                    <a:pt x="108" y="44"/>
                  </a:lnTo>
                  <a:lnTo>
                    <a:pt x="92" y="61"/>
                  </a:lnTo>
                  <a:lnTo>
                    <a:pt x="76" y="82"/>
                  </a:lnTo>
                  <a:lnTo>
                    <a:pt x="61" y="105"/>
                  </a:lnTo>
                  <a:lnTo>
                    <a:pt x="47" y="131"/>
                  </a:lnTo>
                  <a:lnTo>
                    <a:pt x="36" y="159"/>
                  </a:lnTo>
                  <a:lnTo>
                    <a:pt x="25" y="188"/>
                  </a:lnTo>
                  <a:lnTo>
                    <a:pt x="16" y="220"/>
                  </a:lnTo>
                  <a:lnTo>
                    <a:pt x="9" y="252"/>
                  </a:lnTo>
                  <a:lnTo>
                    <a:pt x="4" y="287"/>
                  </a:lnTo>
                  <a:lnTo>
                    <a:pt x="1" y="322"/>
                  </a:lnTo>
                  <a:lnTo>
                    <a:pt x="0" y="359"/>
                  </a:lnTo>
                  <a:lnTo>
                    <a:pt x="1" y="404"/>
                  </a:lnTo>
                  <a:lnTo>
                    <a:pt x="6" y="448"/>
                  </a:lnTo>
                  <a:lnTo>
                    <a:pt x="14" y="489"/>
                  </a:lnTo>
                  <a:lnTo>
                    <a:pt x="24" y="529"/>
                  </a:lnTo>
                  <a:lnTo>
                    <a:pt x="38" y="565"/>
                  </a:lnTo>
                  <a:lnTo>
                    <a:pt x="53" y="600"/>
                  </a:lnTo>
                  <a:lnTo>
                    <a:pt x="71" y="631"/>
                  </a:lnTo>
                  <a:lnTo>
                    <a:pt x="92" y="658"/>
                  </a:lnTo>
                  <a:lnTo>
                    <a:pt x="105" y="671"/>
                  </a:lnTo>
                  <a:lnTo>
                    <a:pt x="118" y="683"/>
                  </a:lnTo>
                  <a:lnTo>
                    <a:pt x="132" y="693"/>
                  </a:lnTo>
                  <a:lnTo>
                    <a:pt x="147" y="701"/>
                  </a:lnTo>
                  <a:lnTo>
                    <a:pt x="161" y="708"/>
                  </a:lnTo>
                  <a:lnTo>
                    <a:pt x="176" y="713"/>
                  </a:lnTo>
                  <a:lnTo>
                    <a:pt x="192" y="715"/>
                  </a:lnTo>
                  <a:lnTo>
                    <a:pt x="207" y="716"/>
                  </a:lnTo>
                  <a:lnTo>
                    <a:pt x="222" y="715"/>
                  </a:lnTo>
                  <a:lnTo>
                    <a:pt x="237" y="713"/>
                  </a:lnTo>
                  <a:lnTo>
                    <a:pt x="252" y="708"/>
                  </a:lnTo>
                  <a:lnTo>
                    <a:pt x="267" y="701"/>
                  </a:lnTo>
                  <a:lnTo>
                    <a:pt x="281" y="693"/>
                  </a:lnTo>
                  <a:lnTo>
                    <a:pt x="295" y="683"/>
                  </a:lnTo>
                  <a:lnTo>
                    <a:pt x="308" y="671"/>
                  </a:lnTo>
                  <a:lnTo>
                    <a:pt x="321" y="658"/>
                  </a:lnTo>
                  <a:lnTo>
                    <a:pt x="342" y="631"/>
                  </a:lnTo>
                  <a:lnTo>
                    <a:pt x="360" y="600"/>
                  </a:lnTo>
                  <a:lnTo>
                    <a:pt x="375" y="565"/>
                  </a:lnTo>
                  <a:lnTo>
                    <a:pt x="389" y="529"/>
                  </a:lnTo>
                  <a:lnTo>
                    <a:pt x="399" y="489"/>
                  </a:lnTo>
                  <a:lnTo>
                    <a:pt x="407" y="448"/>
                  </a:lnTo>
                  <a:lnTo>
                    <a:pt x="412" y="404"/>
                  </a:lnTo>
                  <a:lnTo>
                    <a:pt x="413" y="359"/>
                  </a:lnTo>
                  <a:lnTo>
                    <a:pt x="412" y="324"/>
                  </a:lnTo>
                  <a:lnTo>
                    <a:pt x="410" y="289"/>
                  </a:lnTo>
                  <a:lnTo>
                    <a:pt x="405" y="256"/>
                  </a:lnTo>
                  <a:lnTo>
                    <a:pt x="398" y="223"/>
                  </a:lnTo>
                  <a:lnTo>
                    <a:pt x="375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7" name="TextBox 246"/>
          <p:cNvSpPr txBox="1"/>
          <p:nvPr/>
        </p:nvSpPr>
        <p:spPr>
          <a:xfrm>
            <a:off x="6084168" y="4005064"/>
            <a:ext cx="330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FREE ECONOMIC ZONES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5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27384"/>
            <a:ext cx="9144000" cy="7913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03648" y="134683"/>
            <a:ext cx="7647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SUBJECTS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395"/>
            <a:ext cx="1022230" cy="646530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-27384"/>
            <a:ext cx="1201742" cy="791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5" y="27298"/>
            <a:ext cx="850531" cy="537936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0" y="691925"/>
            <a:ext cx="9144000" cy="6166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139" y="860462"/>
            <a:ext cx="1233762" cy="1040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865901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subjects</a:t>
            </a:r>
            <a:endParaRPr lang="ru-RU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JV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037206"/>
            <a:ext cx="6300192" cy="4820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31254" y="2246324"/>
            <a:ext cx="1997911" cy="1333685"/>
            <a:chOff x="131254" y="2246324"/>
            <a:chExt cx="1997911" cy="1333685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54" y="2708920"/>
              <a:ext cx="1997911" cy="871089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742" y="2258199"/>
              <a:ext cx="570549" cy="34233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15" y="2246324"/>
              <a:ext cx="536760" cy="342330"/>
            </a:xfrm>
            <a:prstGeom prst="rect">
              <a:avLst/>
            </a:prstGeom>
            <a:ln w="3175">
              <a:noFill/>
            </a:ln>
          </p:spPr>
        </p:pic>
      </p:grpSp>
      <p:grpSp>
        <p:nvGrpSpPr>
          <p:cNvPr id="13" name="Группа 12"/>
          <p:cNvGrpSpPr/>
          <p:nvPr/>
        </p:nvGrpSpPr>
        <p:grpSpPr>
          <a:xfrm>
            <a:off x="-1513121" y="3956806"/>
            <a:ext cx="5078513" cy="1013715"/>
            <a:chOff x="-1513121" y="4098875"/>
            <a:chExt cx="5078513" cy="1013715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387364" y="4098875"/>
              <a:ext cx="1285616" cy="354205"/>
              <a:chOff x="458615" y="2246324"/>
              <a:chExt cx="1285616" cy="354205"/>
            </a:xfrm>
          </p:grpSpPr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9801" y="2258199"/>
                <a:ext cx="514430" cy="342330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pic>
            <p:nvPicPr>
              <p:cNvPr id="77" name="Рисунок 7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615" y="2246324"/>
                <a:ext cx="536760" cy="342330"/>
              </a:xfrm>
              <a:prstGeom prst="rect">
                <a:avLst/>
              </a:prstGeom>
              <a:ln w="3175">
                <a:noFill/>
              </a:ln>
            </p:spPr>
          </p:pic>
        </p:grpSp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3121" y="4653136"/>
              <a:ext cx="5078513" cy="459454"/>
            </a:xfrm>
            <a:prstGeom prst="rect">
              <a:avLst/>
            </a:prstGeom>
          </p:spPr>
        </p:pic>
      </p:grpSp>
      <p:grpSp>
        <p:nvGrpSpPr>
          <p:cNvPr id="91" name="Группа 90"/>
          <p:cNvGrpSpPr/>
          <p:nvPr/>
        </p:nvGrpSpPr>
        <p:grpSpPr>
          <a:xfrm>
            <a:off x="339862" y="5440786"/>
            <a:ext cx="1285616" cy="354205"/>
            <a:chOff x="458615" y="2246324"/>
            <a:chExt cx="1285616" cy="354205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801" y="2258199"/>
              <a:ext cx="514430" cy="34233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15" y="2246324"/>
              <a:ext cx="536760" cy="342330"/>
            </a:xfrm>
            <a:prstGeom prst="rect">
              <a:avLst/>
            </a:prstGeom>
            <a:ln w="3175">
              <a:noFill/>
            </a:ln>
          </p:spPr>
        </p:pic>
      </p:grpSp>
      <p:grpSp>
        <p:nvGrpSpPr>
          <p:cNvPr id="107" name="Группа 106"/>
          <p:cNvGrpSpPr/>
          <p:nvPr/>
        </p:nvGrpSpPr>
        <p:grpSpPr>
          <a:xfrm>
            <a:off x="2409746" y="3932620"/>
            <a:ext cx="1694806" cy="1124638"/>
            <a:chOff x="207348" y="2246324"/>
            <a:chExt cx="1694806" cy="1124638"/>
          </a:xfrm>
        </p:grpSpPr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48" y="2768860"/>
              <a:ext cx="1694806" cy="602102"/>
            </a:xfrm>
            <a:prstGeom prst="rect">
              <a:avLst/>
            </a:prstGeom>
          </p:spPr>
        </p:pic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801" y="2269057"/>
              <a:ext cx="514430" cy="320613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15" y="2246324"/>
              <a:ext cx="536760" cy="342330"/>
            </a:xfrm>
            <a:prstGeom prst="rect">
              <a:avLst/>
            </a:prstGeom>
            <a:ln w="3175">
              <a:noFill/>
            </a:ln>
          </p:spPr>
        </p:pic>
      </p:grpSp>
      <p:grpSp>
        <p:nvGrpSpPr>
          <p:cNvPr id="111" name="Группа 110"/>
          <p:cNvGrpSpPr/>
          <p:nvPr/>
        </p:nvGrpSpPr>
        <p:grpSpPr>
          <a:xfrm>
            <a:off x="2561690" y="5405160"/>
            <a:ext cx="1361188" cy="1152603"/>
            <a:chOff x="383043" y="2246324"/>
            <a:chExt cx="1361188" cy="1152603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43" y="2613920"/>
              <a:ext cx="1361188" cy="785007"/>
            </a:xfrm>
            <a:prstGeom prst="rect">
              <a:avLst/>
            </a:prstGeom>
          </p:spPr>
        </p:pic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801" y="2269057"/>
              <a:ext cx="514429" cy="320613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15" y="2246324"/>
              <a:ext cx="536760" cy="342330"/>
            </a:xfrm>
            <a:prstGeom prst="rect">
              <a:avLst/>
            </a:prstGeom>
            <a:ln w="3175">
              <a:noFill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434293" y="6402411"/>
            <a:ext cx="1597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635"/>
                </a:solidFill>
              </a:rPr>
              <a:t>TAJPROF</a:t>
            </a:r>
            <a:endParaRPr lang="ru-RU" sz="2000" b="1" dirty="0">
              <a:solidFill>
                <a:srgbClr val="007635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2365460" y="2258199"/>
            <a:ext cx="2021662" cy="1061898"/>
            <a:chOff x="2365460" y="2258199"/>
            <a:chExt cx="2021662" cy="1061898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2672889" y="2258199"/>
              <a:ext cx="1285616" cy="354205"/>
              <a:chOff x="458615" y="2246324"/>
              <a:chExt cx="1285616" cy="354205"/>
            </a:xfrm>
          </p:grpSpPr>
          <p:pic>
            <p:nvPicPr>
              <p:cNvPr id="100" name="Рисунок 99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9801" y="2258199"/>
                <a:ext cx="514430" cy="342330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pic>
            <p:nvPicPr>
              <p:cNvPr id="101" name="Рисунок 10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615" y="2246324"/>
                <a:ext cx="536760" cy="342330"/>
              </a:xfrm>
              <a:prstGeom prst="rect">
                <a:avLst/>
              </a:prstGeom>
              <a:ln w="3175">
                <a:noFill/>
              </a:ln>
            </p:spPr>
          </p:pic>
        </p:grpSp>
        <p:sp>
          <p:nvSpPr>
            <p:cNvPr id="115" name="TextBox 114"/>
            <p:cNvSpPr txBox="1"/>
            <p:nvPr/>
          </p:nvSpPr>
          <p:spPr>
            <a:xfrm>
              <a:off x="2365460" y="2919987"/>
              <a:ext cx="2021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SAKHI KHUJAND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410806" y="896678"/>
            <a:ext cx="260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Negotiations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creating JV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6519857" y="2879644"/>
            <a:ext cx="2509056" cy="523220"/>
            <a:chOff x="6480455" y="2191480"/>
            <a:chExt cx="2509056" cy="523220"/>
          </a:xfrm>
        </p:grpSpPr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0455" y="2282707"/>
              <a:ext cx="514430" cy="342329"/>
            </a:xfrm>
            <a:prstGeom prst="rect">
              <a:avLst/>
            </a:prstGeom>
            <a:ln w="3175">
              <a:noFill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7030363" y="2191480"/>
              <a:ext cx="19591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Medical threads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and plastic pipes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519857" y="1972149"/>
            <a:ext cx="2646870" cy="523220"/>
            <a:chOff x="6497129" y="3139928"/>
            <a:chExt cx="2646870" cy="523220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7129" y="3233680"/>
              <a:ext cx="512565" cy="341089"/>
            </a:xfrm>
            <a:prstGeom prst="rect">
              <a:avLst/>
            </a:prstGeom>
            <a:ln w="3175">
              <a:noFill/>
            </a:ln>
          </p:spPr>
        </p:pic>
        <p:sp>
          <p:nvSpPr>
            <p:cNvPr id="122" name="TextBox 121"/>
            <p:cNvSpPr txBox="1"/>
            <p:nvPr/>
          </p:nvSpPr>
          <p:spPr>
            <a:xfrm>
              <a:off x="7019476" y="3139928"/>
              <a:ext cx="21245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Transport and logistic center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506912" y="3721557"/>
            <a:ext cx="2668433" cy="523220"/>
            <a:chOff x="6506912" y="4129483"/>
            <a:chExt cx="2668433" cy="523220"/>
          </a:xfrm>
        </p:grpSpPr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6912" y="4230316"/>
              <a:ext cx="514430" cy="341089"/>
            </a:xfrm>
            <a:prstGeom prst="rect">
              <a:avLst/>
            </a:prstGeom>
            <a:ln w="3175">
              <a:noFill/>
            </a:ln>
          </p:spPr>
        </p:pic>
        <p:sp>
          <p:nvSpPr>
            <p:cNvPr id="123" name="TextBox 122"/>
            <p:cNvSpPr txBox="1"/>
            <p:nvPr/>
          </p:nvSpPr>
          <p:spPr>
            <a:xfrm>
              <a:off x="7050822" y="4129483"/>
              <a:ext cx="21245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Assembly of agricultural machinery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519857" y="4576012"/>
            <a:ext cx="2668353" cy="344546"/>
            <a:chOff x="6519857" y="5154507"/>
            <a:chExt cx="2668353" cy="344546"/>
          </a:xfrm>
        </p:grpSpPr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9857" y="5157964"/>
              <a:ext cx="512565" cy="341089"/>
            </a:xfrm>
            <a:prstGeom prst="rect">
              <a:avLst/>
            </a:prstGeom>
            <a:ln w="3175">
              <a:noFill/>
            </a:ln>
          </p:spPr>
        </p:pic>
        <p:sp>
          <p:nvSpPr>
            <p:cNvPr id="124" name="TextBox 123"/>
            <p:cNvSpPr txBox="1"/>
            <p:nvPr/>
          </p:nvSpPr>
          <p:spPr>
            <a:xfrm>
              <a:off x="7063687" y="5154507"/>
              <a:ext cx="21245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Fruit processing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544090" y="5312610"/>
            <a:ext cx="2667871" cy="309195"/>
            <a:chOff x="6544090" y="5977031"/>
            <a:chExt cx="2667871" cy="309195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090" y="5978688"/>
              <a:ext cx="512565" cy="307538"/>
            </a:xfrm>
            <a:prstGeom prst="rect">
              <a:avLst/>
            </a:prstGeom>
            <a:ln w="3175">
              <a:noFill/>
            </a:ln>
          </p:spPr>
        </p:pic>
        <p:sp>
          <p:nvSpPr>
            <p:cNvPr id="126" name="TextBox 125"/>
            <p:cNvSpPr txBox="1"/>
            <p:nvPr/>
          </p:nvSpPr>
          <p:spPr>
            <a:xfrm>
              <a:off x="7087438" y="5977031"/>
              <a:ext cx="21245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Sanitary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facilities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589248" y="5841451"/>
            <a:ext cx="747904" cy="586910"/>
          </a:xfrm>
          <a:prstGeom prst="rect">
            <a:avLst/>
          </a:prstGeom>
          <a:solidFill>
            <a:schemeClr val="bg1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39937" y="5746030"/>
            <a:ext cx="64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635"/>
                </a:solidFill>
                <a:latin typeface="Andalus" pitchFamily="18" charset="-78"/>
                <a:cs typeface="Andalus" pitchFamily="18" charset="-78"/>
              </a:rPr>
              <a:t>T</a:t>
            </a:r>
            <a:endParaRPr lang="ru-RU" sz="5400" b="1" dirty="0">
              <a:solidFill>
                <a:srgbClr val="007635"/>
              </a:solidFill>
              <a:latin typeface="Impact" pitchFamily="34" charset="0"/>
              <a:cs typeface="Andalus" pitchFamily="18" charset="-78"/>
            </a:endParaRPr>
          </a:p>
        </p:txBody>
      </p:sp>
      <p:grpSp>
        <p:nvGrpSpPr>
          <p:cNvPr id="127" name="Группа 126"/>
          <p:cNvGrpSpPr/>
          <p:nvPr/>
        </p:nvGrpSpPr>
        <p:grpSpPr>
          <a:xfrm>
            <a:off x="6553452" y="6130098"/>
            <a:ext cx="2646934" cy="523220"/>
            <a:chOff x="6565027" y="5897324"/>
            <a:chExt cx="2646934" cy="523220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5027" y="5978688"/>
              <a:ext cx="470691" cy="307538"/>
            </a:xfrm>
            <a:prstGeom prst="rect">
              <a:avLst/>
            </a:prstGeom>
            <a:ln w="3175">
              <a:noFill/>
            </a:ln>
          </p:spPr>
        </p:pic>
        <p:sp>
          <p:nvSpPr>
            <p:cNvPr id="129" name="TextBox 128"/>
            <p:cNvSpPr txBox="1"/>
            <p:nvPr/>
          </p:nvSpPr>
          <p:spPr>
            <a:xfrm>
              <a:off x="7087438" y="5897324"/>
              <a:ext cx="21245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Production and 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package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of dried fruits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4228984" y="2745985"/>
            <a:ext cx="2021662" cy="1369674"/>
            <a:chOff x="2365460" y="2258199"/>
            <a:chExt cx="2021662" cy="1369674"/>
          </a:xfrm>
        </p:grpSpPr>
        <p:grpSp>
          <p:nvGrpSpPr>
            <p:cNvPr id="131" name="Группа 130"/>
            <p:cNvGrpSpPr/>
            <p:nvPr/>
          </p:nvGrpSpPr>
          <p:grpSpPr>
            <a:xfrm>
              <a:off x="2672889" y="2258199"/>
              <a:ext cx="1285616" cy="354205"/>
              <a:chOff x="458615" y="2246324"/>
              <a:chExt cx="1285616" cy="354205"/>
            </a:xfrm>
          </p:grpSpPr>
          <p:pic>
            <p:nvPicPr>
              <p:cNvPr id="133" name="Рисунок 13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9801" y="2258199"/>
                <a:ext cx="514430" cy="342330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pic>
            <p:nvPicPr>
              <p:cNvPr id="134" name="Рисунок 13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615" y="2246324"/>
                <a:ext cx="536760" cy="342330"/>
              </a:xfrm>
              <a:prstGeom prst="rect">
                <a:avLst/>
              </a:prstGeom>
              <a:ln w="3175">
                <a:noFill/>
              </a:ln>
            </p:spPr>
          </p:pic>
        </p:grpSp>
        <p:sp>
          <p:nvSpPr>
            <p:cNvPr id="132" name="TextBox 131"/>
            <p:cNvSpPr txBox="1"/>
            <p:nvPr/>
          </p:nvSpPr>
          <p:spPr>
            <a:xfrm>
              <a:off x="2365460" y="2919987"/>
              <a:ext cx="20216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CHUAN TONG TAJIKISTAN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4228984" y="4922025"/>
            <a:ext cx="2021662" cy="1369674"/>
            <a:chOff x="2365460" y="2258199"/>
            <a:chExt cx="2021662" cy="1369674"/>
          </a:xfrm>
        </p:grpSpPr>
        <p:grpSp>
          <p:nvGrpSpPr>
            <p:cNvPr id="136" name="Группа 135"/>
            <p:cNvGrpSpPr/>
            <p:nvPr/>
          </p:nvGrpSpPr>
          <p:grpSpPr>
            <a:xfrm>
              <a:off x="2672889" y="2258199"/>
              <a:ext cx="1285616" cy="354205"/>
              <a:chOff x="458615" y="2246324"/>
              <a:chExt cx="1285616" cy="354205"/>
            </a:xfrm>
          </p:grpSpPr>
          <p:pic>
            <p:nvPicPr>
              <p:cNvPr id="138" name="Рисунок 137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9801" y="2258199"/>
                <a:ext cx="514430" cy="342330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pic>
            <p:nvPicPr>
              <p:cNvPr id="139" name="Рисунок 13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615" y="2246324"/>
                <a:ext cx="536760" cy="342330"/>
              </a:xfrm>
              <a:prstGeom prst="rect">
                <a:avLst/>
              </a:prstGeom>
              <a:ln w="3175">
                <a:noFill/>
              </a:ln>
            </p:spPr>
          </p:pic>
        </p:grpSp>
        <p:sp>
          <p:nvSpPr>
            <p:cNvPr id="137" name="TextBox 136"/>
            <p:cNvSpPr txBox="1"/>
            <p:nvPr/>
          </p:nvSpPr>
          <p:spPr>
            <a:xfrm>
              <a:off x="2365460" y="2919987"/>
              <a:ext cx="20216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FUCHEN MINGDONG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38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27384"/>
            <a:ext cx="9144000" cy="7913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03648" y="189113"/>
            <a:ext cx="7647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CURRENT PRODUCTION OF FEZ </a:t>
            </a:r>
            <a:r>
              <a:rPr lang="en-US" sz="1500" dirty="0" err="1" smtClean="0">
                <a:solidFill>
                  <a:schemeClr val="bg1"/>
                </a:solidFill>
              </a:rPr>
              <a:t>SUGHD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395"/>
            <a:ext cx="1022230" cy="646530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-27384"/>
            <a:ext cx="1201742" cy="791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5" y="27298"/>
            <a:ext cx="850531" cy="537936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0" y="691925"/>
            <a:ext cx="9144000" cy="6166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611560" y="1052736"/>
            <a:ext cx="7891946" cy="1647819"/>
            <a:chOff x="796124" y="1329479"/>
            <a:chExt cx="7891946" cy="164781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24"/>
            <a:stretch/>
          </p:blipFill>
          <p:spPr>
            <a:xfrm>
              <a:off x="928852" y="1329479"/>
              <a:ext cx="2226226" cy="1407398"/>
            </a:xfrm>
            <a:prstGeom prst="rect">
              <a:avLst/>
            </a:prstGeom>
          </p:spPr>
        </p:pic>
        <p:sp>
          <p:nvSpPr>
            <p:cNvPr id="14" name="Полилиния 13"/>
            <p:cNvSpPr/>
            <p:nvPr/>
          </p:nvSpPr>
          <p:spPr>
            <a:xfrm>
              <a:off x="796124" y="2484283"/>
              <a:ext cx="2484569" cy="481726"/>
            </a:xfrm>
            <a:custGeom>
              <a:avLst/>
              <a:gdLst>
                <a:gd name="connsiteX0" fmla="*/ 0 w 2004550"/>
                <a:gd name="connsiteY0" fmla="*/ 0 h 481726"/>
                <a:gd name="connsiteX1" fmla="*/ 2004550 w 2004550"/>
                <a:gd name="connsiteY1" fmla="*/ 0 h 481726"/>
                <a:gd name="connsiteX2" fmla="*/ 2004550 w 2004550"/>
                <a:gd name="connsiteY2" fmla="*/ 481726 h 481726"/>
                <a:gd name="connsiteX3" fmla="*/ 0 w 2004550"/>
                <a:gd name="connsiteY3" fmla="*/ 481726 h 481726"/>
                <a:gd name="connsiteX4" fmla="*/ 0 w 2004550"/>
                <a:gd name="connsiteY4" fmla="*/ 0 h 48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4550" h="481726">
                  <a:moveTo>
                    <a:pt x="0" y="0"/>
                  </a:moveTo>
                  <a:lnTo>
                    <a:pt x="2004550" y="0"/>
                  </a:lnTo>
                  <a:lnTo>
                    <a:pt x="2004550" y="481726"/>
                  </a:lnTo>
                  <a:lnTo>
                    <a:pt x="0" y="4817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1600" b="1" dirty="0"/>
                <a:t> </a:t>
              </a:r>
              <a:r>
                <a:rPr lang="en-US" sz="1600" b="1" dirty="0" smtClean="0"/>
                <a:t>Assembling of </a:t>
              </a:r>
              <a:r>
                <a:rPr lang="en-US" sz="1600" b="1" dirty="0"/>
                <a:t>solar collectors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17"/>
            <a:stretch/>
          </p:blipFill>
          <p:spPr>
            <a:xfrm>
              <a:off x="3564018" y="1340769"/>
              <a:ext cx="2224799" cy="1509447"/>
            </a:xfrm>
            <a:prstGeom prst="rect">
              <a:avLst/>
            </a:prstGeom>
          </p:spPr>
        </p:pic>
        <p:sp>
          <p:nvSpPr>
            <p:cNvPr id="16" name="Полилиния 15"/>
            <p:cNvSpPr/>
            <p:nvPr/>
          </p:nvSpPr>
          <p:spPr>
            <a:xfrm>
              <a:off x="3482879" y="2484283"/>
              <a:ext cx="2484569" cy="481726"/>
            </a:xfrm>
            <a:custGeom>
              <a:avLst/>
              <a:gdLst>
                <a:gd name="connsiteX0" fmla="*/ 0 w 2004550"/>
                <a:gd name="connsiteY0" fmla="*/ 0 h 481726"/>
                <a:gd name="connsiteX1" fmla="*/ 2004550 w 2004550"/>
                <a:gd name="connsiteY1" fmla="*/ 0 h 481726"/>
                <a:gd name="connsiteX2" fmla="*/ 2004550 w 2004550"/>
                <a:gd name="connsiteY2" fmla="*/ 481726 h 481726"/>
                <a:gd name="connsiteX3" fmla="*/ 0 w 2004550"/>
                <a:gd name="connsiteY3" fmla="*/ 481726 h 481726"/>
                <a:gd name="connsiteX4" fmla="*/ 0 w 2004550"/>
                <a:gd name="connsiteY4" fmla="*/ 0 h 48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4550" h="481726">
                  <a:moveTo>
                    <a:pt x="0" y="0"/>
                  </a:moveTo>
                  <a:lnTo>
                    <a:pt x="2004550" y="0"/>
                  </a:lnTo>
                  <a:lnTo>
                    <a:pt x="2004550" y="481726"/>
                  </a:lnTo>
                  <a:lnTo>
                    <a:pt x="0" y="4817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1600" b="1" dirty="0"/>
                <a:t>Production of deep-well pumps</a:t>
              </a:r>
              <a:endParaRPr lang="ru-RU" sz="1600" b="1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30"/>
            <a:stretch/>
          </p:blipFill>
          <p:spPr>
            <a:xfrm>
              <a:off x="6325177" y="1340769"/>
              <a:ext cx="2232000" cy="1509448"/>
            </a:xfrm>
            <a:prstGeom prst="rect">
              <a:avLst/>
            </a:prstGeom>
          </p:spPr>
        </p:pic>
        <p:sp>
          <p:nvSpPr>
            <p:cNvPr id="18" name="Полилиния 17"/>
            <p:cNvSpPr/>
            <p:nvPr/>
          </p:nvSpPr>
          <p:spPr>
            <a:xfrm>
              <a:off x="6203501" y="2495572"/>
              <a:ext cx="2484569" cy="481726"/>
            </a:xfrm>
            <a:custGeom>
              <a:avLst/>
              <a:gdLst>
                <a:gd name="connsiteX0" fmla="*/ 0 w 2004550"/>
                <a:gd name="connsiteY0" fmla="*/ 0 h 481726"/>
                <a:gd name="connsiteX1" fmla="*/ 2004550 w 2004550"/>
                <a:gd name="connsiteY1" fmla="*/ 0 h 481726"/>
                <a:gd name="connsiteX2" fmla="*/ 2004550 w 2004550"/>
                <a:gd name="connsiteY2" fmla="*/ 481726 h 481726"/>
                <a:gd name="connsiteX3" fmla="*/ 0 w 2004550"/>
                <a:gd name="connsiteY3" fmla="*/ 481726 h 481726"/>
                <a:gd name="connsiteX4" fmla="*/ 0 w 2004550"/>
                <a:gd name="connsiteY4" fmla="*/ 0 h 48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4550" h="481726">
                  <a:moveTo>
                    <a:pt x="0" y="0"/>
                  </a:moveTo>
                  <a:lnTo>
                    <a:pt x="2004550" y="0"/>
                  </a:lnTo>
                  <a:lnTo>
                    <a:pt x="2004550" y="481726"/>
                  </a:lnTo>
                  <a:lnTo>
                    <a:pt x="0" y="4817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1600" b="1" dirty="0"/>
                <a:t>Production of polyethylene, polypropylene tubes</a:t>
              </a:r>
              <a:endParaRPr lang="ru-RU" sz="1600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11560" y="2830961"/>
            <a:ext cx="7891946" cy="1647820"/>
            <a:chOff x="796124" y="3107704"/>
            <a:chExt cx="7891946" cy="164782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892" y="3107704"/>
              <a:ext cx="2196000" cy="1470049"/>
            </a:xfrm>
            <a:prstGeom prst="rect">
              <a:avLst/>
            </a:prstGeom>
          </p:spPr>
        </p:pic>
        <p:sp>
          <p:nvSpPr>
            <p:cNvPr id="21" name="Полилиния 20"/>
            <p:cNvSpPr/>
            <p:nvPr/>
          </p:nvSpPr>
          <p:spPr>
            <a:xfrm>
              <a:off x="796124" y="4262509"/>
              <a:ext cx="2484569" cy="481726"/>
            </a:xfrm>
            <a:custGeom>
              <a:avLst/>
              <a:gdLst>
                <a:gd name="connsiteX0" fmla="*/ 0 w 2004550"/>
                <a:gd name="connsiteY0" fmla="*/ 0 h 481726"/>
                <a:gd name="connsiteX1" fmla="*/ 2004550 w 2004550"/>
                <a:gd name="connsiteY1" fmla="*/ 0 h 481726"/>
                <a:gd name="connsiteX2" fmla="*/ 2004550 w 2004550"/>
                <a:gd name="connsiteY2" fmla="*/ 481726 h 481726"/>
                <a:gd name="connsiteX3" fmla="*/ 0 w 2004550"/>
                <a:gd name="connsiteY3" fmla="*/ 481726 h 481726"/>
                <a:gd name="connsiteX4" fmla="*/ 0 w 2004550"/>
                <a:gd name="connsiteY4" fmla="*/ 0 h 48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4550" h="481726">
                  <a:moveTo>
                    <a:pt x="0" y="0"/>
                  </a:moveTo>
                  <a:lnTo>
                    <a:pt x="2004550" y="0"/>
                  </a:lnTo>
                  <a:lnTo>
                    <a:pt x="2004550" y="481726"/>
                  </a:lnTo>
                  <a:lnTo>
                    <a:pt x="0" y="4817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1600" b="1" dirty="0"/>
                <a:t>Production</a:t>
              </a:r>
              <a:r>
                <a:rPr lang="ru-RU" sz="1600" b="1" dirty="0"/>
                <a:t> </a:t>
              </a:r>
              <a:r>
                <a:rPr lang="en-US" sz="1600" b="1" dirty="0"/>
                <a:t>of electric cables</a:t>
              </a:r>
              <a:endParaRPr lang="ru-RU" sz="1600" b="1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6"/>
            <a:stretch/>
          </p:blipFill>
          <p:spPr>
            <a:xfrm>
              <a:off x="3603616" y="3107704"/>
              <a:ext cx="2224799" cy="1227705"/>
            </a:xfrm>
            <a:prstGeom prst="rect">
              <a:avLst/>
            </a:prstGeom>
          </p:spPr>
        </p:pic>
        <p:sp>
          <p:nvSpPr>
            <p:cNvPr id="23" name="Полилиния 22"/>
            <p:cNvSpPr/>
            <p:nvPr/>
          </p:nvSpPr>
          <p:spPr>
            <a:xfrm>
              <a:off x="3482879" y="4262509"/>
              <a:ext cx="2484569" cy="481726"/>
            </a:xfrm>
            <a:custGeom>
              <a:avLst/>
              <a:gdLst>
                <a:gd name="connsiteX0" fmla="*/ 0 w 2004550"/>
                <a:gd name="connsiteY0" fmla="*/ 0 h 481726"/>
                <a:gd name="connsiteX1" fmla="*/ 2004550 w 2004550"/>
                <a:gd name="connsiteY1" fmla="*/ 0 h 481726"/>
                <a:gd name="connsiteX2" fmla="*/ 2004550 w 2004550"/>
                <a:gd name="connsiteY2" fmla="*/ 481726 h 481726"/>
                <a:gd name="connsiteX3" fmla="*/ 0 w 2004550"/>
                <a:gd name="connsiteY3" fmla="*/ 481726 h 481726"/>
                <a:gd name="connsiteX4" fmla="*/ 0 w 2004550"/>
                <a:gd name="connsiteY4" fmla="*/ 0 h 48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4550" h="481726">
                  <a:moveTo>
                    <a:pt x="0" y="0"/>
                  </a:moveTo>
                  <a:lnTo>
                    <a:pt x="2004550" y="0"/>
                  </a:lnTo>
                  <a:lnTo>
                    <a:pt x="2004550" y="481726"/>
                  </a:lnTo>
                  <a:lnTo>
                    <a:pt x="0" y="4817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1600" b="1" dirty="0"/>
                <a:t>Production of aluminum </a:t>
              </a:r>
              <a:r>
                <a:rPr lang="en-US" sz="1600" b="1" dirty="0" smtClean="0"/>
                <a:t>frames</a:t>
              </a:r>
              <a:endParaRPr lang="ru-RU" sz="1600" b="1" dirty="0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791" y="3122750"/>
              <a:ext cx="2008771" cy="1419240"/>
            </a:xfrm>
            <a:prstGeom prst="rect">
              <a:avLst/>
            </a:prstGeom>
          </p:spPr>
        </p:pic>
        <p:sp>
          <p:nvSpPr>
            <p:cNvPr id="25" name="Полилиния 24"/>
            <p:cNvSpPr/>
            <p:nvPr/>
          </p:nvSpPr>
          <p:spPr>
            <a:xfrm>
              <a:off x="6203501" y="4273798"/>
              <a:ext cx="2484569" cy="481726"/>
            </a:xfrm>
            <a:custGeom>
              <a:avLst/>
              <a:gdLst>
                <a:gd name="connsiteX0" fmla="*/ 0 w 2004550"/>
                <a:gd name="connsiteY0" fmla="*/ 0 h 481726"/>
                <a:gd name="connsiteX1" fmla="*/ 2004550 w 2004550"/>
                <a:gd name="connsiteY1" fmla="*/ 0 h 481726"/>
                <a:gd name="connsiteX2" fmla="*/ 2004550 w 2004550"/>
                <a:gd name="connsiteY2" fmla="*/ 481726 h 481726"/>
                <a:gd name="connsiteX3" fmla="*/ 0 w 2004550"/>
                <a:gd name="connsiteY3" fmla="*/ 481726 h 481726"/>
                <a:gd name="connsiteX4" fmla="*/ 0 w 2004550"/>
                <a:gd name="connsiteY4" fmla="*/ 0 h 48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4550" h="481726">
                  <a:moveTo>
                    <a:pt x="0" y="0"/>
                  </a:moveTo>
                  <a:lnTo>
                    <a:pt x="2004550" y="0"/>
                  </a:lnTo>
                  <a:lnTo>
                    <a:pt x="2004550" y="481726"/>
                  </a:lnTo>
                  <a:lnTo>
                    <a:pt x="0" y="4817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1600" b="1" dirty="0"/>
                <a:t>Production of building materials</a:t>
              </a:r>
              <a:endParaRPr lang="ru-RU" sz="1600" b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4137" y="4697144"/>
            <a:ext cx="7891946" cy="1531415"/>
            <a:chOff x="818701" y="4973887"/>
            <a:chExt cx="7891946" cy="153141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469" y="4973887"/>
              <a:ext cx="2196000" cy="1237239"/>
            </a:xfrm>
            <a:prstGeom prst="rect">
              <a:avLst/>
            </a:prstGeom>
          </p:spPr>
        </p:pic>
        <p:sp>
          <p:nvSpPr>
            <p:cNvPr id="29" name="Полилиния 28"/>
            <p:cNvSpPr/>
            <p:nvPr/>
          </p:nvSpPr>
          <p:spPr>
            <a:xfrm>
              <a:off x="818701" y="6012287"/>
              <a:ext cx="2484569" cy="481726"/>
            </a:xfrm>
            <a:custGeom>
              <a:avLst/>
              <a:gdLst>
                <a:gd name="connsiteX0" fmla="*/ 0 w 2004550"/>
                <a:gd name="connsiteY0" fmla="*/ 0 h 481726"/>
                <a:gd name="connsiteX1" fmla="*/ 2004550 w 2004550"/>
                <a:gd name="connsiteY1" fmla="*/ 0 h 481726"/>
                <a:gd name="connsiteX2" fmla="*/ 2004550 w 2004550"/>
                <a:gd name="connsiteY2" fmla="*/ 481726 h 481726"/>
                <a:gd name="connsiteX3" fmla="*/ 0 w 2004550"/>
                <a:gd name="connsiteY3" fmla="*/ 481726 h 481726"/>
                <a:gd name="connsiteX4" fmla="*/ 0 w 2004550"/>
                <a:gd name="connsiteY4" fmla="*/ 0 h 48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4550" h="481726">
                  <a:moveTo>
                    <a:pt x="0" y="0"/>
                  </a:moveTo>
                  <a:lnTo>
                    <a:pt x="2004550" y="0"/>
                  </a:lnTo>
                  <a:lnTo>
                    <a:pt x="2004550" y="481726"/>
                  </a:lnTo>
                  <a:lnTo>
                    <a:pt x="0" y="4817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1600" b="1" dirty="0"/>
                <a:t>Production of paints</a:t>
              </a:r>
              <a:endParaRPr lang="ru-RU" sz="1600" b="1" dirty="0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8015" y="4974646"/>
              <a:ext cx="2196000" cy="1464000"/>
            </a:xfrm>
            <a:prstGeom prst="rect">
              <a:avLst/>
            </a:prstGeom>
          </p:spPr>
        </p:pic>
        <p:sp>
          <p:nvSpPr>
            <p:cNvPr id="31" name="Полилиния 30"/>
            <p:cNvSpPr/>
            <p:nvPr/>
          </p:nvSpPr>
          <p:spPr>
            <a:xfrm>
              <a:off x="3505456" y="6012287"/>
              <a:ext cx="2484569" cy="481726"/>
            </a:xfrm>
            <a:custGeom>
              <a:avLst/>
              <a:gdLst>
                <a:gd name="connsiteX0" fmla="*/ 0 w 2004550"/>
                <a:gd name="connsiteY0" fmla="*/ 0 h 481726"/>
                <a:gd name="connsiteX1" fmla="*/ 2004550 w 2004550"/>
                <a:gd name="connsiteY1" fmla="*/ 0 h 481726"/>
                <a:gd name="connsiteX2" fmla="*/ 2004550 w 2004550"/>
                <a:gd name="connsiteY2" fmla="*/ 481726 h 481726"/>
                <a:gd name="connsiteX3" fmla="*/ 0 w 2004550"/>
                <a:gd name="connsiteY3" fmla="*/ 481726 h 481726"/>
                <a:gd name="connsiteX4" fmla="*/ 0 w 2004550"/>
                <a:gd name="connsiteY4" fmla="*/ 0 h 48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4550" h="481726">
                  <a:moveTo>
                    <a:pt x="0" y="0"/>
                  </a:moveTo>
                  <a:lnTo>
                    <a:pt x="2004550" y="0"/>
                  </a:lnTo>
                  <a:lnTo>
                    <a:pt x="2004550" y="481726"/>
                  </a:lnTo>
                  <a:lnTo>
                    <a:pt x="0" y="4817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1600" b="1" dirty="0"/>
                <a:t>Production of PVC</a:t>
              </a:r>
              <a:endParaRPr lang="ru-RU" sz="1600" b="1" dirty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1600" b="1" dirty="0"/>
                <a:t>window and door profiles</a:t>
              </a:r>
              <a:endParaRPr lang="ru-RU" sz="1600" b="1" dirty="0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368" y="5050151"/>
              <a:ext cx="2008771" cy="1349894"/>
            </a:xfrm>
            <a:prstGeom prst="rect">
              <a:avLst/>
            </a:prstGeom>
          </p:spPr>
        </p:pic>
        <p:sp>
          <p:nvSpPr>
            <p:cNvPr id="33" name="Полилиния 32"/>
            <p:cNvSpPr/>
            <p:nvPr/>
          </p:nvSpPr>
          <p:spPr>
            <a:xfrm>
              <a:off x="6226078" y="6023576"/>
              <a:ext cx="2484569" cy="481726"/>
            </a:xfrm>
            <a:custGeom>
              <a:avLst/>
              <a:gdLst>
                <a:gd name="connsiteX0" fmla="*/ 0 w 2004550"/>
                <a:gd name="connsiteY0" fmla="*/ 0 h 481726"/>
                <a:gd name="connsiteX1" fmla="*/ 2004550 w 2004550"/>
                <a:gd name="connsiteY1" fmla="*/ 0 h 481726"/>
                <a:gd name="connsiteX2" fmla="*/ 2004550 w 2004550"/>
                <a:gd name="connsiteY2" fmla="*/ 481726 h 481726"/>
                <a:gd name="connsiteX3" fmla="*/ 0 w 2004550"/>
                <a:gd name="connsiteY3" fmla="*/ 481726 h 481726"/>
                <a:gd name="connsiteX4" fmla="*/ 0 w 2004550"/>
                <a:gd name="connsiteY4" fmla="*/ 0 h 48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4550" h="481726">
                  <a:moveTo>
                    <a:pt x="0" y="0"/>
                  </a:moveTo>
                  <a:lnTo>
                    <a:pt x="2004550" y="0"/>
                  </a:lnTo>
                  <a:lnTo>
                    <a:pt x="2004550" y="481726"/>
                  </a:lnTo>
                  <a:lnTo>
                    <a:pt x="0" y="4817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1600" b="1" dirty="0"/>
                <a:t>Production of plastic containers</a:t>
              </a:r>
              <a:endParaRPr lang="ru-RU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6324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27384"/>
            <a:ext cx="9144000" cy="7913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03648" y="134683"/>
            <a:ext cx="7647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EXPORT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395"/>
            <a:ext cx="1022230" cy="646530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-27384"/>
            <a:ext cx="1201742" cy="791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5" y="27298"/>
            <a:ext cx="850531" cy="537936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0" y="691925"/>
            <a:ext cx="9144000" cy="6166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34497"/>
            <a:ext cx="7992888" cy="5283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11269" y="360687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CHINA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23728" y="93444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RUSSIA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4572000" y="4697337"/>
            <a:ext cx="1152128" cy="747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724128" y="4006982"/>
            <a:ext cx="144016" cy="690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4211960" y="4006982"/>
            <a:ext cx="1512168" cy="690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3779912" y="2852936"/>
            <a:ext cx="1944216" cy="1844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3131840" y="1355558"/>
            <a:ext cx="2592288" cy="3341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796136" y="4006982"/>
            <a:ext cx="2088232" cy="690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4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27384"/>
            <a:ext cx="9144000" cy="7913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03648" y="199999"/>
            <a:ext cx="7647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PRODUCTION VOLUME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395"/>
            <a:ext cx="1022230" cy="646530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-27384"/>
            <a:ext cx="1201742" cy="791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5" y="27298"/>
            <a:ext cx="850531" cy="53793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201742" y="1126908"/>
            <a:ext cx="6826641" cy="5284024"/>
            <a:chOff x="1831977" y="1126908"/>
            <a:chExt cx="6196406" cy="4796203"/>
          </a:xfrm>
        </p:grpSpPr>
        <p:sp>
          <p:nvSpPr>
            <p:cNvPr id="17" name="Овал 16"/>
            <p:cNvSpPr/>
            <p:nvPr/>
          </p:nvSpPr>
          <p:spPr>
            <a:xfrm>
              <a:off x="3656233" y="4911806"/>
              <a:ext cx="98337" cy="98337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3437181" y="5011690"/>
              <a:ext cx="98337" cy="98337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Овал 18"/>
            <p:cNvSpPr/>
            <p:nvPr/>
          </p:nvSpPr>
          <p:spPr>
            <a:xfrm>
              <a:off x="3211652" y="5093920"/>
              <a:ext cx="98337" cy="98337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19"/>
            <p:cNvSpPr/>
            <p:nvPr/>
          </p:nvSpPr>
          <p:spPr>
            <a:xfrm>
              <a:off x="2979645" y="5158032"/>
              <a:ext cx="98337" cy="98337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Овал 20"/>
            <p:cNvSpPr/>
            <p:nvPr/>
          </p:nvSpPr>
          <p:spPr>
            <a:xfrm>
              <a:off x="4680243" y="4077429"/>
              <a:ext cx="98337" cy="98337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Овал 22"/>
            <p:cNvSpPr/>
            <p:nvPr/>
          </p:nvSpPr>
          <p:spPr>
            <a:xfrm>
              <a:off x="5264382" y="2853272"/>
              <a:ext cx="98337" cy="98337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Овал 23"/>
            <p:cNvSpPr/>
            <p:nvPr/>
          </p:nvSpPr>
          <p:spPr>
            <a:xfrm>
              <a:off x="5106570" y="1325747"/>
              <a:ext cx="98337" cy="98337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Овал 24"/>
            <p:cNvSpPr/>
            <p:nvPr/>
          </p:nvSpPr>
          <p:spPr>
            <a:xfrm>
              <a:off x="5246716" y="1226328"/>
              <a:ext cx="98337" cy="98337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25"/>
            <p:cNvSpPr/>
            <p:nvPr/>
          </p:nvSpPr>
          <p:spPr>
            <a:xfrm>
              <a:off x="5386862" y="1126908"/>
              <a:ext cx="98337" cy="98337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Овал 26"/>
            <p:cNvSpPr/>
            <p:nvPr/>
          </p:nvSpPr>
          <p:spPr>
            <a:xfrm>
              <a:off x="5527009" y="1226328"/>
              <a:ext cx="98337" cy="98337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Овал 27"/>
            <p:cNvSpPr/>
            <p:nvPr/>
          </p:nvSpPr>
          <p:spPr>
            <a:xfrm>
              <a:off x="5667744" y="1325747"/>
              <a:ext cx="98337" cy="98337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Овал 28"/>
            <p:cNvSpPr/>
            <p:nvPr/>
          </p:nvSpPr>
          <p:spPr>
            <a:xfrm>
              <a:off x="5386862" y="1336897"/>
              <a:ext cx="98337" cy="98337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Овал 29"/>
            <p:cNvSpPr/>
            <p:nvPr/>
          </p:nvSpPr>
          <p:spPr>
            <a:xfrm>
              <a:off x="5386862" y="1546885"/>
              <a:ext cx="98337" cy="98337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Полилиния 30"/>
            <p:cNvSpPr/>
            <p:nvPr/>
          </p:nvSpPr>
          <p:spPr>
            <a:xfrm>
              <a:off x="2418766" y="5355400"/>
              <a:ext cx="2472327" cy="567711"/>
            </a:xfrm>
            <a:custGeom>
              <a:avLst/>
              <a:gdLst>
                <a:gd name="connsiteX0" fmla="*/ 0 w 2116914"/>
                <a:gd name="connsiteY0" fmla="*/ 94620 h 567711"/>
                <a:gd name="connsiteX1" fmla="*/ 94620 w 2116914"/>
                <a:gd name="connsiteY1" fmla="*/ 0 h 567711"/>
                <a:gd name="connsiteX2" fmla="*/ 2022294 w 2116914"/>
                <a:gd name="connsiteY2" fmla="*/ 0 h 567711"/>
                <a:gd name="connsiteX3" fmla="*/ 2116914 w 2116914"/>
                <a:gd name="connsiteY3" fmla="*/ 94620 h 567711"/>
                <a:gd name="connsiteX4" fmla="*/ 2116914 w 2116914"/>
                <a:gd name="connsiteY4" fmla="*/ 473091 h 567711"/>
                <a:gd name="connsiteX5" fmla="*/ 2022294 w 2116914"/>
                <a:gd name="connsiteY5" fmla="*/ 567711 h 567711"/>
                <a:gd name="connsiteX6" fmla="*/ 94620 w 2116914"/>
                <a:gd name="connsiteY6" fmla="*/ 567711 h 567711"/>
                <a:gd name="connsiteX7" fmla="*/ 0 w 2116914"/>
                <a:gd name="connsiteY7" fmla="*/ 473091 h 567711"/>
                <a:gd name="connsiteX8" fmla="*/ 0 w 2116914"/>
                <a:gd name="connsiteY8" fmla="*/ 94620 h 5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6914" h="567711">
                  <a:moveTo>
                    <a:pt x="0" y="94620"/>
                  </a:moveTo>
                  <a:cubicBezTo>
                    <a:pt x="0" y="42363"/>
                    <a:pt x="42363" y="0"/>
                    <a:pt x="94620" y="0"/>
                  </a:cubicBezTo>
                  <a:lnTo>
                    <a:pt x="2022294" y="0"/>
                  </a:lnTo>
                  <a:cubicBezTo>
                    <a:pt x="2074551" y="0"/>
                    <a:pt x="2116914" y="42363"/>
                    <a:pt x="2116914" y="94620"/>
                  </a:cubicBezTo>
                  <a:lnTo>
                    <a:pt x="2116914" y="473091"/>
                  </a:lnTo>
                  <a:cubicBezTo>
                    <a:pt x="2116914" y="525348"/>
                    <a:pt x="2074551" y="567711"/>
                    <a:pt x="2022294" y="567711"/>
                  </a:cubicBezTo>
                  <a:lnTo>
                    <a:pt x="94620" y="567711"/>
                  </a:lnTo>
                  <a:cubicBezTo>
                    <a:pt x="42363" y="567711"/>
                    <a:pt x="0" y="525348"/>
                    <a:pt x="0" y="473091"/>
                  </a:cubicBezTo>
                  <a:lnTo>
                    <a:pt x="0" y="9462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793" tIns="88673" rIns="88673" bIns="8867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/>
                <a:t>10</a:t>
              </a:r>
              <a:r>
                <a:rPr lang="en-US" sz="3200" b="1" dirty="0" smtClean="0"/>
                <a:t>.</a:t>
              </a:r>
              <a:r>
                <a:rPr lang="ru-RU" sz="3200" b="1" kern="1200" dirty="0" smtClean="0"/>
                <a:t>5</a:t>
              </a:r>
              <a:r>
                <a:rPr lang="ru-RU" sz="1600" kern="1200" dirty="0" smtClean="0"/>
                <a:t> </a:t>
              </a:r>
              <a:r>
                <a:rPr lang="en-US" sz="1600" dirty="0" err="1" smtClean="0"/>
                <a:t>mln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somoni</a:t>
              </a:r>
              <a:endParaRPr lang="ru-RU" kern="1200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831977" y="4798606"/>
              <a:ext cx="981612" cy="98164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4318984" y="4670151"/>
              <a:ext cx="2701288" cy="567711"/>
            </a:xfrm>
            <a:custGeom>
              <a:avLst/>
              <a:gdLst>
                <a:gd name="connsiteX0" fmla="*/ 0 w 2116914"/>
                <a:gd name="connsiteY0" fmla="*/ 94620 h 567711"/>
                <a:gd name="connsiteX1" fmla="*/ 94620 w 2116914"/>
                <a:gd name="connsiteY1" fmla="*/ 0 h 567711"/>
                <a:gd name="connsiteX2" fmla="*/ 2022294 w 2116914"/>
                <a:gd name="connsiteY2" fmla="*/ 0 h 567711"/>
                <a:gd name="connsiteX3" fmla="*/ 2116914 w 2116914"/>
                <a:gd name="connsiteY3" fmla="*/ 94620 h 567711"/>
                <a:gd name="connsiteX4" fmla="*/ 2116914 w 2116914"/>
                <a:gd name="connsiteY4" fmla="*/ 473091 h 567711"/>
                <a:gd name="connsiteX5" fmla="*/ 2022294 w 2116914"/>
                <a:gd name="connsiteY5" fmla="*/ 567711 h 567711"/>
                <a:gd name="connsiteX6" fmla="*/ 94620 w 2116914"/>
                <a:gd name="connsiteY6" fmla="*/ 567711 h 567711"/>
                <a:gd name="connsiteX7" fmla="*/ 0 w 2116914"/>
                <a:gd name="connsiteY7" fmla="*/ 473091 h 567711"/>
                <a:gd name="connsiteX8" fmla="*/ 0 w 2116914"/>
                <a:gd name="connsiteY8" fmla="*/ 94620 h 5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6914" h="567711">
                  <a:moveTo>
                    <a:pt x="0" y="94620"/>
                  </a:moveTo>
                  <a:cubicBezTo>
                    <a:pt x="0" y="42363"/>
                    <a:pt x="42363" y="0"/>
                    <a:pt x="94620" y="0"/>
                  </a:cubicBezTo>
                  <a:lnTo>
                    <a:pt x="2022294" y="0"/>
                  </a:lnTo>
                  <a:cubicBezTo>
                    <a:pt x="2074551" y="0"/>
                    <a:pt x="2116914" y="42363"/>
                    <a:pt x="2116914" y="94620"/>
                  </a:cubicBezTo>
                  <a:lnTo>
                    <a:pt x="2116914" y="473091"/>
                  </a:lnTo>
                  <a:cubicBezTo>
                    <a:pt x="2116914" y="525348"/>
                    <a:pt x="2074551" y="567711"/>
                    <a:pt x="2022294" y="567711"/>
                  </a:cubicBezTo>
                  <a:lnTo>
                    <a:pt x="94620" y="567711"/>
                  </a:lnTo>
                  <a:cubicBezTo>
                    <a:pt x="42363" y="567711"/>
                    <a:pt x="0" y="525348"/>
                    <a:pt x="0" y="473091"/>
                  </a:cubicBezTo>
                  <a:lnTo>
                    <a:pt x="0" y="9462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793" tIns="88673" rIns="88673" bIns="88673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/>
                <a:t>22</a:t>
              </a:r>
              <a:r>
                <a:rPr lang="ru-RU" kern="1200" dirty="0" smtClean="0"/>
                <a:t> </a:t>
              </a:r>
              <a:r>
                <a:rPr lang="en-US" dirty="0" err="1"/>
                <a:t>mln</a:t>
              </a:r>
              <a:r>
                <a:rPr lang="en-US" dirty="0"/>
                <a:t> </a:t>
              </a:r>
              <a:r>
                <a:rPr lang="en-US" dirty="0" err="1" smtClean="0"/>
                <a:t>somoni</a:t>
              </a:r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732195" y="4113357"/>
              <a:ext cx="981612" cy="98164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Полилиния 34"/>
            <p:cNvSpPr/>
            <p:nvPr/>
          </p:nvSpPr>
          <p:spPr>
            <a:xfrm>
              <a:off x="5128063" y="3589548"/>
              <a:ext cx="2471990" cy="567711"/>
            </a:xfrm>
            <a:custGeom>
              <a:avLst/>
              <a:gdLst>
                <a:gd name="connsiteX0" fmla="*/ 0 w 2116914"/>
                <a:gd name="connsiteY0" fmla="*/ 94620 h 567711"/>
                <a:gd name="connsiteX1" fmla="*/ 94620 w 2116914"/>
                <a:gd name="connsiteY1" fmla="*/ 0 h 567711"/>
                <a:gd name="connsiteX2" fmla="*/ 2022294 w 2116914"/>
                <a:gd name="connsiteY2" fmla="*/ 0 h 567711"/>
                <a:gd name="connsiteX3" fmla="*/ 2116914 w 2116914"/>
                <a:gd name="connsiteY3" fmla="*/ 94620 h 567711"/>
                <a:gd name="connsiteX4" fmla="*/ 2116914 w 2116914"/>
                <a:gd name="connsiteY4" fmla="*/ 473091 h 567711"/>
                <a:gd name="connsiteX5" fmla="*/ 2022294 w 2116914"/>
                <a:gd name="connsiteY5" fmla="*/ 567711 h 567711"/>
                <a:gd name="connsiteX6" fmla="*/ 94620 w 2116914"/>
                <a:gd name="connsiteY6" fmla="*/ 567711 h 567711"/>
                <a:gd name="connsiteX7" fmla="*/ 0 w 2116914"/>
                <a:gd name="connsiteY7" fmla="*/ 473091 h 567711"/>
                <a:gd name="connsiteX8" fmla="*/ 0 w 2116914"/>
                <a:gd name="connsiteY8" fmla="*/ 94620 h 5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6914" h="567711">
                  <a:moveTo>
                    <a:pt x="0" y="94620"/>
                  </a:moveTo>
                  <a:cubicBezTo>
                    <a:pt x="0" y="42363"/>
                    <a:pt x="42363" y="0"/>
                    <a:pt x="94620" y="0"/>
                  </a:cubicBezTo>
                  <a:lnTo>
                    <a:pt x="2022294" y="0"/>
                  </a:lnTo>
                  <a:cubicBezTo>
                    <a:pt x="2074551" y="0"/>
                    <a:pt x="2116914" y="42363"/>
                    <a:pt x="2116914" y="94620"/>
                  </a:cubicBezTo>
                  <a:lnTo>
                    <a:pt x="2116914" y="473091"/>
                  </a:lnTo>
                  <a:cubicBezTo>
                    <a:pt x="2116914" y="525348"/>
                    <a:pt x="2074551" y="567711"/>
                    <a:pt x="2022294" y="567711"/>
                  </a:cubicBezTo>
                  <a:lnTo>
                    <a:pt x="94620" y="567711"/>
                  </a:lnTo>
                  <a:cubicBezTo>
                    <a:pt x="42363" y="567711"/>
                    <a:pt x="0" y="525348"/>
                    <a:pt x="0" y="473091"/>
                  </a:cubicBezTo>
                  <a:lnTo>
                    <a:pt x="0" y="9462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793" tIns="88673" rIns="88673" bIns="88673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/>
                <a:t>44</a:t>
              </a:r>
              <a:r>
                <a:rPr lang="ru-RU" sz="1600" kern="1200" dirty="0" smtClean="0"/>
                <a:t> </a:t>
              </a:r>
              <a:r>
                <a:rPr lang="en-US" dirty="0" err="1"/>
                <a:t>mln</a:t>
              </a:r>
              <a:r>
                <a:rPr lang="en-US" dirty="0"/>
                <a:t> </a:t>
              </a:r>
              <a:r>
                <a:rPr lang="en-US" dirty="0" err="1"/>
                <a:t>somoni</a:t>
              </a:r>
              <a:endParaRPr lang="ru-RU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541274" y="3032754"/>
              <a:ext cx="981612" cy="98164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Полилиния 36"/>
            <p:cNvSpPr/>
            <p:nvPr/>
          </p:nvSpPr>
          <p:spPr>
            <a:xfrm>
              <a:off x="5483138" y="2302209"/>
              <a:ext cx="2545245" cy="567711"/>
            </a:xfrm>
            <a:custGeom>
              <a:avLst/>
              <a:gdLst>
                <a:gd name="connsiteX0" fmla="*/ 0 w 2116914"/>
                <a:gd name="connsiteY0" fmla="*/ 94620 h 567711"/>
                <a:gd name="connsiteX1" fmla="*/ 94620 w 2116914"/>
                <a:gd name="connsiteY1" fmla="*/ 0 h 567711"/>
                <a:gd name="connsiteX2" fmla="*/ 2022294 w 2116914"/>
                <a:gd name="connsiteY2" fmla="*/ 0 h 567711"/>
                <a:gd name="connsiteX3" fmla="*/ 2116914 w 2116914"/>
                <a:gd name="connsiteY3" fmla="*/ 94620 h 567711"/>
                <a:gd name="connsiteX4" fmla="*/ 2116914 w 2116914"/>
                <a:gd name="connsiteY4" fmla="*/ 473091 h 567711"/>
                <a:gd name="connsiteX5" fmla="*/ 2022294 w 2116914"/>
                <a:gd name="connsiteY5" fmla="*/ 567711 h 567711"/>
                <a:gd name="connsiteX6" fmla="*/ 94620 w 2116914"/>
                <a:gd name="connsiteY6" fmla="*/ 567711 h 567711"/>
                <a:gd name="connsiteX7" fmla="*/ 0 w 2116914"/>
                <a:gd name="connsiteY7" fmla="*/ 473091 h 567711"/>
                <a:gd name="connsiteX8" fmla="*/ 0 w 2116914"/>
                <a:gd name="connsiteY8" fmla="*/ 94620 h 5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6914" h="567711">
                  <a:moveTo>
                    <a:pt x="0" y="94620"/>
                  </a:moveTo>
                  <a:cubicBezTo>
                    <a:pt x="0" y="42363"/>
                    <a:pt x="42363" y="0"/>
                    <a:pt x="94620" y="0"/>
                  </a:cubicBezTo>
                  <a:lnTo>
                    <a:pt x="2022294" y="0"/>
                  </a:lnTo>
                  <a:cubicBezTo>
                    <a:pt x="2074551" y="0"/>
                    <a:pt x="2116914" y="42363"/>
                    <a:pt x="2116914" y="94620"/>
                  </a:cubicBezTo>
                  <a:lnTo>
                    <a:pt x="2116914" y="473091"/>
                  </a:lnTo>
                  <a:cubicBezTo>
                    <a:pt x="2116914" y="525348"/>
                    <a:pt x="2074551" y="567711"/>
                    <a:pt x="2022294" y="567711"/>
                  </a:cubicBezTo>
                  <a:lnTo>
                    <a:pt x="94620" y="567711"/>
                  </a:lnTo>
                  <a:cubicBezTo>
                    <a:pt x="42363" y="567711"/>
                    <a:pt x="0" y="525348"/>
                    <a:pt x="0" y="473091"/>
                  </a:cubicBezTo>
                  <a:lnTo>
                    <a:pt x="0" y="9462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793" tIns="88673" rIns="88673" bIns="88673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/>
                <a:t>60</a:t>
              </a:r>
              <a:r>
                <a:rPr lang="ru-RU" sz="1600" kern="1200" dirty="0" smtClean="0"/>
                <a:t> </a:t>
              </a:r>
              <a:r>
                <a:rPr lang="en-US" dirty="0" err="1"/>
                <a:t>mln</a:t>
              </a:r>
              <a:r>
                <a:rPr lang="en-US" dirty="0"/>
                <a:t> </a:t>
              </a:r>
              <a:r>
                <a:rPr lang="en-US" dirty="0" err="1"/>
                <a:t>somoni</a:t>
              </a:r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896351" y="1745415"/>
              <a:ext cx="981612" cy="98164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9" name="TextBox 38"/>
          <p:cNvSpPr txBox="1"/>
          <p:nvPr/>
        </p:nvSpPr>
        <p:spPr>
          <a:xfrm>
            <a:off x="1357376" y="5482258"/>
            <a:ext cx="95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2011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53303" y="4721971"/>
            <a:ext cx="95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2012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26607" y="3531830"/>
            <a:ext cx="95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2013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27299" y="2112335"/>
            <a:ext cx="95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2014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27384"/>
            <a:ext cx="9144000" cy="7913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03648" y="178227"/>
            <a:ext cx="7647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PRIORITY FIELDS OF PRODUCTION IN FEZ </a:t>
            </a:r>
            <a:r>
              <a:rPr lang="en-US" sz="1500" dirty="0" err="1" smtClean="0">
                <a:solidFill>
                  <a:schemeClr val="bg1"/>
                </a:solidFill>
              </a:rPr>
              <a:t>SUGHD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395"/>
            <a:ext cx="1022230" cy="646530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-27384"/>
            <a:ext cx="1201742" cy="791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5" y="27298"/>
            <a:ext cx="850531" cy="537936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0" y="691925"/>
            <a:ext cx="9144000" cy="6166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2230" y="969490"/>
            <a:ext cx="2784375" cy="2373259"/>
            <a:chOff x="1632" y="1248"/>
            <a:chExt cx="2682" cy="2286"/>
          </a:xfrm>
          <a:solidFill>
            <a:srgbClr val="C00000"/>
          </a:solidFill>
        </p:grpSpPr>
        <p:sp>
          <p:nvSpPr>
            <p:cNvPr id="3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pFill/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4" name="AutoShape 5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pFill/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5" name="AutoShape 6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pFill/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63888" y="836712"/>
            <a:ext cx="54006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Sewing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threads,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knitted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fabrics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Machinery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Electrical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electronic and household appliances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Fertilizers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and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bioadditives for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agriculture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anose="020B0604020202020204" pitchFamily="34" charset="0"/>
              </a:rPr>
              <a:t>Glass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and basalt fiber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Modern construction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materials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Sanitary goods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Electrical wires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Pharmaceutical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products and medicines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Fruit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and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vegetable processing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Refrigeration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equipment for fruit and vegetable storage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Evaluation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credit, insurance, consulting,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audit,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leasing and certification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services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others...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196" name="Group 137"/>
          <p:cNvGrpSpPr>
            <a:grpSpLocks noChangeAspect="1"/>
          </p:cNvGrpSpPr>
          <p:nvPr/>
        </p:nvGrpSpPr>
        <p:grpSpPr bwMode="auto">
          <a:xfrm>
            <a:off x="814568" y="4107656"/>
            <a:ext cx="2314575" cy="2363787"/>
            <a:chOff x="479" y="2523"/>
            <a:chExt cx="1458" cy="1489"/>
          </a:xfrm>
        </p:grpSpPr>
        <p:sp>
          <p:nvSpPr>
            <p:cNvPr id="5197" name="AutoShape 136"/>
            <p:cNvSpPr>
              <a:spLocks noChangeAspect="1" noChangeArrowheads="1" noTextEdit="1"/>
            </p:cNvSpPr>
            <p:nvPr/>
          </p:nvSpPr>
          <p:spPr bwMode="auto">
            <a:xfrm>
              <a:off x="479" y="2523"/>
              <a:ext cx="1458" cy="1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8" name="Freeform 138"/>
            <p:cNvSpPr>
              <a:spLocks/>
            </p:cNvSpPr>
            <p:nvPr/>
          </p:nvSpPr>
          <p:spPr bwMode="auto">
            <a:xfrm>
              <a:off x="479" y="2523"/>
              <a:ext cx="1265" cy="931"/>
            </a:xfrm>
            <a:custGeom>
              <a:avLst/>
              <a:gdLst>
                <a:gd name="T0" fmla="*/ 0 w 2531"/>
                <a:gd name="T1" fmla="*/ 1860 h 1862"/>
                <a:gd name="T2" fmla="*/ 929 w 2531"/>
                <a:gd name="T3" fmla="*/ 1862 h 1862"/>
                <a:gd name="T4" fmla="*/ 929 w 2531"/>
                <a:gd name="T5" fmla="*/ 1160 h 1862"/>
                <a:gd name="T6" fmla="*/ 1724 w 2531"/>
                <a:gd name="T7" fmla="*/ 1160 h 1862"/>
                <a:gd name="T8" fmla="*/ 1724 w 2531"/>
                <a:gd name="T9" fmla="*/ 572 h 1862"/>
                <a:gd name="T10" fmla="*/ 1908 w 2531"/>
                <a:gd name="T11" fmla="*/ 572 h 1862"/>
                <a:gd name="T12" fmla="*/ 1908 w 2531"/>
                <a:gd name="T13" fmla="*/ 332 h 1862"/>
                <a:gd name="T14" fmla="*/ 2350 w 2531"/>
                <a:gd name="T15" fmla="*/ 332 h 1862"/>
                <a:gd name="T16" fmla="*/ 2350 w 2531"/>
                <a:gd name="T17" fmla="*/ 572 h 1862"/>
                <a:gd name="T18" fmla="*/ 2531 w 2531"/>
                <a:gd name="T19" fmla="*/ 572 h 1862"/>
                <a:gd name="T20" fmla="*/ 2426 w 2531"/>
                <a:gd name="T21" fmla="*/ 0 h 1862"/>
                <a:gd name="T22" fmla="*/ 2404 w 2531"/>
                <a:gd name="T23" fmla="*/ 1 h 1862"/>
                <a:gd name="T24" fmla="*/ 2384 w 2531"/>
                <a:gd name="T25" fmla="*/ 3 h 1862"/>
                <a:gd name="T26" fmla="*/ 2368 w 2531"/>
                <a:gd name="T27" fmla="*/ 4 h 1862"/>
                <a:gd name="T28" fmla="*/ 2353 w 2531"/>
                <a:gd name="T29" fmla="*/ 7 h 1862"/>
                <a:gd name="T30" fmla="*/ 2341 w 2531"/>
                <a:gd name="T31" fmla="*/ 9 h 1862"/>
                <a:gd name="T32" fmla="*/ 2329 w 2531"/>
                <a:gd name="T33" fmla="*/ 10 h 1862"/>
                <a:gd name="T34" fmla="*/ 2318 w 2531"/>
                <a:gd name="T35" fmla="*/ 13 h 1862"/>
                <a:gd name="T36" fmla="*/ 2308 w 2531"/>
                <a:gd name="T37" fmla="*/ 15 h 1862"/>
                <a:gd name="T38" fmla="*/ 2253 w 2531"/>
                <a:gd name="T39" fmla="*/ 27 h 1862"/>
                <a:gd name="T40" fmla="*/ 2194 w 2531"/>
                <a:gd name="T41" fmla="*/ 40 h 1862"/>
                <a:gd name="T42" fmla="*/ 2133 w 2531"/>
                <a:gd name="T43" fmla="*/ 57 h 1862"/>
                <a:gd name="T44" fmla="*/ 2069 w 2531"/>
                <a:gd name="T45" fmla="*/ 75 h 1862"/>
                <a:gd name="T46" fmla="*/ 2005 w 2531"/>
                <a:gd name="T47" fmla="*/ 94 h 1862"/>
                <a:gd name="T48" fmla="*/ 1936 w 2531"/>
                <a:gd name="T49" fmla="*/ 117 h 1862"/>
                <a:gd name="T50" fmla="*/ 1867 w 2531"/>
                <a:gd name="T51" fmla="*/ 142 h 1862"/>
                <a:gd name="T52" fmla="*/ 1796 w 2531"/>
                <a:gd name="T53" fmla="*/ 169 h 1862"/>
                <a:gd name="T54" fmla="*/ 1724 w 2531"/>
                <a:gd name="T55" fmla="*/ 199 h 1862"/>
                <a:gd name="T56" fmla="*/ 1649 w 2531"/>
                <a:gd name="T57" fmla="*/ 232 h 1862"/>
                <a:gd name="T58" fmla="*/ 1575 w 2531"/>
                <a:gd name="T59" fmla="*/ 266 h 1862"/>
                <a:gd name="T60" fmla="*/ 1498 w 2531"/>
                <a:gd name="T61" fmla="*/ 305 h 1862"/>
                <a:gd name="T62" fmla="*/ 1421 w 2531"/>
                <a:gd name="T63" fmla="*/ 347 h 1862"/>
                <a:gd name="T64" fmla="*/ 1343 w 2531"/>
                <a:gd name="T65" fmla="*/ 390 h 1862"/>
                <a:gd name="T66" fmla="*/ 1264 w 2531"/>
                <a:gd name="T67" fmla="*/ 438 h 1862"/>
                <a:gd name="T68" fmla="*/ 1186 w 2531"/>
                <a:gd name="T69" fmla="*/ 489 h 1862"/>
                <a:gd name="T70" fmla="*/ 1107 w 2531"/>
                <a:gd name="T71" fmla="*/ 544 h 1862"/>
                <a:gd name="T72" fmla="*/ 1026 w 2531"/>
                <a:gd name="T73" fmla="*/ 602 h 1862"/>
                <a:gd name="T74" fmla="*/ 947 w 2531"/>
                <a:gd name="T75" fmla="*/ 665 h 1862"/>
                <a:gd name="T76" fmla="*/ 869 w 2531"/>
                <a:gd name="T77" fmla="*/ 731 h 1862"/>
                <a:gd name="T78" fmla="*/ 790 w 2531"/>
                <a:gd name="T79" fmla="*/ 799 h 1862"/>
                <a:gd name="T80" fmla="*/ 713 w 2531"/>
                <a:gd name="T81" fmla="*/ 874 h 1862"/>
                <a:gd name="T82" fmla="*/ 635 w 2531"/>
                <a:gd name="T83" fmla="*/ 952 h 1862"/>
                <a:gd name="T84" fmla="*/ 559 w 2531"/>
                <a:gd name="T85" fmla="*/ 1034 h 1862"/>
                <a:gd name="T86" fmla="*/ 484 w 2531"/>
                <a:gd name="T87" fmla="*/ 1121 h 1862"/>
                <a:gd name="T88" fmla="*/ 409 w 2531"/>
                <a:gd name="T89" fmla="*/ 1212 h 1862"/>
                <a:gd name="T90" fmla="*/ 338 w 2531"/>
                <a:gd name="T91" fmla="*/ 1307 h 1862"/>
                <a:gd name="T92" fmla="*/ 266 w 2531"/>
                <a:gd name="T93" fmla="*/ 1409 h 1862"/>
                <a:gd name="T94" fmla="*/ 196 w 2531"/>
                <a:gd name="T95" fmla="*/ 1514 h 1862"/>
                <a:gd name="T96" fmla="*/ 128 w 2531"/>
                <a:gd name="T97" fmla="*/ 1624 h 1862"/>
                <a:gd name="T98" fmla="*/ 63 w 2531"/>
                <a:gd name="T99" fmla="*/ 1739 h 1862"/>
                <a:gd name="T100" fmla="*/ 0 w 2531"/>
                <a:gd name="T101" fmla="*/ 186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31" h="1862">
                  <a:moveTo>
                    <a:pt x="0" y="1860"/>
                  </a:moveTo>
                  <a:lnTo>
                    <a:pt x="929" y="1862"/>
                  </a:lnTo>
                  <a:lnTo>
                    <a:pt x="929" y="1160"/>
                  </a:lnTo>
                  <a:lnTo>
                    <a:pt x="1724" y="1160"/>
                  </a:lnTo>
                  <a:lnTo>
                    <a:pt x="1724" y="572"/>
                  </a:lnTo>
                  <a:lnTo>
                    <a:pt x="1908" y="572"/>
                  </a:lnTo>
                  <a:lnTo>
                    <a:pt x="1908" y="332"/>
                  </a:lnTo>
                  <a:lnTo>
                    <a:pt x="2350" y="332"/>
                  </a:lnTo>
                  <a:lnTo>
                    <a:pt x="2350" y="572"/>
                  </a:lnTo>
                  <a:lnTo>
                    <a:pt x="2531" y="572"/>
                  </a:lnTo>
                  <a:lnTo>
                    <a:pt x="2426" y="0"/>
                  </a:lnTo>
                  <a:lnTo>
                    <a:pt x="2404" y="1"/>
                  </a:lnTo>
                  <a:lnTo>
                    <a:pt x="2384" y="3"/>
                  </a:lnTo>
                  <a:lnTo>
                    <a:pt x="2368" y="4"/>
                  </a:lnTo>
                  <a:lnTo>
                    <a:pt x="2353" y="7"/>
                  </a:lnTo>
                  <a:lnTo>
                    <a:pt x="2341" y="9"/>
                  </a:lnTo>
                  <a:lnTo>
                    <a:pt x="2329" y="10"/>
                  </a:lnTo>
                  <a:lnTo>
                    <a:pt x="2318" y="13"/>
                  </a:lnTo>
                  <a:lnTo>
                    <a:pt x="2308" y="15"/>
                  </a:lnTo>
                  <a:lnTo>
                    <a:pt x="2253" y="27"/>
                  </a:lnTo>
                  <a:lnTo>
                    <a:pt x="2194" y="40"/>
                  </a:lnTo>
                  <a:lnTo>
                    <a:pt x="2133" y="57"/>
                  </a:lnTo>
                  <a:lnTo>
                    <a:pt x="2069" y="75"/>
                  </a:lnTo>
                  <a:lnTo>
                    <a:pt x="2005" y="94"/>
                  </a:lnTo>
                  <a:lnTo>
                    <a:pt x="1936" y="117"/>
                  </a:lnTo>
                  <a:lnTo>
                    <a:pt x="1867" y="142"/>
                  </a:lnTo>
                  <a:lnTo>
                    <a:pt x="1796" y="169"/>
                  </a:lnTo>
                  <a:lnTo>
                    <a:pt x="1724" y="199"/>
                  </a:lnTo>
                  <a:lnTo>
                    <a:pt x="1649" y="232"/>
                  </a:lnTo>
                  <a:lnTo>
                    <a:pt x="1575" y="266"/>
                  </a:lnTo>
                  <a:lnTo>
                    <a:pt x="1498" y="305"/>
                  </a:lnTo>
                  <a:lnTo>
                    <a:pt x="1421" y="347"/>
                  </a:lnTo>
                  <a:lnTo>
                    <a:pt x="1343" y="390"/>
                  </a:lnTo>
                  <a:lnTo>
                    <a:pt x="1264" y="438"/>
                  </a:lnTo>
                  <a:lnTo>
                    <a:pt x="1186" y="489"/>
                  </a:lnTo>
                  <a:lnTo>
                    <a:pt x="1107" y="544"/>
                  </a:lnTo>
                  <a:lnTo>
                    <a:pt x="1026" y="602"/>
                  </a:lnTo>
                  <a:lnTo>
                    <a:pt x="947" y="665"/>
                  </a:lnTo>
                  <a:lnTo>
                    <a:pt x="869" y="731"/>
                  </a:lnTo>
                  <a:lnTo>
                    <a:pt x="790" y="799"/>
                  </a:lnTo>
                  <a:lnTo>
                    <a:pt x="713" y="874"/>
                  </a:lnTo>
                  <a:lnTo>
                    <a:pt x="635" y="952"/>
                  </a:lnTo>
                  <a:lnTo>
                    <a:pt x="559" y="1034"/>
                  </a:lnTo>
                  <a:lnTo>
                    <a:pt x="484" y="1121"/>
                  </a:lnTo>
                  <a:lnTo>
                    <a:pt x="409" y="1212"/>
                  </a:lnTo>
                  <a:lnTo>
                    <a:pt x="338" y="1307"/>
                  </a:lnTo>
                  <a:lnTo>
                    <a:pt x="266" y="1409"/>
                  </a:lnTo>
                  <a:lnTo>
                    <a:pt x="196" y="1514"/>
                  </a:lnTo>
                  <a:lnTo>
                    <a:pt x="128" y="1624"/>
                  </a:lnTo>
                  <a:lnTo>
                    <a:pt x="63" y="1739"/>
                  </a:lnTo>
                  <a:lnTo>
                    <a:pt x="0" y="18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9" name="Rectangle 139"/>
            <p:cNvSpPr>
              <a:spLocks noChangeArrowheads="1"/>
            </p:cNvSpPr>
            <p:nvPr/>
          </p:nvSpPr>
          <p:spPr bwMode="auto">
            <a:xfrm>
              <a:off x="1313" y="3544"/>
              <a:ext cx="60" cy="6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0" name="Rectangle 140"/>
            <p:cNvSpPr>
              <a:spLocks noChangeArrowheads="1"/>
            </p:cNvSpPr>
            <p:nvPr/>
          </p:nvSpPr>
          <p:spPr bwMode="auto">
            <a:xfrm>
              <a:off x="867" y="3544"/>
              <a:ext cx="62" cy="6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1" name="Rectangle 141"/>
            <p:cNvSpPr>
              <a:spLocks noChangeArrowheads="1"/>
            </p:cNvSpPr>
            <p:nvPr/>
          </p:nvSpPr>
          <p:spPr bwMode="auto">
            <a:xfrm>
              <a:off x="736" y="3544"/>
              <a:ext cx="61" cy="6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2" name="Rectangle 142"/>
            <p:cNvSpPr>
              <a:spLocks noChangeArrowheads="1"/>
            </p:cNvSpPr>
            <p:nvPr/>
          </p:nvSpPr>
          <p:spPr bwMode="auto">
            <a:xfrm>
              <a:off x="604" y="3544"/>
              <a:ext cx="62" cy="6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3" name="Rectangle 143"/>
            <p:cNvSpPr>
              <a:spLocks noChangeArrowheads="1"/>
            </p:cNvSpPr>
            <p:nvPr/>
          </p:nvSpPr>
          <p:spPr bwMode="auto">
            <a:xfrm>
              <a:off x="1449" y="3544"/>
              <a:ext cx="62" cy="6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4" name="Rectangle 144"/>
            <p:cNvSpPr>
              <a:spLocks noChangeArrowheads="1"/>
            </p:cNvSpPr>
            <p:nvPr/>
          </p:nvSpPr>
          <p:spPr bwMode="auto">
            <a:xfrm>
              <a:off x="1587" y="3544"/>
              <a:ext cx="62" cy="6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5" name="Rectangle 145"/>
            <p:cNvSpPr>
              <a:spLocks noChangeArrowheads="1"/>
            </p:cNvSpPr>
            <p:nvPr/>
          </p:nvSpPr>
          <p:spPr bwMode="auto">
            <a:xfrm>
              <a:off x="1449" y="3205"/>
              <a:ext cx="62" cy="6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6" name="Rectangle 146"/>
            <p:cNvSpPr>
              <a:spLocks noChangeArrowheads="1"/>
            </p:cNvSpPr>
            <p:nvPr/>
          </p:nvSpPr>
          <p:spPr bwMode="auto">
            <a:xfrm>
              <a:off x="1587" y="3205"/>
              <a:ext cx="62" cy="6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7" name="Rectangle 147"/>
            <p:cNvSpPr>
              <a:spLocks noChangeArrowheads="1"/>
            </p:cNvSpPr>
            <p:nvPr/>
          </p:nvSpPr>
          <p:spPr bwMode="auto">
            <a:xfrm>
              <a:off x="1449" y="3068"/>
              <a:ext cx="62" cy="6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8" name="Rectangle 148"/>
            <p:cNvSpPr>
              <a:spLocks noChangeArrowheads="1"/>
            </p:cNvSpPr>
            <p:nvPr/>
          </p:nvSpPr>
          <p:spPr bwMode="auto">
            <a:xfrm>
              <a:off x="1587" y="3068"/>
              <a:ext cx="62" cy="6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9" name="Rectangle 149"/>
            <p:cNvSpPr>
              <a:spLocks noChangeArrowheads="1"/>
            </p:cNvSpPr>
            <p:nvPr/>
          </p:nvSpPr>
          <p:spPr bwMode="auto">
            <a:xfrm>
              <a:off x="1180" y="3205"/>
              <a:ext cx="62" cy="6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0" name="Rectangle 150"/>
            <p:cNvSpPr>
              <a:spLocks noChangeArrowheads="1"/>
            </p:cNvSpPr>
            <p:nvPr/>
          </p:nvSpPr>
          <p:spPr bwMode="auto">
            <a:xfrm>
              <a:off x="1317" y="3205"/>
              <a:ext cx="61" cy="6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1" name="Rectangle 151"/>
            <p:cNvSpPr>
              <a:spLocks noChangeArrowheads="1"/>
            </p:cNvSpPr>
            <p:nvPr/>
          </p:nvSpPr>
          <p:spPr bwMode="auto">
            <a:xfrm>
              <a:off x="1049" y="3205"/>
              <a:ext cx="62" cy="6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2" name="Rectangle 152"/>
            <p:cNvSpPr>
              <a:spLocks noChangeArrowheads="1"/>
            </p:cNvSpPr>
            <p:nvPr/>
          </p:nvSpPr>
          <p:spPr bwMode="auto">
            <a:xfrm>
              <a:off x="1449" y="3334"/>
              <a:ext cx="62" cy="6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3" name="Rectangle 153"/>
            <p:cNvSpPr>
              <a:spLocks noChangeArrowheads="1"/>
            </p:cNvSpPr>
            <p:nvPr/>
          </p:nvSpPr>
          <p:spPr bwMode="auto">
            <a:xfrm>
              <a:off x="1587" y="3334"/>
              <a:ext cx="62" cy="6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4" name="Rectangle 154"/>
            <p:cNvSpPr>
              <a:spLocks noChangeArrowheads="1"/>
            </p:cNvSpPr>
            <p:nvPr/>
          </p:nvSpPr>
          <p:spPr bwMode="auto">
            <a:xfrm>
              <a:off x="1180" y="3334"/>
              <a:ext cx="62" cy="6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5" name="Rectangle 155"/>
            <p:cNvSpPr>
              <a:spLocks noChangeArrowheads="1"/>
            </p:cNvSpPr>
            <p:nvPr/>
          </p:nvSpPr>
          <p:spPr bwMode="auto">
            <a:xfrm>
              <a:off x="1317" y="3334"/>
              <a:ext cx="61" cy="6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8" name="Rectangle 156"/>
            <p:cNvSpPr>
              <a:spLocks noChangeArrowheads="1"/>
            </p:cNvSpPr>
            <p:nvPr/>
          </p:nvSpPr>
          <p:spPr bwMode="auto">
            <a:xfrm>
              <a:off x="1049" y="3334"/>
              <a:ext cx="62" cy="6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9" name="Rectangle 157"/>
            <p:cNvSpPr>
              <a:spLocks noChangeArrowheads="1"/>
            </p:cNvSpPr>
            <p:nvPr/>
          </p:nvSpPr>
          <p:spPr bwMode="auto">
            <a:xfrm>
              <a:off x="1449" y="2931"/>
              <a:ext cx="62" cy="6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0" name="Rectangle 158"/>
            <p:cNvSpPr>
              <a:spLocks noChangeArrowheads="1"/>
            </p:cNvSpPr>
            <p:nvPr/>
          </p:nvSpPr>
          <p:spPr bwMode="auto">
            <a:xfrm>
              <a:off x="1587" y="2931"/>
              <a:ext cx="62" cy="6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1" name="Freeform 159"/>
            <p:cNvSpPr>
              <a:spLocks/>
            </p:cNvSpPr>
            <p:nvPr/>
          </p:nvSpPr>
          <p:spPr bwMode="auto">
            <a:xfrm>
              <a:off x="1770" y="2923"/>
              <a:ext cx="167" cy="728"/>
            </a:xfrm>
            <a:custGeom>
              <a:avLst/>
              <a:gdLst>
                <a:gd name="T0" fmla="*/ 335 w 335"/>
                <a:gd name="T1" fmla="*/ 1457 h 1457"/>
                <a:gd name="T2" fmla="*/ 0 w 335"/>
                <a:gd name="T3" fmla="*/ 0 h 1457"/>
                <a:gd name="T4" fmla="*/ 2 w 335"/>
                <a:gd name="T5" fmla="*/ 1457 h 1457"/>
                <a:gd name="T6" fmla="*/ 335 w 335"/>
                <a:gd name="T7" fmla="*/ 1457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5" h="1457">
                  <a:moveTo>
                    <a:pt x="335" y="1457"/>
                  </a:moveTo>
                  <a:lnTo>
                    <a:pt x="0" y="0"/>
                  </a:lnTo>
                  <a:lnTo>
                    <a:pt x="2" y="1457"/>
                  </a:lnTo>
                  <a:lnTo>
                    <a:pt x="335" y="145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2" name="Freeform 160"/>
            <p:cNvSpPr>
              <a:spLocks/>
            </p:cNvSpPr>
            <p:nvPr/>
          </p:nvSpPr>
          <p:spPr bwMode="auto">
            <a:xfrm>
              <a:off x="509" y="3526"/>
              <a:ext cx="1240" cy="486"/>
            </a:xfrm>
            <a:custGeom>
              <a:avLst/>
              <a:gdLst>
                <a:gd name="T0" fmla="*/ 2480 w 2480"/>
                <a:gd name="T1" fmla="*/ 344 h 973"/>
                <a:gd name="T2" fmla="*/ 1434 w 2480"/>
                <a:gd name="T3" fmla="*/ 341 h 973"/>
                <a:gd name="T4" fmla="*/ 1434 w 2480"/>
                <a:gd name="T5" fmla="*/ 0 h 973"/>
                <a:gd name="T6" fmla="*/ 1283 w 2480"/>
                <a:gd name="T7" fmla="*/ 0 h 973"/>
                <a:gd name="T8" fmla="*/ 1283 w 2480"/>
                <a:gd name="T9" fmla="*/ 342 h 973"/>
                <a:gd name="T10" fmla="*/ 1192 w 2480"/>
                <a:gd name="T11" fmla="*/ 342 h 973"/>
                <a:gd name="T12" fmla="*/ 1192 w 2480"/>
                <a:gd name="T13" fmla="*/ 0 h 973"/>
                <a:gd name="T14" fmla="*/ 1041 w 2480"/>
                <a:gd name="T15" fmla="*/ 0 h 973"/>
                <a:gd name="T16" fmla="*/ 1041 w 2480"/>
                <a:gd name="T17" fmla="*/ 341 h 973"/>
                <a:gd name="T18" fmla="*/ 0 w 2480"/>
                <a:gd name="T19" fmla="*/ 336 h 973"/>
                <a:gd name="T20" fmla="*/ 0 w 2480"/>
                <a:gd name="T21" fmla="*/ 440 h 973"/>
                <a:gd name="T22" fmla="*/ 1730 w 2480"/>
                <a:gd name="T23" fmla="*/ 438 h 973"/>
                <a:gd name="T24" fmla="*/ 1730 w 2480"/>
                <a:gd name="T25" fmla="*/ 528 h 973"/>
                <a:gd name="T26" fmla="*/ 538 w 2480"/>
                <a:gd name="T27" fmla="*/ 528 h 973"/>
                <a:gd name="T28" fmla="*/ 538 w 2480"/>
                <a:gd name="T29" fmla="*/ 632 h 973"/>
                <a:gd name="T30" fmla="*/ 1195 w 2480"/>
                <a:gd name="T31" fmla="*/ 632 h 973"/>
                <a:gd name="T32" fmla="*/ 1794 w 2480"/>
                <a:gd name="T33" fmla="*/ 973 h 973"/>
                <a:gd name="T34" fmla="*/ 1815 w 2480"/>
                <a:gd name="T35" fmla="*/ 939 h 973"/>
                <a:gd name="T36" fmla="*/ 1836 w 2480"/>
                <a:gd name="T37" fmla="*/ 903 h 973"/>
                <a:gd name="T38" fmla="*/ 1860 w 2480"/>
                <a:gd name="T39" fmla="*/ 868 h 973"/>
                <a:gd name="T40" fmla="*/ 1884 w 2480"/>
                <a:gd name="T41" fmla="*/ 836 h 973"/>
                <a:gd name="T42" fmla="*/ 1907 w 2480"/>
                <a:gd name="T43" fmla="*/ 803 h 973"/>
                <a:gd name="T44" fmla="*/ 1934 w 2480"/>
                <a:gd name="T45" fmla="*/ 770 h 973"/>
                <a:gd name="T46" fmla="*/ 1961 w 2480"/>
                <a:gd name="T47" fmla="*/ 738 h 973"/>
                <a:gd name="T48" fmla="*/ 1988 w 2480"/>
                <a:gd name="T49" fmla="*/ 707 h 973"/>
                <a:gd name="T50" fmla="*/ 2063 w 2480"/>
                <a:gd name="T51" fmla="*/ 631 h 973"/>
                <a:gd name="T52" fmla="*/ 2082 w 2480"/>
                <a:gd name="T53" fmla="*/ 614 h 973"/>
                <a:gd name="T54" fmla="*/ 2103 w 2480"/>
                <a:gd name="T55" fmla="*/ 596 h 973"/>
                <a:gd name="T56" fmla="*/ 2126 w 2480"/>
                <a:gd name="T57" fmla="*/ 577 h 973"/>
                <a:gd name="T58" fmla="*/ 2151 w 2480"/>
                <a:gd name="T59" fmla="*/ 558 h 973"/>
                <a:gd name="T60" fmla="*/ 2178 w 2480"/>
                <a:gd name="T61" fmla="*/ 538 h 973"/>
                <a:gd name="T62" fmla="*/ 2205 w 2480"/>
                <a:gd name="T63" fmla="*/ 517 h 973"/>
                <a:gd name="T64" fmla="*/ 2235 w 2480"/>
                <a:gd name="T65" fmla="*/ 498 h 973"/>
                <a:gd name="T66" fmla="*/ 2263 w 2480"/>
                <a:gd name="T67" fmla="*/ 477 h 973"/>
                <a:gd name="T68" fmla="*/ 2293 w 2480"/>
                <a:gd name="T69" fmla="*/ 457 h 973"/>
                <a:gd name="T70" fmla="*/ 2323 w 2480"/>
                <a:gd name="T71" fmla="*/ 438 h 973"/>
                <a:gd name="T72" fmla="*/ 2351 w 2480"/>
                <a:gd name="T73" fmla="*/ 419 h 973"/>
                <a:gd name="T74" fmla="*/ 2379 w 2480"/>
                <a:gd name="T75" fmla="*/ 401 h 973"/>
                <a:gd name="T76" fmla="*/ 2406 w 2480"/>
                <a:gd name="T77" fmla="*/ 384 h 973"/>
                <a:gd name="T78" fmla="*/ 2433 w 2480"/>
                <a:gd name="T79" fmla="*/ 369 h 973"/>
                <a:gd name="T80" fmla="*/ 2457 w 2480"/>
                <a:gd name="T81" fmla="*/ 356 h 973"/>
                <a:gd name="T82" fmla="*/ 2480 w 2480"/>
                <a:gd name="T83" fmla="*/ 34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80" h="973">
                  <a:moveTo>
                    <a:pt x="2480" y="344"/>
                  </a:moveTo>
                  <a:lnTo>
                    <a:pt x="1434" y="341"/>
                  </a:lnTo>
                  <a:lnTo>
                    <a:pt x="1434" y="0"/>
                  </a:lnTo>
                  <a:lnTo>
                    <a:pt x="1283" y="0"/>
                  </a:lnTo>
                  <a:lnTo>
                    <a:pt x="1283" y="342"/>
                  </a:lnTo>
                  <a:lnTo>
                    <a:pt x="1192" y="342"/>
                  </a:lnTo>
                  <a:lnTo>
                    <a:pt x="1192" y="0"/>
                  </a:lnTo>
                  <a:lnTo>
                    <a:pt x="1041" y="0"/>
                  </a:lnTo>
                  <a:lnTo>
                    <a:pt x="1041" y="341"/>
                  </a:lnTo>
                  <a:lnTo>
                    <a:pt x="0" y="336"/>
                  </a:lnTo>
                  <a:lnTo>
                    <a:pt x="0" y="440"/>
                  </a:lnTo>
                  <a:lnTo>
                    <a:pt x="1730" y="438"/>
                  </a:lnTo>
                  <a:lnTo>
                    <a:pt x="1730" y="528"/>
                  </a:lnTo>
                  <a:lnTo>
                    <a:pt x="538" y="528"/>
                  </a:lnTo>
                  <a:lnTo>
                    <a:pt x="538" y="632"/>
                  </a:lnTo>
                  <a:lnTo>
                    <a:pt x="1195" y="632"/>
                  </a:lnTo>
                  <a:lnTo>
                    <a:pt x="1794" y="973"/>
                  </a:lnTo>
                  <a:lnTo>
                    <a:pt x="1815" y="939"/>
                  </a:lnTo>
                  <a:lnTo>
                    <a:pt x="1836" y="903"/>
                  </a:lnTo>
                  <a:lnTo>
                    <a:pt x="1860" y="868"/>
                  </a:lnTo>
                  <a:lnTo>
                    <a:pt x="1884" y="836"/>
                  </a:lnTo>
                  <a:lnTo>
                    <a:pt x="1907" y="803"/>
                  </a:lnTo>
                  <a:lnTo>
                    <a:pt x="1934" y="770"/>
                  </a:lnTo>
                  <a:lnTo>
                    <a:pt x="1961" y="738"/>
                  </a:lnTo>
                  <a:lnTo>
                    <a:pt x="1988" y="707"/>
                  </a:lnTo>
                  <a:lnTo>
                    <a:pt x="2063" y="631"/>
                  </a:lnTo>
                  <a:lnTo>
                    <a:pt x="2082" y="614"/>
                  </a:lnTo>
                  <a:lnTo>
                    <a:pt x="2103" y="596"/>
                  </a:lnTo>
                  <a:lnTo>
                    <a:pt x="2126" y="577"/>
                  </a:lnTo>
                  <a:lnTo>
                    <a:pt x="2151" y="558"/>
                  </a:lnTo>
                  <a:lnTo>
                    <a:pt x="2178" y="538"/>
                  </a:lnTo>
                  <a:lnTo>
                    <a:pt x="2205" y="517"/>
                  </a:lnTo>
                  <a:lnTo>
                    <a:pt x="2235" y="498"/>
                  </a:lnTo>
                  <a:lnTo>
                    <a:pt x="2263" y="477"/>
                  </a:lnTo>
                  <a:lnTo>
                    <a:pt x="2293" y="457"/>
                  </a:lnTo>
                  <a:lnTo>
                    <a:pt x="2323" y="438"/>
                  </a:lnTo>
                  <a:lnTo>
                    <a:pt x="2351" y="419"/>
                  </a:lnTo>
                  <a:lnTo>
                    <a:pt x="2379" y="401"/>
                  </a:lnTo>
                  <a:lnTo>
                    <a:pt x="2406" y="384"/>
                  </a:lnTo>
                  <a:lnTo>
                    <a:pt x="2433" y="369"/>
                  </a:lnTo>
                  <a:lnTo>
                    <a:pt x="2457" y="356"/>
                  </a:lnTo>
                  <a:lnTo>
                    <a:pt x="2480" y="34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627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03648" y="134683"/>
            <a:ext cx="7647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</a:rPr>
              <a:t>ОБЪЕМЫ ПРОИЗВОДСТВА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6" y="4619028"/>
            <a:ext cx="3014076" cy="19063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2276872"/>
            <a:ext cx="70567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THANKS!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6587" y="3933056"/>
            <a:ext cx="894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…………………………………………………………………………………………………………………………………………………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725573" y="4528127"/>
            <a:ext cx="5022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Republic of Tajikistan, </a:t>
            </a:r>
          </a:p>
          <a:p>
            <a:pPr algn="ctr"/>
            <a:r>
              <a:rPr lang="en-US" dirty="0" err="1"/>
              <a:t>Sughd</a:t>
            </a:r>
            <a:r>
              <a:rPr lang="en-US" dirty="0"/>
              <a:t> region, </a:t>
            </a:r>
            <a:r>
              <a:rPr lang="en-US" dirty="0" err="1"/>
              <a:t>Khujand</a:t>
            </a:r>
            <a:r>
              <a:rPr lang="en-US" dirty="0"/>
              <a:t>, </a:t>
            </a:r>
          </a:p>
          <a:p>
            <a:pPr algn="ctr"/>
            <a:r>
              <a:rPr lang="en-US" dirty="0" smtClean="0"/>
              <a:t>Southwest </a:t>
            </a:r>
            <a:r>
              <a:rPr lang="en-US" dirty="0"/>
              <a:t>industrial zone</a:t>
            </a:r>
          </a:p>
          <a:p>
            <a:pPr algn="ctr"/>
            <a:r>
              <a:rPr lang="en-US" dirty="0"/>
              <a:t> Tel/fax: (+992 44) 630-22-30 </a:t>
            </a:r>
          </a:p>
          <a:p>
            <a:pPr algn="ct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e-mail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info@fezsughd.tj</a:t>
            </a:r>
            <a:endParaRPr lang="pt-B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www.fezsughd.tj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r="6817"/>
          <a:stretch/>
        </p:blipFill>
        <p:spPr>
          <a:xfrm>
            <a:off x="0" y="-99392"/>
            <a:ext cx="9144000" cy="70567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-99392"/>
            <a:ext cx="9144000" cy="7913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71117" y="134683"/>
            <a:ext cx="73803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solidFill>
                  <a:schemeClr val="bg1"/>
                </a:solidFill>
              </a:rPr>
              <a:t>KHUJAND</a:t>
            </a:r>
            <a:r>
              <a:rPr lang="en-US" sz="1500" dirty="0" smtClean="0">
                <a:solidFill>
                  <a:schemeClr val="bg1"/>
                </a:solidFill>
              </a:rPr>
              <a:t> CITY IS ONE OF THE MOST ECONOMICALLY DEVELOPED CITIES IN TAJIKISTAN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395"/>
            <a:ext cx="1022230" cy="646530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-99392"/>
            <a:ext cx="1201742" cy="791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5" y="27298"/>
            <a:ext cx="850531" cy="537936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139952" y="836712"/>
            <a:ext cx="4536504" cy="2815511"/>
          </a:xfrm>
          <a:prstGeom prst="roundRect">
            <a:avLst>
              <a:gd name="adj" fmla="val 858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283968" y="825093"/>
            <a:ext cx="43924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AREA:</a:t>
            </a:r>
            <a:endParaRPr lang="ru-RU" sz="3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000" b="1" dirty="0" smtClean="0">
                <a:solidFill>
                  <a:srgbClr val="C00000"/>
                </a:solidFill>
              </a:rPr>
              <a:t>40</a:t>
            </a:r>
            <a:r>
              <a:rPr lang="en-US" sz="3000" dirty="0" smtClean="0">
                <a:solidFill>
                  <a:srgbClr val="C00000"/>
                </a:solidFill>
              </a:rPr>
              <a:t> square km</a:t>
            </a:r>
            <a:endParaRPr lang="ru-RU" sz="3000" dirty="0" smtClean="0">
              <a:solidFill>
                <a:srgbClr val="C00000"/>
              </a:solidFill>
            </a:endParaRPr>
          </a:p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POPULATION:</a:t>
            </a:r>
            <a:endParaRPr lang="ru-RU" sz="3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000" b="1" dirty="0" smtClean="0">
                <a:solidFill>
                  <a:srgbClr val="C00000"/>
                </a:solidFill>
              </a:rPr>
              <a:t>1</a:t>
            </a:r>
            <a:r>
              <a:rPr lang="en-US" sz="3000" b="1" dirty="0" smtClean="0">
                <a:solidFill>
                  <a:srgbClr val="C00000"/>
                </a:solidFill>
              </a:rPr>
              <a:t>60</a:t>
            </a:r>
            <a:r>
              <a:rPr lang="ru-RU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</a:rPr>
              <a:t>ths</a:t>
            </a:r>
            <a:r>
              <a:rPr lang="en-US" sz="3000" dirty="0" smtClean="0">
                <a:solidFill>
                  <a:srgbClr val="C00000"/>
                </a:solidFill>
              </a:rPr>
              <a:t> people</a:t>
            </a:r>
          </a:p>
          <a:p>
            <a:r>
              <a:rPr lang="en-US" sz="3000" i="1" dirty="0" smtClean="0">
                <a:solidFill>
                  <a:srgbClr val="C00000"/>
                </a:solidFill>
              </a:rPr>
              <a:t>(In the radius of 30 km the population is over 700 </a:t>
            </a:r>
            <a:r>
              <a:rPr lang="en-US" sz="3000" i="1" dirty="0" err="1" smtClean="0">
                <a:solidFill>
                  <a:srgbClr val="C00000"/>
                </a:solidFill>
              </a:rPr>
              <a:t>ths</a:t>
            </a:r>
            <a:r>
              <a:rPr lang="en-US" sz="3000" i="1" dirty="0" smtClean="0">
                <a:solidFill>
                  <a:srgbClr val="C00000"/>
                </a:solidFill>
              </a:rPr>
              <a:t>) </a:t>
            </a:r>
            <a:endParaRPr lang="ru-RU" sz="3000" i="1" dirty="0" smtClean="0">
              <a:solidFill>
                <a:srgbClr val="C00000"/>
              </a:solidFill>
            </a:endParaRPr>
          </a:p>
          <a:p>
            <a:r>
              <a:rPr lang="ru-RU" sz="3000" dirty="0" smtClean="0">
                <a:solidFill>
                  <a:srgbClr val="C00000"/>
                </a:solidFill>
              </a:rPr>
              <a:t> </a:t>
            </a: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6021288"/>
            <a:ext cx="43924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6115675"/>
            <a:ext cx="1005296" cy="3686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7" b="10031"/>
          <a:stretch/>
        </p:blipFill>
        <p:spPr>
          <a:xfrm>
            <a:off x="5373036" y="6062368"/>
            <a:ext cx="720080" cy="5064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41" y="6077098"/>
            <a:ext cx="640814" cy="46444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6" t="33154" r="13636" b="33423"/>
          <a:stretch/>
        </p:blipFill>
        <p:spPr>
          <a:xfrm>
            <a:off x="7537771" y="6107701"/>
            <a:ext cx="1096645" cy="3765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1" t="5828" r="21655" b="6875"/>
          <a:stretch/>
        </p:blipFill>
        <p:spPr>
          <a:xfrm>
            <a:off x="6962422" y="6040202"/>
            <a:ext cx="486170" cy="54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27384"/>
            <a:ext cx="9144000" cy="7913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71117" y="134683"/>
            <a:ext cx="73803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HUMAN RESOURCES OF SUGHD REGION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395"/>
            <a:ext cx="1022230" cy="646530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-27384"/>
            <a:ext cx="1201742" cy="791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5" y="27298"/>
            <a:ext cx="850531" cy="53793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691925"/>
            <a:ext cx="9144000" cy="6166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2220049" cy="18722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4" y="3990699"/>
            <a:ext cx="1751420" cy="18722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7824" y="1568986"/>
            <a:ext cx="6135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218,000 people are economically active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950541" y="1178353"/>
            <a:ext cx="6135612" cy="3278503"/>
            <a:chOff x="2950541" y="-717662"/>
            <a:chExt cx="6135612" cy="3278503"/>
          </a:xfrm>
        </p:grpSpPr>
        <p:sp>
          <p:nvSpPr>
            <p:cNvPr id="3" name="TextBox 2"/>
            <p:cNvSpPr txBox="1"/>
            <p:nvPr/>
          </p:nvSpPr>
          <p:spPr>
            <a:xfrm>
              <a:off x="2987824" y="868070"/>
              <a:ext cx="5832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The region has: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50541" y="1237402"/>
              <a:ext cx="61356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universities 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17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colleges 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More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than 60% of students </a:t>
              </a: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study in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</a:t>
              </a: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fields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of </a:t>
              </a: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economics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and industry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87824" y="-717662"/>
              <a:ext cx="5832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Human resource capacity: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009833" y="4780309"/>
            <a:ext cx="6135612" cy="1077218"/>
            <a:chOff x="2950541" y="868070"/>
            <a:chExt cx="6135612" cy="1077218"/>
          </a:xfrm>
        </p:grpSpPr>
        <p:sp>
          <p:nvSpPr>
            <p:cNvPr id="31" name="TextBox 30"/>
            <p:cNvSpPr txBox="1"/>
            <p:nvPr/>
          </p:nvSpPr>
          <p:spPr>
            <a:xfrm>
              <a:off x="2987824" y="868070"/>
              <a:ext cx="5832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A</a:t>
              </a:r>
              <a:r>
                <a:rPr lang="en-US" b="1" dirty="0" smtClean="0">
                  <a:solidFill>
                    <a:srgbClr val="C00000"/>
                  </a:solidFill>
                </a:rPr>
                <a:t>nnual </a:t>
              </a:r>
              <a:r>
                <a:rPr lang="en-US" b="1" dirty="0">
                  <a:solidFill>
                    <a:srgbClr val="C00000"/>
                  </a:solidFill>
                </a:rPr>
                <a:t>output of 8,800 </a:t>
              </a:r>
              <a:r>
                <a:rPr lang="en-US" b="1" dirty="0" smtClean="0">
                  <a:solidFill>
                    <a:srgbClr val="C00000"/>
                  </a:solidFill>
                </a:rPr>
                <a:t>specialists that: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50541" y="1237402"/>
              <a:ext cx="61356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More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than 6,000 </a:t>
              </a: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of them have higher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education 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2,800 have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secondary vocational education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3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"/>
          <a:stretch/>
        </p:blipFill>
        <p:spPr>
          <a:xfrm>
            <a:off x="0" y="691925"/>
            <a:ext cx="9144000" cy="40609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-27384"/>
            <a:ext cx="9144000" cy="7913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03648" y="189113"/>
            <a:ext cx="7647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SUGHD INDUSTRIAL AND INNOVATIVE FREE ECONOMIC ZONE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395"/>
            <a:ext cx="1022230" cy="646530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-27384"/>
            <a:ext cx="1201742" cy="791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5" y="27298"/>
            <a:ext cx="850531" cy="537936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9659" y="4725144"/>
            <a:ext cx="9037315" cy="2101750"/>
          </a:xfrm>
          <a:prstGeom prst="roundRect">
            <a:avLst>
              <a:gd name="adj" fmla="val 8583"/>
            </a:avLst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07504" y="4879434"/>
            <a:ext cx="602765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8 </a:t>
            </a:r>
            <a:r>
              <a:rPr lang="en-US" sz="3200" b="1" dirty="0" smtClean="0">
                <a:solidFill>
                  <a:srgbClr val="C00000"/>
                </a:solidFill>
              </a:rPr>
              <a:t>km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smtClean="0"/>
              <a:t>– </a:t>
            </a:r>
            <a:r>
              <a:rPr lang="en-US" sz="1400" b="1" dirty="0" smtClean="0"/>
              <a:t>CENTER FROM KHUJAND</a:t>
            </a:r>
            <a:endParaRPr lang="ru-RU" sz="1400" b="1" dirty="0" smtClean="0"/>
          </a:p>
          <a:p>
            <a:r>
              <a:rPr lang="ru-RU" sz="3200" b="1" dirty="0" smtClean="0">
                <a:solidFill>
                  <a:srgbClr val="C00000"/>
                </a:solidFill>
              </a:rPr>
              <a:t>20</a:t>
            </a:r>
            <a:r>
              <a:rPr lang="en-US" sz="3200" b="1" dirty="0" smtClean="0">
                <a:solidFill>
                  <a:srgbClr val="C00000"/>
                </a:solidFill>
              </a:rPr>
              <a:t>.</a:t>
            </a:r>
            <a:r>
              <a:rPr lang="ru-RU" sz="3200" b="1" dirty="0" smtClean="0">
                <a:solidFill>
                  <a:srgbClr val="C00000"/>
                </a:solidFill>
              </a:rPr>
              <a:t>3 </a:t>
            </a:r>
            <a:r>
              <a:rPr lang="en-US" sz="3200" b="1" dirty="0">
                <a:solidFill>
                  <a:srgbClr val="C00000"/>
                </a:solidFill>
              </a:rPr>
              <a:t>km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1400" b="1" dirty="0" smtClean="0"/>
              <a:t>– </a:t>
            </a:r>
            <a:r>
              <a:rPr lang="en-US" sz="1400" b="1" dirty="0" smtClean="0"/>
              <a:t>FROM AIRPORT “KHUJAND”</a:t>
            </a:r>
            <a:endParaRPr lang="ru-RU" sz="1400" b="1" dirty="0" smtClean="0"/>
          </a:p>
          <a:p>
            <a:r>
              <a:rPr lang="ru-RU" sz="3200" b="1" dirty="0" smtClean="0">
                <a:solidFill>
                  <a:srgbClr val="C00000"/>
                </a:solidFill>
              </a:rPr>
              <a:t>15 </a:t>
            </a:r>
            <a:r>
              <a:rPr lang="en-US" sz="3200" b="1" dirty="0">
                <a:solidFill>
                  <a:srgbClr val="C00000"/>
                </a:solidFill>
              </a:rPr>
              <a:t>km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1400" b="1" dirty="0" smtClean="0"/>
              <a:t>– </a:t>
            </a:r>
            <a:r>
              <a:rPr lang="en-US" sz="1400" b="1" dirty="0" smtClean="0"/>
              <a:t>FROM RAILWAY STATION “SPITAMEN”</a:t>
            </a:r>
            <a:endParaRPr lang="ru-RU" sz="1600" b="1" dirty="0" smtClean="0"/>
          </a:p>
          <a:p>
            <a:endParaRPr lang="ru-RU" sz="1600" b="1" dirty="0" smtClean="0"/>
          </a:p>
          <a:p>
            <a:endParaRPr lang="ru-RU" sz="20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355976" y="4837802"/>
            <a:ext cx="558737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INTERANTIONAL HIGHWAY</a:t>
            </a:r>
            <a:endParaRPr lang="ru-RU" sz="2000" b="1" dirty="0" smtClean="0"/>
          </a:p>
          <a:p>
            <a:r>
              <a:rPr lang="en-US" sz="2000" b="1" dirty="0" smtClean="0">
                <a:solidFill>
                  <a:srgbClr val="C00000"/>
                </a:solidFill>
              </a:rPr>
              <a:t>DUSHANBE-KHUJAND-CHANAK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1100" b="1" dirty="0" smtClean="0">
              <a:solidFill>
                <a:srgbClr val="C00000"/>
              </a:solidFill>
            </a:endParaRPr>
          </a:p>
          <a:p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/>
              <a:t>THE GATE OF FERGHANA VALLEY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</a:rPr>
              <a:t>BETWEEN KYRGYZSTAN AND UZBEKISTAN</a:t>
            </a:r>
            <a:r>
              <a:rPr lang="ru-RU" sz="2000" b="1" dirty="0" smtClean="0">
                <a:solidFill>
                  <a:srgbClr val="C00000"/>
                </a:solidFill>
              </a:rPr>
              <a:t>)</a:t>
            </a: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093"/>
            <a:ext cx="9144000" cy="36864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-27384"/>
            <a:ext cx="9144000" cy="7913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03648" y="199999"/>
            <a:ext cx="7647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TERRITORY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395"/>
            <a:ext cx="1022230" cy="646530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-27384"/>
            <a:ext cx="1201742" cy="791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5" y="27298"/>
            <a:ext cx="850531" cy="53793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2008" y="4341539"/>
            <a:ext cx="9468544" cy="2945698"/>
            <a:chOff x="57848" y="3877381"/>
            <a:chExt cx="12216299" cy="352413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7848" y="3877381"/>
              <a:ext cx="11565967" cy="2448272"/>
            </a:xfrm>
            <a:prstGeom prst="roundRect">
              <a:avLst>
                <a:gd name="adj" fmla="val 8583"/>
              </a:avLst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bg1">
                  <a:lumMod val="50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5713" y="4077869"/>
              <a:ext cx="3394116" cy="3092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C00000"/>
                  </a:solidFill>
                </a:rPr>
                <a:t>320 </a:t>
              </a:r>
              <a:r>
                <a:rPr lang="en-US" sz="6000" b="1" dirty="0" smtClean="0">
                  <a:solidFill>
                    <a:srgbClr val="C00000"/>
                  </a:solidFill>
                </a:rPr>
                <a:t>ha</a:t>
              </a:r>
              <a:endParaRPr lang="ru-RU" sz="6000" b="1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FEZ area</a:t>
              </a:r>
              <a:endParaRPr lang="ru-RU" sz="1100" b="1" dirty="0" smtClean="0">
                <a:solidFill>
                  <a:srgbClr val="C00000"/>
                </a:solidFill>
              </a:endParaRPr>
            </a:p>
            <a:p>
              <a:endParaRPr lang="ru-RU" sz="1600" b="1" dirty="0" smtClean="0">
                <a:solidFill>
                  <a:srgbClr val="C00000"/>
                </a:solidFill>
              </a:endParaRPr>
            </a:p>
            <a:p>
              <a:endParaRPr lang="ru-RU" sz="2000" dirty="0" smtClean="0">
                <a:solidFill>
                  <a:srgbClr val="C00000"/>
                </a:solidFill>
              </a:endParaRPr>
            </a:p>
            <a:p>
              <a:endParaRPr lang="ru-RU" sz="2400" dirty="0" smtClean="0">
                <a:solidFill>
                  <a:srgbClr val="C00000"/>
                </a:solidFill>
              </a:endParaRPr>
            </a:p>
            <a:p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58018" y="4036096"/>
              <a:ext cx="8316129" cy="2319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READY-FOR-USE BUILDINGS</a:t>
              </a:r>
              <a:endParaRPr lang="ru-RU" sz="2000" b="1" dirty="0" smtClean="0">
                <a:solidFill>
                  <a:srgbClr val="C00000"/>
                </a:solidFill>
              </a:endParaRPr>
            </a:p>
            <a:p>
              <a:endParaRPr lang="en-US" sz="2000" b="1" dirty="0" smtClean="0">
                <a:solidFill>
                  <a:srgbClr val="C00000"/>
                </a:solidFill>
              </a:endParaRPr>
            </a:p>
            <a:p>
              <a:r>
                <a:rPr lang="en-US" sz="2000" b="1" dirty="0" smtClean="0">
                  <a:solidFill>
                    <a:srgbClr val="C00000"/>
                  </a:solidFill>
                </a:rPr>
                <a:t>FREE AREA</a:t>
              </a:r>
              <a:endParaRPr lang="ru-RU" sz="2000" b="1" dirty="0" smtClean="0">
                <a:solidFill>
                  <a:srgbClr val="C00000"/>
                </a:solidFill>
              </a:endParaRPr>
            </a:p>
            <a:p>
              <a:endParaRPr lang="ru-RU" sz="2000" b="1" dirty="0" smtClean="0">
                <a:solidFill>
                  <a:srgbClr val="C00000"/>
                </a:solidFill>
              </a:endParaRPr>
            </a:p>
            <a:p>
              <a:endParaRPr lang="ru-RU" sz="2000" b="1" dirty="0" smtClean="0">
                <a:solidFill>
                  <a:srgbClr val="C00000"/>
                </a:solidFill>
              </a:endParaRPr>
            </a:p>
            <a:p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5989" y="5413160"/>
              <a:ext cx="8223223" cy="1988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LONG 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TERM LODGING </a:t>
              </a:r>
              <a:r>
                <a:rPr lang="en-US" sz="2000" b="1" dirty="0">
                  <a:solidFill>
                    <a:srgbClr val="C00000"/>
                  </a:solidFill>
                </a:rPr>
                <a:t>AND STORAGE OF RAW </a:t>
              </a:r>
              <a:endParaRPr lang="en-US" sz="2000" b="1" dirty="0" smtClean="0">
                <a:solidFill>
                  <a:srgbClr val="C00000"/>
                </a:solidFill>
              </a:endParaRPr>
            </a:p>
            <a:p>
              <a:r>
                <a:rPr lang="en-US" sz="2000" b="1" dirty="0" smtClean="0">
                  <a:solidFill>
                    <a:srgbClr val="C00000"/>
                  </a:solidFill>
                </a:rPr>
                <a:t>MATERIALS </a:t>
              </a:r>
              <a:r>
                <a:rPr lang="en-US" sz="2000" b="1" dirty="0">
                  <a:solidFill>
                    <a:srgbClr val="C00000"/>
                  </a:solidFill>
                </a:rPr>
                <a:t>AND PRODUCTS </a:t>
              </a:r>
            </a:p>
            <a:p>
              <a:endParaRPr lang="ru-RU" sz="2000" b="1" dirty="0" smtClean="0">
                <a:solidFill>
                  <a:srgbClr val="C00000"/>
                </a:solidFill>
              </a:endParaRPr>
            </a:p>
            <a:p>
              <a:endParaRPr lang="ru-RU" sz="2400" b="1" dirty="0" smtClean="0">
                <a:solidFill>
                  <a:srgbClr val="C00000"/>
                </a:solidFill>
              </a:endParaRPr>
            </a:p>
            <a:p>
              <a:endParaRPr lang="ru-RU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Нашивка 1"/>
          <p:cNvSpPr/>
          <p:nvPr/>
        </p:nvSpPr>
        <p:spPr>
          <a:xfrm rot="5400000">
            <a:off x="2835702" y="4558472"/>
            <a:ext cx="288032" cy="230425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5400000">
            <a:off x="2856250" y="5163770"/>
            <a:ext cx="288032" cy="230425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5400000">
            <a:off x="2845976" y="5821316"/>
            <a:ext cx="288032" cy="230425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27384"/>
            <a:ext cx="9144000" cy="7913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03648" y="167341"/>
            <a:ext cx="7647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EXISTING INDUSTRIAL INFRASTRUCTURE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395"/>
            <a:ext cx="1022230" cy="646530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-27384"/>
            <a:ext cx="1201742" cy="791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5" y="27298"/>
            <a:ext cx="850531" cy="53793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768220" y="1232756"/>
            <a:ext cx="1656184" cy="1656184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833325" y="1232756"/>
            <a:ext cx="1656184" cy="1656184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031995" y="1258486"/>
            <a:ext cx="1656184" cy="1656184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71238" y="4221088"/>
            <a:ext cx="1656184" cy="1656184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866668" y="4241636"/>
            <a:ext cx="1656184" cy="1656184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033857" y="4221088"/>
            <a:ext cx="1656184" cy="1656184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95966" y="2924944"/>
            <a:ext cx="1659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POWER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61070" y="2914670"/>
            <a:ext cx="1659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ROADS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88552" y="2924944"/>
            <a:ext cx="1659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SEWERAGE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8984" y="5965561"/>
            <a:ext cx="1659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WATER SUPPLY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36009" y="5955286"/>
            <a:ext cx="1659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HIGH-SPEED INTERNET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24408" y="5965560"/>
            <a:ext cx="1659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CABLE TELEPHONE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92280" y="2859393"/>
            <a:ext cx="20517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UP TO</a:t>
            </a:r>
            <a:r>
              <a:rPr lang="ru-RU" sz="2800" b="1" dirty="0" smtClean="0">
                <a:solidFill>
                  <a:srgbClr val="C00000"/>
                </a:solidFill>
              </a:rPr>
              <a:t> 40%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 savings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investors for 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capital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construction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27384"/>
            <a:ext cx="9144000" cy="7913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03648" y="167341"/>
            <a:ext cx="7647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FREE </a:t>
            </a:r>
            <a:r>
              <a:rPr lang="en-US" sz="1500" dirty="0">
                <a:solidFill>
                  <a:schemeClr val="bg1"/>
                </a:solidFill>
              </a:rPr>
              <a:t>ECONOMIC </a:t>
            </a:r>
            <a:r>
              <a:rPr lang="en-US" sz="1500" dirty="0" smtClean="0">
                <a:solidFill>
                  <a:schemeClr val="bg1"/>
                </a:solidFill>
              </a:rPr>
              <a:t>ZONE TREATMENT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395"/>
            <a:ext cx="1022230" cy="646530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-27384"/>
            <a:ext cx="1201742" cy="791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5" y="27298"/>
            <a:ext cx="850531" cy="5379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9872" y="763933"/>
            <a:ext cx="2304256" cy="60940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19872" y="1298377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EQUIPMENT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GOODS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RAW MATERIALS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23528" y="2451353"/>
            <a:ext cx="3816424" cy="2201783"/>
          </a:xfrm>
          <a:custGeom>
            <a:avLst/>
            <a:gdLst>
              <a:gd name="connsiteX0" fmla="*/ 0 w 4032448"/>
              <a:gd name="connsiteY0" fmla="*/ 576064 h 2304256"/>
              <a:gd name="connsiteX1" fmla="*/ 2880320 w 4032448"/>
              <a:gd name="connsiteY1" fmla="*/ 576064 h 2304256"/>
              <a:gd name="connsiteX2" fmla="*/ 2880320 w 4032448"/>
              <a:gd name="connsiteY2" fmla="*/ 0 h 2304256"/>
              <a:gd name="connsiteX3" fmla="*/ 4032448 w 4032448"/>
              <a:gd name="connsiteY3" fmla="*/ 1152128 h 2304256"/>
              <a:gd name="connsiteX4" fmla="*/ 2880320 w 4032448"/>
              <a:gd name="connsiteY4" fmla="*/ 2304256 h 2304256"/>
              <a:gd name="connsiteX5" fmla="*/ 2880320 w 4032448"/>
              <a:gd name="connsiteY5" fmla="*/ 1728192 h 2304256"/>
              <a:gd name="connsiteX6" fmla="*/ 0 w 4032448"/>
              <a:gd name="connsiteY6" fmla="*/ 1728192 h 2304256"/>
              <a:gd name="connsiteX7" fmla="*/ 0 w 4032448"/>
              <a:gd name="connsiteY7" fmla="*/ 576064 h 2304256"/>
              <a:gd name="connsiteX0" fmla="*/ 0 w 4032448"/>
              <a:gd name="connsiteY0" fmla="*/ 257566 h 1985758"/>
              <a:gd name="connsiteX1" fmla="*/ 2880320 w 4032448"/>
              <a:gd name="connsiteY1" fmla="*/ 257566 h 1985758"/>
              <a:gd name="connsiteX2" fmla="*/ 2880320 w 4032448"/>
              <a:gd name="connsiteY2" fmla="*/ 0 h 1985758"/>
              <a:gd name="connsiteX3" fmla="*/ 4032448 w 4032448"/>
              <a:gd name="connsiteY3" fmla="*/ 833630 h 1985758"/>
              <a:gd name="connsiteX4" fmla="*/ 2880320 w 4032448"/>
              <a:gd name="connsiteY4" fmla="*/ 1985758 h 1985758"/>
              <a:gd name="connsiteX5" fmla="*/ 2880320 w 4032448"/>
              <a:gd name="connsiteY5" fmla="*/ 1409694 h 1985758"/>
              <a:gd name="connsiteX6" fmla="*/ 0 w 4032448"/>
              <a:gd name="connsiteY6" fmla="*/ 1409694 h 1985758"/>
              <a:gd name="connsiteX7" fmla="*/ 0 w 4032448"/>
              <a:gd name="connsiteY7" fmla="*/ 257566 h 1985758"/>
              <a:gd name="connsiteX0" fmla="*/ 0 w 4032448"/>
              <a:gd name="connsiteY0" fmla="*/ 257566 h 1667259"/>
              <a:gd name="connsiteX1" fmla="*/ 2880320 w 4032448"/>
              <a:gd name="connsiteY1" fmla="*/ 257566 h 1667259"/>
              <a:gd name="connsiteX2" fmla="*/ 2880320 w 4032448"/>
              <a:gd name="connsiteY2" fmla="*/ 0 h 1667259"/>
              <a:gd name="connsiteX3" fmla="*/ 4032448 w 4032448"/>
              <a:gd name="connsiteY3" fmla="*/ 833630 h 1667259"/>
              <a:gd name="connsiteX4" fmla="*/ 2900868 w 4032448"/>
              <a:gd name="connsiteY4" fmla="*/ 1667259 h 1667259"/>
              <a:gd name="connsiteX5" fmla="*/ 2880320 w 4032448"/>
              <a:gd name="connsiteY5" fmla="*/ 1409694 h 1667259"/>
              <a:gd name="connsiteX6" fmla="*/ 0 w 4032448"/>
              <a:gd name="connsiteY6" fmla="*/ 1409694 h 1667259"/>
              <a:gd name="connsiteX7" fmla="*/ 0 w 4032448"/>
              <a:gd name="connsiteY7" fmla="*/ 257566 h 1667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2448" h="1667259">
                <a:moveTo>
                  <a:pt x="0" y="257566"/>
                </a:moveTo>
                <a:lnTo>
                  <a:pt x="2880320" y="257566"/>
                </a:lnTo>
                <a:lnTo>
                  <a:pt x="2880320" y="0"/>
                </a:lnTo>
                <a:lnTo>
                  <a:pt x="4032448" y="833630"/>
                </a:lnTo>
                <a:lnTo>
                  <a:pt x="2900868" y="1667259"/>
                </a:lnTo>
                <a:lnTo>
                  <a:pt x="2880320" y="1409694"/>
                </a:lnTo>
                <a:lnTo>
                  <a:pt x="0" y="1409694"/>
                </a:lnTo>
                <a:lnTo>
                  <a:pt x="0" y="25756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72878" y="2924944"/>
            <a:ext cx="2325832" cy="1256750"/>
            <a:chOff x="600871" y="2708920"/>
            <a:chExt cx="2325832" cy="125675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600871" y="2708920"/>
              <a:ext cx="2314945" cy="723681"/>
              <a:chOff x="600871" y="2750016"/>
              <a:chExt cx="2314945" cy="72368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00871" y="2750016"/>
                <a:ext cx="8027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chemeClr val="bg1"/>
                    </a:solidFill>
                  </a:rPr>
                  <a:t>0%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59632" y="2919699"/>
                <a:ext cx="165618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CUSTOMS DUTIES</a:t>
                </a:r>
                <a:endParaRPr lang="ru-RU" sz="1600" dirty="0">
                  <a:solidFill>
                    <a:schemeClr val="bg1"/>
                  </a:solidFill>
                </a:endParaRPr>
              </a:p>
              <a:p>
                <a:endParaRPr lang="ru-RU" sz="1400" dirty="0"/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600872" y="3222627"/>
              <a:ext cx="2325831" cy="743043"/>
              <a:chOff x="600871" y="2750016"/>
              <a:chExt cx="2325831" cy="743043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600871" y="2750016"/>
                <a:ext cx="8027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chemeClr val="bg1"/>
                    </a:solidFill>
                  </a:rPr>
                  <a:t>0%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270518" y="2939061"/>
                <a:ext cx="165618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TAXES</a:t>
                </a:r>
                <a:endParaRPr lang="ru-RU" sz="1400" dirty="0" smtClean="0">
                  <a:solidFill>
                    <a:schemeClr val="bg1"/>
                  </a:solidFill>
                </a:endParaRPr>
              </a:p>
              <a:p>
                <a:endParaRPr lang="ru-RU" sz="1400" dirty="0"/>
              </a:p>
            </p:txBody>
          </p:sp>
        </p:grpSp>
      </p:grpSp>
      <p:grpSp>
        <p:nvGrpSpPr>
          <p:cNvPr id="52" name="Группа 51"/>
          <p:cNvGrpSpPr/>
          <p:nvPr/>
        </p:nvGrpSpPr>
        <p:grpSpPr>
          <a:xfrm>
            <a:off x="5004048" y="2471901"/>
            <a:ext cx="4032448" cy="2181235"/>
            <a:chOff x="4700497" y="2471901"/>
            <a:chExt cx="4032448" cy="2181235"/>
          </a:xfrm>
        </p:grpSpPr>
        <p:sp>
          <p:nvSpPr>
            <p:cNvPr id="42" name="Стрелка вправо 5"/>
            <p:cNvSpPr/>
            <p:nvPr/>
          </p:nvSpPr>
          <p:spPr>
            <a:xfrm flipH="1">
              <a:off x="4700497" y="2471901"/>
              <a:ext cx="4032448" cy="2181235"/>
            </a:xfrm>
            <a:custGeom>
              <a:avLst/>
              <a:gdLst>
                <a:gd name="connsiteX0" fmla="*/ 0 w 4032448"/>
                <a:gd name="connsiteY0" fmla="*/ 576064 h 2304256"/>
                <a:gd name="connsiteX1" fmla="*/ 2880320 w 4032448"/>
                <a:gd name="connsiteY1" fmla="*/ 576064 h 2304256"/>
                <a:gd name="connsiteX2" fmla="*/ 2880320 w 4032448"/>
                <a:gd name="connsiteY2" fmla="*/ 0 h 2304256"/>
                <a:gd name="connsiteX3" fmla="*/ 4032448 w 4032448"/>
                <a:gd name="connsiteY3" fmla="*/ 1152128 h 2304256"/>
                <a:gd name="connsiteX4" fmla="*/ 2880320 w 4032448"/>
                <a:gd name="connsiteY4" fmla="*/ 2304256 h 2304256"/>
                <a:gd name="connsiteX5" fmla="*/ 2880320 w 4032448"/>
                <a:gd name="connsiteY5" fmla="*/ 1728192 h 2304256"/>
                <a:gd name="connsiteX6" fmla="*/ 0 w 4032448"/>
                <a:gd name="connsiteY6" fmla="*/ 1728192 h 2304256"/>
                <a:gd name="connsiteX7" fmla="*/ 0 w 4032448"/>
                <a:gd name="connsiteY7" fmla="*/ 576064 h 2304256"/>
                <a:gd name="connsiteX0" fmla="*/ 0 w 4032448"/>
                <a:gd name="connsiteY0" fmla="*/ 257566 h 1985758"/>
                <a:gd name="connsiteX1" fmla="*/ 2880320 w 4032448"/>
                <a:gd name="connsiteY1" fmla="*/ 257566 h 1985758"/>
                <a:gd name="connsiteX2" fmla="*/ 2880320 w 4032448"/>
                <a:gd name="connsiteY2" fmla="*/ 0 h 1985758"/>
                <a:gd name="connsiteX3" fmla="*/ 4032448 w 4032448"/>
                <a:gd name="connsiteY3" fmla="*/ 833630 h 1985758"/>
                <a:gd name="connsiteX4" fmla="*/ 2880320 w 4032448"/>
                <a:gd name="connsiteY4" fmla="*/ 1985758 h 1985758"/>
                <a:gd name="connsiteX5" fmla="*/ 2880320 w 4032448"/>
                <a:gd name="connsiteY5" fmla="*/ 1409694 h 1985758"/>
                <a:gd name="connsiteX6" fmla="*/ 0 w 4032448"/>
                <a:gd name="connsiteY6" fmla="*/ 1409694 h 1985758"/>
                <a:gd name="connsiteX7" fmla="*/ 0 w 4032448"/>
                <a:gd name="connsiteY7" fmla="*/ 257566 h 1985758"/>
                <a:gd name="connsiteX0" fmla="*/ 0 w 4032448"/>
                <a:gd name="connsiteY0" fmla="*/ 257566 h 1667259"/>
                <a:gd name="connsiteX1" fmla="*/ 2880320 w 4032448"/>
                <a:gd name="connsiteY1" fmla="*/ 257566 h 1667259"/>
                <a:gd name="connsiteX2" fmla="*/ 2880320 w 4032448"/>
                <a:gd name="connsiteY2" fmla="*/ 0 h 1667259"/>
                <a:gd name="connsiteX3" fmla="*/ 4032448 w 4032448"/>
                <a:gd name="connsiteY3" fmla="*/ 833630 h 1667259"/>
                <a:gd name="connsiteX4" fmla="*/ 2900868 w 4032448"/>
                <a:gd name="connsiteY4" fmla="*/ 1667259 h 1667259"/>
                <a:gd name="connsiteX5" fmla="*/ 2880320 w 4032448"/>
                <a:gd name="connsiteY5" fmla="*/ 1409694 h 1667259"/>
                <a:gd name="connsiteX6" fmla="*/ 0 w 4032448"/>
                <a:gd name="connsiteY6" fmla="*/ 1409694 h 1667259"/>
                <a:gd name="connsiteX7" fmla="*/ 0 w 4032448"/>
                <a:gd name="connsiteY7" fmla="*/ 257566 h 166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2448" h="1667259">
                  <a:moveTo>
                    <a:pt x="0" y="257566"/>
                  </a:moveTo>
                  <a:lnTo>
                    <a:pt x="2880320" y="257566"/>
                  </a:lnTo>
                  <a:lnTo>
                    <a:pt x="2880320" y="0"/>
                  </a:lnTo>
                  <a:lnTo>
                    <a:pt x="4032448" y="833630"/>
                  </a:lnTo>
                  <a:lnTo>
                    <a:pt x="2900868" y="1667259"/>
                  </a:lnTo>
                  <a:lnTo>
                    <a:pt x="2880320" y="1409694"/>
                  </a:lnTo>
                  <a:lnTo>
                    <a:pt x="0" y="1409694"/>
                  </a:lnTo>
                  <a:lnTo>
                    <a:pt x="0" y="25756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5909429" y="2895773"/>
              <a:ext cx="2502607" cy="1222963"/>
              <a:chOff x="1604469" y="2875225"/>
              <a:chExt cx="2502607" cy="1222963"/>
            </a:xfrm>
          </p:grpSpPr>
          <p:grpSp>
            <p:nvGrpSpPr>
              <p:cNvPr id="44" name="Группа 43"/>
              <p:cNvGrpSpPr/>
              <p:nvPr/>
            </p:nvGrpSpPr>
            <p:grpSpPr>
              <a:xfrm>
                <a:off x="1604469" y="2875225"/>
                <a:ext cx="2463476" cy="701909"/>
                <a:chOff x="1604469" y="2916321"/>
                <a:chExt cx="2463476" cy="701909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1604469" y="2916321"/>
                  <a:ext cx="100017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600" b="1" dirty="0" smtClean="0">
                      <a:solidFill>
                        <a:schemeClr val="bg1"/>
                      </a:solidFill>
                    </a:rPr>
                    <a:t>0%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2411761" y="3064232"/>
                  <a:ext cx="165618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</a:rPr>
                    <a:t>CUSTOMS DUTIES</a:t>
                  </a:r>
                  <a:endParaRPr lang="ru-RU" sz="1600" dirty="0">
                    <a:solidFill>
                      <a:schemeClr val="bg1"/>
                    </a:solidFill>
                  </a:endParaRPr>
                </a:p>
                <a:p>
                  <a:endParaRPr lang="ru-RU" sz="1400" dirty="0"/>
                </a:p>
              </p:txBody>
            </p:sp>
          </p:grpSp>
          <p:grpSp>
            <p:nvGrpSpPr>
              <p:cNvPr id="45" name="Группа 44"/>
              <p:cNvGrpSpPr/>
              <p:nvPr/>
            </p:nvGrpSpPr>
            <p:grpSpPr>
              <a:xfrm>
                <a:off x="1619673" y="3376917"/>
                <a:ext cx="2487403" cy="721271"/>
                <a:chOff x="1619672" y="2904306"/>
                <a:chExt cx="2487403" cy="721271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1619672" y="2904306"/>
                  <a:ext cx="118248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600" b="1" dirty="0" smtClean="0">
                      <a:solidFill>
                        <a:schemeClr val="bg1"/>
                      </a:solidFill>
                    </a:rPr>
                    <a:t>0%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2450891" y="3071579"/>
                  <a:ext cx="165618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bg1"/>
                      </a:solidFill>
                    </a:rPr>
                    <a:t>TAXES</a:t>
                  </a:r>
                  <a:endParaRPr lang="ru-RU" sz="1600" dirty="0" smtClean="0">
                    <a:solidFill>
                      <a:schemeClr val="bg1"/>
                    </a:solidFill>
                  </a:endParaRPr>
                </a:p>
                <a:p>
                  <a:endParaRPr lang="ru-RU" sz="1400" dirty="0"/>
                </a:p>
              </p:txBody>
            </p:sp>
          </p:grpSp>
        </p:grpSp>
      </p:grpSp>
      <p:grpSp>
        <p:nvGrpSpPr>
          <p:cNvPr id="16" name="Группа 15"/>
          <p:cNvGrpSpPr/>
          <p:nvPr/>
        </p:nvGrpSpPr>
        <p:grpSpPr>
          <a:xfrm>
            <a:off x="95204" y="4429028"/>
            <a:ext cx="2760904" cy="1756561"/>
            <a:chOff x="479596" y="4777961"/>
            <a:chExt cx="2760904" cy="1756561"/>
          </a:xfrm>
        </p:grpSpPr>
        <p:sp>
          <p:nvSpPr>
            <p:cNvPr id="56" name="TextBox 55"/>
            <p:cNvSpPr txBox="1"/>
            <p:nvPr/>
          </p:nvSpPr>
          <p:spPr>
            <a:xfrm>
              <a:off x="479596" y="6226745"/>
              <a:ext cx="2760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FOREIGN COUNTRIES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440" y="4777961"/>
              <a:ext cx="1440788" cy="1438925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3548586" y="3648923"/>
            <a:ext cx="2216728" cy="1583494"/>
            <a:chOff x="3548586" y="4941169"/>
            <a:chExt cx="2216728" cy="1583494"/>
          </a:xfrm>
        </p:grpSpPr>
        <p:sp>
          <p:nvSpPr>
            <p:cNvPr id="51" name="TextBox 50"/>
            <p:cNvSpPr txBox="1"/>
            <p:nvPr/>
          </p:nvSpPr>
          <p:spPr>
            <a:xfrm>
              <a:off x="3548586" y="6216886"/>
              <a:ext cx="22167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SUGHD FEZ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9" name="Группа 58"/>
            <p:cNvGrpSpPr/>
            <p:nvPr/>
          </p:nvGrpSpPr>
          <p:grpSpPr>
            <a:xfrm>
              <a:off x="3899446" y="4941169"/>
              <a:ext cx="1392634" cy="1296143"/>
              <a:chOff x="3779912" y="4176735"/>
              <a:chExt cx="1527675" cy="1421827"/>
            </a:xfrm>
            <a:effectLst/>
          </p:grpSpPr>
          <p:sp>
            <p:nvSpPr>
              <p:cNvPr id="58" name="Овал 57"/>
              <p:cNvSpPr/>
              <p:nvPr/>
            </p:nvSpPr>
            <p:spPr>
              <a:xfrm>
                <a:off x="3805889" y="4176735"/>
                <a:ext cx="1421827" cy="14218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9912" y="4375160"/>
                <a:ext cx="1527675" cy="966210"/>
              </a:xfrm>
              <a:prstGeom prst="rect">
                <a:avLst/>
              </a:prstGeom>
            </p:spPr>
          </p:pic>
        </p:grpSp>
      </p:grpSp>
      <p:grpSp>
        <p:nvGrpSpPr>
          <p:cNvPr id="2" name="Группа 1"/>
          <p:cNvGrpSpPr/>
          <p:nvPr/>
        </p:nvGrpSpPr>
        <p:grpSpPr>
          <a:xfrm>
            <a:off x="6300192" y="4641399"/>
            <a:ext cx="2760904" cy="1544190"/>
            <a:chOff x="5976270" y="4990332"/>
            <a:chExt cx="2760904" cy="1544190"/>
          </a:xfrm>
        </p:grpSpPr>
        <p:sp>
          <p:nvSpPr>
            <p:cNvPr id="60" name="TextBox 59"/>
            <p:cNvSpPr txBox="1"/>
            <p:nvPr/>
          </p:nvSpPr>
          <p:spPr>
            <a:xfrm>
              <a:off x="5976270" y="6226745"/>
              <a:ext cx="2760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REPUBLIC OF TAJIKISTAN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6775119" y="4990332"/>
              <a:ext cx="1185246" cy="1185246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690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27384"/>
            <a:ext cx="9144000" cy="7913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03648" y="178227"/>
            <a:ext cx="7647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MODE OF FREE ECONOMIC ZONE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395"/>
            <a:ext cx="1022230" cy="646530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-27384"/>
            <a:ext cx="1201742" cy="791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5" y="27298"/>
            <a:ext cx="850531" cy="5379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9872" y="763933"/>
            <a:ext cx="2304256" cy="60940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19872" y="1298377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EQUIPMENT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RAW MATERIALS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323528" y="2451353"/>
            <a:ext cx="3816424" cy="2201783"/>
          </a:xfrm>
          <a:custGeom>
            <a:avLst/>
            <a:gdLst>
              <a:gd name="connsiteX0" fmla="*/ 0 w 4032448"/>
              <a:gd name="connsiteY0" fmla="*/ 576064 h 2304256"/>
              <a:gd name="connsiteX1" fmla="*/ 2880320 w 4032448"/>
              <a:gd name="connsiteY1" fmla="*/ 576064 h 2304256"/>
              <a:gd name="connsiteX2" fmla="*/ 2880320 w 4032448"/>
              <a:gd name="connsiteY2" fmla="*/ 0 h 2304256"/>
              <a:gd name="connsiteX3" fmla="*/ 4032448 w 4032448"/>
              <a:gd name="connsiteY3" fmla="*/ 1152128 h 2304256"/>
              <a:gd name="connsiteX4" fmla="*/ 2880320 w 4032448"/>
              <a:gd name="connsiteY4" fmla="*/ 2304256 h 2304256"/>
              <a:gd name="connsiteX5" fmla="*/ 2880320 w 4032448"/>
              <a:gd name="connsiteY5" fmla="*/ 1728192 h 2304256"/>
              <a:gd name="connsiteX6" fmla="*/ 0 w 4032448"/>
              <a:gd name="connsiteY6" fmla="*/ 1728192 h 2304256"/>
              <a:gd name="connsiteX7" fmla="*/ 0 w 4032448"/>
              <a:gd name="connsiteY7" fmla="*/ 576064 h 2304256"/>
              <a:gd name="connsiteX0" fmla="*/ 0 w 4032448"/>
              <a:gd name="connsiteY0" fmla="*/ 257566 h 1985758"/>
              <a:gd name="connsiteX1" fmla="*/ 2880320 w 4032448"/>
              <a:gd name="connsiteY1" fmla="*/ 257566 h 1985758"/>
              <a:gd name="connsiteX2" fmla="*/ 2880320 w 4032448"/>
              <a:gd name="connsiteY2" fmla="*/ 0 h 1985758"/>
              <a:gd name="connsiteX3" fmla="*/ 4032448 w 4032448"/>
              <a:gd name="connsiteY3" fmla="*/ 833630 h 1985758"/>
              <a:gd name="connsiteX4" fmla="*/ 2880320 w 4032448"/>
              <a:gd name="connsiteY4" fmla="*/ 1985758 h 1985758"/>
              <a:gd name="connsiteX5" fmla="*/ 2880320 w 4032448"/>
              <a:gd name="connsiteY5" fmla="*/ 1409694 h 1985758"/>
              <a:gd name="connsiteX6" fmla="*/ 0 w 4032448"/>
              <a:gd name="connsiteY6" fmla="*/ 1409694 h 1985758"/>
              <a:gd name="connsiteX7" fmla="*/ 0 w 4032448"/>
              <a:gd name="connsiteY7" fmla="*/ 257566 h 1985758"/>
              <a:gd name="connsiteX0" fmla="*/ 0 w 4032448"/>
              <a:gd name="connsiteY0" fmla="*/ 257566 h 1667259"/>
              <a:gd name="connsiteX1" fmla="*/ 2880320 w 4032448"/>
              <a:gd name="connsiteY1" fmla="*/ 257566 h 1667259"/>
              <a:gd name="connsiteX2" fmla="*/ 2880320 w 4032448"/>
              <a:gd name="connsiteY2" fmla="*/ 0 h 1667259"/>
              <a:gd name="connsiteX3" fmla="*/ 4032448 w 4032448"/>
              <a:gd name="connsiteY3" fmla="*/ 833630 h 1667259"/>
              <a:gd name="connsiteX4" fmla="*/ 2900868 w 4032448"/>
              <a:gd name="connsiteY4" fmla="*/ 1667259 h 1667259"/>
              <a:gd name="connsiteX5" fmla="*/ 2880320 w 4032448"/>
              <a:gd name="connsiteY5" fmla="*/ 1409694 h 1667259"/>
              <a:gd name="connsiteX6" fmla="*/ 0 w 4032448"/>
              <a:gd name="connsiteY6" fmla="*/ 1409694 h 1667259"/>
              <a:gd name="connsiteX7" fmla="*/ 0 w 4032448"/>
              <a:gd name="connsiteY7" fmla="*/ 257566 h 1667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2448" h="1667259">
                <a:moveTo>
                  <a:pt x="0" y="257566"/>
                </a:moveTo>
                <a:lnTo>
                  <a:pt x="2880320" y="257566"/>
                </a:lnTo>
                <a:lnTo>
                  <a:pt x="2880320" y="0"/>
                </a:lnTo>
                <a:lnTo>
                  <a:pt x="4032448" y="833630"/>
                </a:lnTo>
                <a:lnTo>
                  <a:pt x="2900868" y="1667259"/>
                </a:lnTo>
                <a:lnTo>
                  <a:pt x="2880320" y="1409694"/>
                </a:lnTo>
                <a:lnTo>
                  <a:pt x="0" y="1409694"/>
                </a:lnTo>
                <a:lnTo>
                  <a:pt x="0" y="25756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536974" y="2852936"/>
            <a:ext cx="6110450" cy="1245864"/>
            <a:chOff x="600871" y="2708920"/>
            <a:chExt cx="6110450" cy="1245864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600871" y="2708920"/>
              <a:ext cx="6110450" cy="880240"/>
              <a:chOff x="600871" y="2750016"/>
              <a:chExt cx="6110450" cy="88024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00871" y="2750016"/>
                <a:ext cx="8027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chemeClr val="bg1"/>
                    </a:solidFill>
                  </a:rPr>
                  <a:t>0%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59632" y="2908813"/>
                <a:ext cx="165618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CUSTOMS DUTIES</a:t>
                </a:r>
                <a:endParaRPr lang="ru-RU" sz="1600" dirty="0" smtClean="0">
                  <a:solidFill>
                    <a:schemeClr val="bg1"/>
                  </a:solidFill>
                </a:endParaRPr>
              </a:p>
              <a:p>
                <a:endParaRPr lang="ru-RU" sz="14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5055137" y="2891592"/>
                <a:ext cx="165618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bg1"/>
                    </a:solidFill>
                  </a:rPr>
                  <a:t>ТАМОЖЕННЫХ</a:t>
                </a:r>
              </a:p>
              <a:p>
                <a:r>
                  <a:rPr lang="ru-RU" sz="1400" dirty="0" smtClean="0">
                    <a:solidFill>
                      <a:schemeClr val="bg1"/>
                    </a:solidFill>
                  </a:rPr>
                  <a:t>ПОШЛИН</a:t>
                </a:r>
              </a:p>
              <a:p>
                <a:endParaRPr lang="ru-RU" sz="14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96376" y="2808997"/>
                <a:ext cx="8027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chemeClr val="bg1"/>
                    </a:solidFill>
                  </a:rPr>
                  <a:t>0%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600872" y="3222627"/>
              <a:ext cx="2325831" cy="732157"/>
              <a:chOff x="600871" y="2750016"/>
              <a:chExt cx="2325831" cy="732157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600871" y="2750016"/>
                <a:ext cx="8027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chemeClr val="bg1"/>
                    </a:solidFill>
                  </a:rPr>
                  <a:t>0%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270518" y="2928175"/>
                <a:ext cx="165618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TAXES</a:t>
                </a:r>
                <a:endParaRPr lang="ru-RU" sz="1400" dirty="0" smtClean="0">
                  <a:solidFill>
                    <a:schemeClr val="bg1"/>
                  </a:solidFill>
                </a:endParaRPr>
              </a:p>
              <a:p>
                <a:endParaRPr lang="ru-RU" sz="1400" dirty="0"/>
              </a:p>
            </p:txBody>
          </p:sp>
        </p:grpSp>
      </p:grpSp>
      <p:grpSp>
        <p:nvGrpSpPr>
          <p:cNvPr id="52" name="Группа 51"/>
          <p:cNvGrpSpPr/>
          <p:nvPr/>
        </p:nvGrpSpPr>
        <p:grpSpPr>
          <a:xfrm>
            <a:off x="5004048" y="2471901"/>
            <a:ext cx="4032448" cy="2181235"/>
            <a:chOff x="4700497" y="2471901"/>
            <a:chExt cx="4032448" cy="2181235"/>
          </a:xfrm>
        </p:grpSpPr>
        <p:sp>
          <p:nvSpPr>
            <p:cNvPr id="42" name="Стрелка вправо 5"/>
            <p:cNvSpPr/>
            <p:nvPr/>
          </p:nvSpPr>
          <p:spPr>
            <a:xfrm>
              <a:off x="4700497" y="2471901"/>
              <a:ext cx="4032448" cy="2181235"/>
            </a:xfrm>
            <a:custGeom>
              <a:avLst/>
              <a:gdLst>
                <a:gd name="connsiteX0" fmla="*/ 0 w 4032448"/>
                <a:gd name="connsiteY0" fmla="*/ 576064 h 2304256"/>
                <a:gd name="connsiteX1" fmla="*/ 2880320 w 4032448"/>
                <a:gd name="connsiteY1" fmla="*/ 576064 h 2304256"/>
                <a:gd name="connsiteX2" fmla="*/ 2880320 w 4032448"/>
                <a:gd name="connsiteY2" fmla="*/ 0 h 2304256"/>
                <a:gd name="connsiteX3" fmla="*/ 4032448 w 4032448"/>
                <a:gd name="connsiteY3" fmla="*/ 1152128 h 2304256"/>
                <a:gd name="connsiteX4" fmla="*/ 2880320 w 4032448"/>
                <a:gd name="connsiteY4" fmla="*/ 2304256 h 2304256"/>
                <a:gd name="connsiteX5" fmla="*/ 2880320 w 4032448"/>
                <a:gd name="connsiteY5" fmla="*/ 1728192 h 2304256"/>
                <a:gd name="connsiteX6" fmla="*/ 0 w 4032448"/>
                <a:gd name="connsiteY6" fmla="*/ 1728192 h 2304256"/>
                <a:gd name="connsiteX7" fmla="*/ 0 w 4032448"/>
                <a:gd name="connsiteY7" fmla="*/ 576064 h 2304256"/>
                <a:gd name="connsiteX0" fmla="*/ 0 w 4032448"/>
                <a:gd name="connsiteY0" fmla="*/ 257566 h 1985758"/>
                <a:gd name="connsiteX1" fmla="*/ 2880320 w 4032448"/>
                <a:gd name="connsiteY1" fmla="*/ 257566 h 1985758"/>
                <a:gd name="connsiteX2" fmla="*/ 2880320 w 4032448"/>
                <a:gd name="connsiteY2" fmla="*/ 0 h 1985758"/>
                <a:gd name="connsiteX3" fmla="*/ 4032448 w 4032448"/>
                <a:gd name="connsiteY3" fmla="*/ 833630 h 1985758"/>
                <a:gd name="connsiteX4" fmla="*/ 2880320 w 4032448"/>
                <a:gd name="connsiteY4" fmla="*/ 1985758 h 1985758"/>
                <a:gd name="connsiteX5" fmla="*/ 2880320 w 4032448"/>
                <a:gd name="connsiteY5" fmla="*/ 1409694 h 1985758"/>
                <a:gd name="connsiteX6" fmla="*/ 0 w 4032448"/>
                <a:gd name="connsiteY6" fmla="*/ 1409694 h 1985758"/>
                <a:gd name="connsiteX7" fmla="*/ 0 w 4032448"/>
                <a:gd name="connsiteY7" fmla="*/ 257566 h 1985758"/>
                <a:gd name="connsiteX0" fmla="*/ 0 w 4032448"/>
                <a:gd name="connsiteY0" fmla="*/ 257566 h 1667259"/>
                <a:gd name="connsiteX1" fmla="*/ 2880320 w 4032448"/>
                <a:gd name="connsiteY1" fmla="*/ 257566 h 1667259"/>
                <a:gd name="connsiteX2" fmla="*/ 2880320 w 4032448"/>
                <a:gd name="connsiteY2" fmla="*/ 0 h 1667259"/>
                <a:gd name="connsiteX3" fmla="*/ 4032448 w 4032448"/>
                <a:gd name="connsiteY3" fmla="*/ 833630 h 1667259"/>
                <a:gd name="connsiteX4" fmla="*/ 2900868 w 4032448"/>
                <a:gd name="connsiteY4" fmla="*/ 1667259 h 1667259"/>
                <a:gd name="connsiteX5" fmla="*/ 2880320 w 4032448"/>
                <a:gd name="connsiteY5" fmla="*/ 1409694 h 1667259"/>
                <a:gd name="connsiteX6" fmla="*/ 0 w 4032448"/>
                <a:gd name="connsiteY6" fmla="*/ 1409694 h 1667259"/>
                <a:gd name="connsiteX7" fmla="*/ 0 w 4032448"/>
                <a:gd name="connsiteY7" fmla="*/ 257566 h 166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2448" h="1667259">
                  <a:moveTo>
                    <a:pt x="0" y="257566"/>
                  </a:moveTo>
                  <a:lnTo>
                    <a:pt x="2880320" y="257566"/>
                  </a:lnTo>
                  <a:lnTo>
                    <a:pt x="2880320" y="0"/>
                  </a:lnTo>
                  <a:lnTo>
                    <a:pt x="4032448" y="833630"/>
                  </a:lnTo>
                  <a:lnTo>
                    <a:pt x="2900868" y="1667259"/>
                  </a:lnTo>
                  <a:lnTo>
                    <a:pt x="2880320" y="1409694"/>
                  </a:lnTo>
                  <a:lnTo>
                    <a:pt x="0" y="1409694"/>
                  </a:lnTo>
                  <a:lnTo>
                    <a:pt x="0" y="25756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53845" y="3711128"/>
              <a:ext cx="28803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VALUE ADDED TAX IS PAID</a:t>
              </a:r>
              <a:endParaRPr lang="ru-RU" sz="1600" dirty="0" smtClean="0">
                <a:solidFill>
                  <a:schemeClr val="bg1"/>
                </a:solidFill>
              </a:endParaRPr>
            </a:p>
            <a:p>
              <a:endParaRPr lang="ru-RU" sz="14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82266" y="4857439"/>
            <a:ext cx="2760904" cy="1756561"/>
            <a:chOff x="479596" y="4777961"/>
            <a:chExt cx="2760904" cy="1756561"/>
          </a:xfrm>
        </p:grpSpPr>
        <p:sp>
          <p:nvSpPr>
            <p:cNvPr id="56" name="TextBox 55"/>
            <p:cNvSpPr txBox="1"/>
            <p:nvPr/>
          </p:nvSpPr>
          <p:spPr>
            <a:xfrm>
              <a:off x="479596" y="6226745"/>
              <a:ext cx="2760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OUTSIDE OF TAJIKISTAN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14" y="4777961"/>
              <a:ext cx="1440788" cy="143892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3517140" y="4330307"/>
            <a:ext cx="2216728" cy="1583494"/>
            <a:chOff x="3517140" y="4941169"/>
            <a:chExt cx="2216728" cy="1583494"/>
          </a:xfrm>
        </p:grpSpPr>
        <p:sp>
          <p:nvSpPr>
            <p:cNvPr id="50" name="TextBox 49"/>
            <p:cNvSpPr txBox="1"/>
            <p:nvPr/>
          </p:nvSpPr>
          <p:spPr>
            <a:xfrm>
              <a:off x="3517140" y="6216886"/>
              <a:ext cx="22167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SUGHD FEZ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2" name="Группа 61"/>
            <p:cNvGrpSpPr/>
            <p:nvPr/>
          </p:nvGrpSpPr>
          <p:grpSpPr>
            <a:xfrm>
              <a:off x="3899446" y="4941169"/>
              <a:ext cx="1392634" cy="1296143"/>
              <a:chOff x="3779912" y="4176735"/>
              <a:chExt cx="1527675" cy="1421827"/>
            </a:xfrm>
            <a:effectLst/>
          </p:grpSpPr>
          <p:sp>
            <p:nvSpPr>
              <p:cNvPr id="63" name="Овал 62"/>
              <p:cNvSpPr/>
              <p:nvPr/>
            </p:nvSpPr>
            <p:spPr>
              <a:xfrm>
                <a:off x="3805889" y="4176735"/>
                <a:ext cx="1421827" cy="14218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9912" y="4375160"/>
                <a:ext cx="1527675" cy="966210"/>
              </a:xfrm>
              <a:prstGeom prst="rect">
                <a:avLst/>
              </a:prstGeom>
            </p:spPr>
          </p:pic>
        </p:grpSp>
      </p:grpSp>
      <p:grpSp>
        <p:nvGrpSpPr>
          <p:cNvPr id="65" name="Группа 64"/>
          <p:cNvGrpSpPr/>
          <p:nvPr/>
        </p:nvGrpSpPr>
        <p:grpSpPr>
          <a:xfrm>
            <a:off x="6198312" y="4857439"/>
            <a:ext cx="2760904" cy="1552258"/>
            <a:chOff x="5976270" y="4982264"/>
            <a:chExt cx="2760904" cy="1552258"/>
          </a:xfrm>
        </p:grpSpPr>
        <p:sp>
          <p:nvSpPr>
            <p:cNvPr id="66" name="TextBox 65"/>
            <p:cNvSpPr txBox="1"/>
            <p:nvPr/>
          </p:nvSpPr>
          <p:spPr>
            <a:xfrm>
              <a:off x="5976270" y="6226745"/>
              <a:ext cx="2760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REPUBLIC OF TAJIKISTAN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Овал 66"/>
            <p:cNvSpPr/>
            <p:nvPr/>
          </p:nvSpPr>
          <p:spPr>
            <a:xfrm>
              <a:off x="6750672" y="4982264"/>
              <a:ext cx="1185246" cy="1185246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5242048" y="2881660"/>
            <a:ext cx="80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0%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22580" y="3049588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CUSTOMS DUTIES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70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691925"/>
            <a:ext cx="9144000" cy="6166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-27384"/>
            <a:ext cx="9144000" cy="7913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03648" y="189113"/>
            <a:ext cx="76477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TAX PREFERENCES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395"/>
            <a:ext cx="1022230" cy="646530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-27384"/>
            <a:ext cx="1201742" cy="791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5" y="27298"/>
            <a:ext cx="850531" cy="5379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9779" y="2366559"/>
            <a:ext cx="37786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accent1"/>
                </a:solidFill>
              </a:rPr>
              <a:t>INCOME TAX</a:t>
            </a:r>
          </a:p>
          <a:p>
            <a:pPr marL="342900" indent="-342900">
              <a:buAutoNum type="arabicPeriod"/>
            </a:pPr>
            <a:endParaRPr lang="en-US" sz="1400" b="1" dirty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chemeClr val="accent1"/>
                </a:solidFill>
              </a:rPr>
              <a:t>PROFIT TAX</a:t>
            </a:r>
            <a:endParaRPr lang="en-US" sz="1400" b="1" dirty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endParaRPr lang="en-US" sz="1400" b="1" dirty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accent1"/>
                </a:solidFill>
              </a:rPr>
              <a:t>VALUE ADDED TAX</a:t>
            </a:r>
          </a:p>
          <a:p>
            <a:pPr marL="342900" indent="-342900">
              <a:buAutoNum type="arabicPeriod"/>
            </a:pPr>
            <a:endParaRPr lang="en-US" sz="1400" b="1" dirty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chemeClr val="accent1"/>
                </a:solidFill>
              </a:rPr>
              <a:t>EXCISE TAX</a:t>
            </a:r>
            <a:endParaRPr lang="en-US" sz="1400" b="1" dirty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endParaRPr lang="en-US" sz="1400" b="1" dirty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accent1"/>
                </a:solidFill>
              </a:rPr>
              <a:t>SOCIAL </a:t>
            </a:r>
            <a:r>
              <a:rPr lang="en-US" sz="1400" b="1" dirty="0" smtClean="0">
                <a:solidFill>
                  <a:schemeClr val="accent1"/>
                </a:solidFill>
              </a:rPr>
              <a:t>SECURITY TAX</a:t>
            </a:r>
            <a:endParaRPr lang="en-US" sz="1400" b="1" dirty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endParaRPr lang="en-US" sz="1400" b="1" dirty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chemeClr val="accent1"/>
                </a:solidFill>
              </a:rPr>
              <a:t>NATURAL RESOURCES TAX</a:t>
            </a:r>
          </a:p>
          <a:p>
            <a:pPr marL="342900" indent="-342900">
              <a:buAutoNum type="arabicPeriod"/>
            </a:pPr>
            <a:endParaRPr lang="en-US" sz="1400" b="1" dirty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chemeClr val="accent1"/>
                </a:solidFill>
              </a:rPr>
              <a:t>ROAD USERS TAX</a:t>
            </a:r>
          </a:p>
          <a:p>
            <a:pPr marL="342900" indent="-342900">
              <a:buAutoNum type="arabicPeriod"/>
            </a:pPr>
            <a:endParaRPr lang="en-US" sz="1400" b="1" dirty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chemeClr val="accent1"/>
                </a:solidFill>
              </a:rPr>
              <a:t>SALES TAX ON COTTON AND PRIMARY ALUMINIUM</a:t>
            </a:r>
          </a:p>
          <a:p>
            <a:pPr marL="342900" indent="-342900">
              <a:buAutoNum type="arabicPeriod"/>
            </a:pPr>
            <a:endParaRPr lang="en-US" sz="1400" b="1" dirty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chemeClr val="accent1"/>
                </a:solidFill>
              </a:rPr>
              <a:t>VEHICLES TAX </a:t>
            </a:r>
            <a:endParaRPr lang="en-US" sz="1400" b="1" dirty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endParaRPr lang="en-US" sz="1400" b="1" dirty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chemeClr val="accent1"/>
                </a:solidFill>
              </a:rPr>
              <a:t>PROPERTY TAX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636599" y="886571"/>
            <a:ext cx="2477674" cy="1420973"/>
            <a:chOff x="5976270" y="4990332"/>
            <a:chExt cx="2760904" cy="1578257"/>
          </a:xfrm>
        </p:grpSpPr>
        <p:sp>
          <p:nvSpPr>
            <p:cNvPr id="44" name="TextBox 43"/>
            <p:cNvSpPr txBox="1"/>
            <p:nvPr/>
          </p:nvSpPr>
          <p:spPr>
            <a:xfrm>
              <a:off x="5976270" y="6226745"/>
              <a:ext cx="2760904" cy="341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COMMON MODE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6775119" y="4990332"/>
              <a:ext cx="1185246" cy="1185246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097079" y="867226"/>
            <a:ext cx="1842060" cy="1398651"/>
            <a:chOff x="3517140" y="4941169"/>
            <a:chExt cx="2216728" cy="1683132"/>
          </a:xfrm>
        </p:grpSpPr>
        <p:sp>
          <p:nvSpPr>
            <p:cNvPr id="48" name="TextBox 47"/>
            <p:cNvSpPr txBox="1"/>
            <p:nvPr/>
          </p:nvSpPr>
          <p:spPr>
            <a:xfrm>
              <a:off x="3517140" y="6216886"/>
              <a:ext cx="2216728" cy="407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SUGHD FEZ</a:t>
              </a:r>
            </a:p>
          </p:txBody>
        </p:sp>
        <p:grpSp>
          <p:nvGrpSpPr>
            <p:cNvPr id="51" name="Группа 50"/>
            <p:cNvGrpSpPr/>
            <p:nvPr/>
          </p:nvGrpSpPr>
          <p:grpSpPr>
            <a:xfrm>
              <a:off x="3899446" y="4941169"/>
              <a:ext cx="1392634" cy="1296143"/>
              <a:chOff x="3779912" y="4176735"/>
              <a:chExt cx="1527675" cy="1421827"/>
            </a:xfrm>
            <a:effectLst/>
          </p:grpSpPr>
          <p:sp>
            <p:nvSpPr>
              <p:cNvPr id="53" name="Овал 52"/>
              <p:cNvSpPr/>
              <p:nvPr/>
            </p:nvSpPr>
            <p:spPr>
              <a:xfrm>
                <a:off x="3805889" y="4176735"/>
                <a:ext cx="1421827" cy="14218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9912" y="4375160"/>
                <a:ext cx="1527675" cy="966210"/>
              </a:xfrm>
              <a:prstGeom prst="rect">
                <a:avLst/>
              </a:prstGeom>
            </p:spPr>
          </p:pic>
        </p:grpSp>
      </p:grpSp>
      <p:sp>
        <p:nvSpPr>
          <p:cNvPr id="60" name="TextBox 59"/>
          <p:cNvSpPr txBox="1"/>
          <p:nvPr/>
        </p:nvSpPr>
        <p:spPr>
          <a:xfrm>
            <a:off x="5796136" y="2366559"/>
            <a:ext cx="37786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rgbClr val="C00000"/>
                </a:solidFill>
              </a:rPr>
              <a:t>INCOME TAX </a:t>
            </a:r>
            <a:r>
              <a:rPr lang="ru-RU" sz="1400" b="1" dirty="0" smtClean="0">
                <a:solidFill>
                  <a:srgbClr val="C00000"/>
                </a:solidFill>
              </a:rPr>
              <a:t>*</a:t>
            </a:r>
          </a:p>
          <a:p>
            <a:pPr marL="342900" indent="-342900">
              <a:buAutoNum type="arabicPeriod"/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1400" b="1" dirty="0" smtClean="0">
                <a:solidFill>
                  <a:srgbClr val="C00000"/>
                </a:solidFill>
              </a:rPr>
              <a:t>SOCIAL SECURITY TAX </a:t>
            </a:r>
            <a:r>
              <a:rPr lang="ru-RU" sz="1400" b="1" dirty="0" smtClean="0">
                <a:solidFill>
                  <a:srgbClr val="C00000"/>
                </a:solidFill>
              </a:rPr>
              <a:t>* *</a:t>
            </a:r>
            <a:endParaRPr lang="ru-RU" sz="1400" b="1" dirty="0">
              <a:solidFill>
                <a:srgbClr val="C00000"/>
              </a:solidFill>
            </a:endParaRPr>
          </a:p>
          <a:p>
            <a:endParaRPr lang="ru-RU" sz="1400" b="1" dirty="0" smtClean="0">
              <a:solidFill>
                <a:srgbClr val="C00000"/>
              </a:solidFill>
            </a:endParaRPr>
          </a:p>
          <a:p>
            <a:endParaRPr lang="ru-RU" sz="1400" b="1" dirty="0" smtClean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88185" y="5373216"/>
            <a:ext cx="39377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 * </a:t>
            </a:r>
            <a:r>
              <a:rPr lang="en-US" sz="1400" i="1" dirty="0"/>
              <a:t>Income tax is withheld from the employee's </a:t>
            </a:r>
            <a:r>
              <a:rPr lang="en-US" sz="1400" i="1" dirty="0" smtClean="0"/>
              <a:t>salary</a:t>
            </a:r>
          </a:p>
          <a:p>
            <a:endParaRPr lang="ru-RU" sz="1400" i="1" dirty="0" smtClean="0"/>
          </a:p>
          <a:p>
            <a:r>
              <a:rPr lang="ru-RU" sz="1400" i="1" dirty="0" smtClean="0"/>
              <a:t>** </a:t>
            </a:r>
            <a:r>
              <a:rPr lang="en-US" sz="1400" i="1" dirty="0" smtClean="0"/>
              <a:t>Social security tax is paid from </a:t>
            </a:r>
            <a:r>
              <a:rPr lang="en-US" sz="1400" i="1" dirty="0"/>
              <a:t>payroll</a:t>
            </a:r>
            <a:endParaRPr lang="ru-RU" sz="1400" i="1" dirty="0" smtClean="0"/>
          </a:p>
          <a:p>
            <a:r>
              <a:rPr lang="ru-RU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55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674</Words>
  <Application>Microsoft Office PowerPoint</Application>
  <PresentationFormat>On-screen Show (4:3)</PresentationFormat>
  <Paragraphs>228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Andalus</vt:lpstr>
      <vt:lpstr>Arial</vt:lpstr>
      <vt:lpstr>Calibri</vt:lpstr>
      <vt:lpstr>Impact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Aliya</dc:creator>
  <cp:lastModifiedBy>Gholamhossein Darzi</cp:lastModifiedBy>
  <cp:revision>126</cp:revision>
  <dcterms:created xsi:type="dcterms:W3CDTF">2014-10-09T04:04:48Z</dcterms:created>
  <dcterms:modified xsi:type="dcterms:W3CDTF">2014-11-02T07:04:17Z</dcterms:modified>
</cp:coreProperties>
</file>