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4"/>
  </p:notesMasterIdLst>
  <p:sldIdLst>
    <p:sldId id="257" r:id="rId2"/>
    <p:sldId id="259" r:id="rId3"/>
    <p:sldId id="344" r:id="rId4"/>
    <p:sldId id="287" r:id="rId5"/>
    <p:sldId id="357" r:id="rId6"/>
    <p:sldId id="346" r:id="rId7"/>
    <p:sldId id="352" r:id="rId8"/>
    <p:sldId id="353" r:id="rId9"/>
    <p:sldId id="354" r:id="rId10"/>
    <p:sldId id="355" r:id="rId11"/>
    <p:sldId id="356" r:id="rId12"/>
    <p:sldId id="292" r:id="rId13"/>
    <p:sldId id="305" r:id="rId14"/>
    <p:sldId id="317" r:id="rId15"/>
    <p:sldId id="329" r:id="rId16"/>
    <p:sldId id="340" r:id="rId17"/>
    <p:sldId id="358" r:id="rId18"/>
    <p:sldId id="359" r:id="rId19"/>
    <p:sldId id="360" r:id="rId20"/>
    <p:sldId id="361" r:id="rId21"/>
    <p:sldId id="362" r:id="rId22"/>
    <p:sldId id="343" r:id="rId23"/>
  </p:sldIdLst>
  <p:sldSz cx="9906000" cy="6858000" type="A4"/>
  <p:notesSz cx="6742113" cy="987266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3"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8"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3"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9"/>
            <p14:sldId id="344"/>
            <p14:sldId id="287"/>
            <p14:sldId id="357"/>
            <p14:sldId id="346"/>
            <p14:sldId id="352"/>
            <p14:sldId id="353"/>
            <p14:sldId id="354"/>
            <p14:sldId id="355"/>
            <p14:sldId id="356"/>
            <p14:sldId id="292"/>
            <p14:sldId id="305"/>
            <p14:sldId id="317"/>
            <p14:sldId id="329"/>
            <p14:sldId id="340"/>
            <p14:sldId id="358"/>
            <p14:sldId id="359"/>
            <p14:sldId id="360"/>
            <p14:sldId id="361"/>
            <p14:sldId id="362"/>
            <p14:sldId id="34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7" autoAdjust="0"/>
    <p:restoredTop sz="92865" autoAdjust="0"/>
  </p:normalViewPr>
  <p:slideViewPr>
    <p:cSldViewPr snapToGrid="0">
      <p:cViewPr varScale="1">
        <p:scale>
          <a:sx n="92" d="100"/>
          <a:sy n="92" d="100"/>
        </p:scale>
        <p:origin x="1242"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BAF1C-7AD3-48E6-A30F-CE10862BC324}" type="doc">
      <dgm:prSet loTypeId="urn:microsoft.com/office/officeart/2005/8/layout/hierarchy1" loCatId="hierarchy" qsTypeId="urn:microsoft.com/office/officeart/2005/8/quickstyle/3d1" qsCatId="3D" csTypeId="urn:microsoft.com/office/officeart/2005/8/colors/accent3_5" csCatId="accent3" phldr="1"/>
      <dgm:spPr/>
      <dgm:t>
        <a:bodyPr/>
        <a:lstStyle/>
        <a:p>
          <a:endParaRPr lang="tg-Cyrl-TJ"/>
        </a:p>
      </dgm:t>
    </dgm:pt>
    <dgm:pt modelId="{0D088758-5F9B-4405-A0FD-AF7F8776DC02}">
      <dgm:prSet phldrT="[Текст]" custT="1"/>
      <dgm:spPr/>
      <dgm:t>
        <a:bodyPr/>
        <a:lstStyle/>
        <a:p>
          <a:r>
            <a:rPr lang="en-US" sz="1600" b="1" dirty="0" smtClean="0">
              <a:latin typeface="Palatino Linotype" pitchFamily="18" charset="0"/>
            </a:rPr>
            <a:t>NATIONAL DEVELOPMENT STRATEGY</a:t>
          </a:r>
          <a:endParaRPr lang="tg-Cyrl-TJ" sz="1600" b="1" dirty="0">
            <a:latin typeface="Palatino Linotype" pitchFamily="18" charset="0"/>
          </a:endParaRPr>
        </a:p>
      </dgm:t>
    </dgm:pt>
    <dgm:pt modelId="{BF10F295-FEF0-4D97-A346-C2C40232C31C}" type="parTrans" cxnId="{52833E0D-205A-49BD-9635-F071CDAF1E15}">
      <dgm:prSet/>
      <dgm:spPr/>
      <dgm:t>
        <a:bodyPr/>
        <a:lstStyle/>
        <a:p>
          <a:endParaRPr lang="tg-Cyrl-TJ"/>
        </a:p>
      </dgm:t>
    </dgm:pt>
    <dgm:pt modelId="{D0152174-DACC-42F8-939F-ED859109986E}" type="sibTrans" cxnId="{52833E0D-205A-49BD-9635-F071CDAF1E15}">
      <dgm:prSet/>
      <dgm:spPr/>
      <dgm:t>
        <a:bodyPr/>
        <a:lstStyle/>
        <a:p>
          <a:endParaRPr lang="tg-Cyrl-TJ"/>
        </a:p>
      </dgm:t>
    </dgm:pt>
    <dgm:pt modelId="{13E80961-ACBD-42AF-816C-2DAC4817508D}">
      <dgm:prSet phldrT="[Текст]" custT="1"/>
      <dgm:spPr/>
      <dgm:t>
        <a:bodyPr/>
        <a:lstStyle/>
        <a:p>
          <a:r>
            <a:rPr lang="en-US" sz="1600" b="1" dirty="0" smtClean="0">
              <a:latin typeface="Palatino Linotype" pitchFamily="18" charset="0"/>
            </a:rPr>
            <a:t>ENERGY INDEPENDENCE</a:t>
          </a:r>
          <a:endParaRPr lang="tg-Cyrl-TJ" sz="1600" b="1" dirty="0">
            <a:latin typeface="Palatino Linotype" pitchFamily="18" charset="0"/>
          </a:endParaRPr>
        </a:p>
      </dgm:t>
    </dgm:pt>
    <dgm:pt modelId="{5EB1765D-C3F2-40BB-91D2-A1AB09A2C684}" type="parTrans" cxnId="{DE35E972-805A-4453-A578-660EEF9AB00B}">
      <dgm:prSet/>
      <dgm:spPr/>
      <dgm:t>
        <a:bodyPr/>
        <a:lstStyle/>
        <a:p>
          <a:endParaRPr lang="tg-Cyrl-TJ"/>
        </a:p>
      </dgm:t>
    </dgm:pt>
    <dgm:pt modelId="{5C705E27-1C67-4E73-B112-63BB0467FE25}" type="sibTrans" cxnId="{DE35E972-805A-4453-A578-660EEF9AB00B}">
      <dgm:prSet/>
      <dgm:spPr/>
      <dgm:t>
        <a:bodyPr/>
        <a:lstStyle/>
        <a:p>
          <a:endParaRPr lang="tg-Cyrl-TJ"/>
        </a:p>
      </dgm:t>
    </dgm:pt>
    <dgm:pt modelId="{C2535093-BD69-4933-8FFB-55485CE0598E}">
      <dgm:prSet phldrT="[Текст]" custT="1"/>
      <dgm:spPr/>
      <dgm:t>
        <a:bodyPr/>
        <a:lstStyle/>
        <a:p>
          <a:r>
            <a:rPr lang="en-US" sz="1600" b="1" dirty="0" smtClean="0">
              <a:latin typeface="Palatino Linotype" pitchFamily="18" charset="0"/>
            </a:rPr>
            <a:t>DEVELOPMENT OF TRANSPORT CORRIDORS</a:t>
          </a:r>
          <a:endParaRPr lang="tg-Cyrl-TJ" sz="1600" b="1" dirty="0">
            <a:latin typeface="Palatino Linotype" pitchFamily="18" charset="0"/>
          </a:endParaRPr>
        </a:p>
      </dgm:t>
    </dgm:pt>
    <dgm:pt modelId="{1ABE525B-AFB7-469B-B640-13F96D24EA1D}" type="parTrans" cxnId="{BE5DB3FD-7B70-4259-BD16-2AD5B8F8F09A}">
      <dgm:prSet/>
      <dgm:spPr/>
      <dgm:t>
        <a:bodyPr/>
        <a:lstStyle/>
        <a:p>
          <a:endParaRPr lang="tg-Cyrl-TJ"/>
        </a:p>
      </dgm:t>
    </dgm:pt>
    <dgm:pt modelId="{95D2B1D4-7753-455A-8E46-50B01CB40CCB}" type="sibTrans" cxnId="{BE5DB3FD-7B70-4259-BD16-2AD5B8F8F09A}">
      <dgm:prSet/>
      <dgm:spPr/>
      <dgm:t>
        <a:bodyPr/>
        <a:lstStyle/>
        <a:p>
          <a:endParaRPr lang="tg-Cyrl-TJ"/>
        </a:p>
      </dgm:t>
    </dgm:pt>
    <dgm:pt modelId="{ABCA305C-D794-42A2-A29A-23561A1B7775}">
      <dgm:prSet phldrT="[Текст]" custT="1"/>
      <dgm:spPr/>
      <dgm:t>
        <a:bodyPr/>
        <a:lstStyle/>
        <a:p>
          <a:r>
            <a:rPr lang="en-US" sz="1800" b="1" dirty="0" smtClean="0">
              <a:latin typeface="Palatino Linotype" pitchFamily="18" charset="0"/>
            </a:rPr>
            <a:t>FOOD SECURITY</a:t>
          </a:r>
          <a:endParaRPr lang="tg-Cyrl-TJ" sz="1800" b="1" dirty="0">
            <a:latin typeface="Palatino Linotype" pitchFamily="18" charset="0"/>
          </a:endParaRPr>
        </a:p>
      </dgm:t>
    </dgm:pt>
    <dgm:pt modelId="{8E1AEE38-2AD7-4819-B086-8C3AFDED2CC9}" type="parTrans" cxnId="{FAB48060-5358-4704-8BAC-11ABB3E6012C}">
      <dgm:prSet/>
      <dgm:spPr/>
      <dgm:t>
        <a:bodyPr/>
        <a:lstStyle/>
        <a:p>
          <a:endParaRPr lang="tg-Cyrl-TJ"/>
        </a:p>
      </dgm:t>
    </dgm:pt>
    <dgm:pt modelId="{5ACA8203-056B-4D30-832D-7DA4F278FAAE}" type="sibTrans" cxnId="{FAB48060-5358-4704-8BAC-11ABB3E6012C}">
      <dgm:prSet/>
      <dgm:spPr/>
      <dgm:t>
        <a:bodyPr/>
        <a:lstStyle/>
        <a:p>
          <a:endParaRPr lang="tg-Cyrl-TJ"/>
        </a:p>
      </dgm:t>
    </dgm:pt>
    <dgm:pt modelId="{523BBDAC-61CA-4FFE-B13A-0D48E90ADFC5}" type="pres">
      <dgm:prSet presAssocID="{2E1BAF1C-7AD3-48E6-A30F-CE10862BC324}" presName="hierChild1" presStyleCnt="0">
        <dgm:presLayoutVars>
          <dgm:chPref val="1"/>
          <dgm:dir/>
          <dgm:animOne val="branch"/>
          <dgm:animLvl val="lvl"/>
          <dgm:resizeHandles/>
        </dgm:presLayoutVars>
      </dgm:prSet>
      <dgm:spPr/>
      <dgm:t>
        <a:bodyPr/>
        <a:lstStyle/>
        <a:p>
          <a:endParaRPr lang="ru-RU"/>
        </a:p>
      </dgm:t>
    </dgm:pt>
    <dgm:pt modelId="{77B8B980-0565-4829-860A-50586B09FC76}" type="pres">
      <dgm:prSet presAssocID="{0D088758-5F9B-4405-A0FD-AF7F8776DC02}" presName="hierRoot1" presStyleCnt="0"/>
      <dgm:spPr/>
      <dgm:t>
        <a:bodyPr/>
        <a:lstStyle/>
        <a:p>
          <a:endParaRPr lang="ru-RU"/>
        </a:p>
      </dgm:t>
    </dgm:pt>
    <dgm:pt modelId="{33D3E047-2FDD-434A-A476-A6469ECF1A27}" type="pres">
      <dgm:prSet presAssocID="{0D088758-5F9B-4405-A0FD-AF7F8776DC02}" presName="composite" presStyleCnt="0"/>
      <dgm:spPr/>
      <dgm:t>
        <a:bodyPr/>
        <a:lstStyle/>
        <a:p>
          <a:endParaRPr lang="ru-RU"/>
        </a:p>
      </dgm:t>
    </dgm:pt>
    <dgm:pt modelId="{A41ACF8C-71E9-4283-9FAB-7C9BA37B44FC}" type="pres">
      <dgm:prSet presAssocID="{0D088758-5F9B-4405-A0FD-AF7F8776DC02}" presName="background" presStyleLbl="node0" presStyleIdx="0" presStyleCnt="1"/>
      <dgm:spPr/>
      <dgm:t>
        <a:bodyPr/>
        <a:lstStyle/>
        <a:p>
          <a:endParaRPr lang="ru-RU"/>
        </a:p>
      </dgm:t>
    </dgm:pt>
    <dgm:pt modelId="{50B40CAC-B199-413A-AB5A-CA38FBAD709B}" type="pres">
      <dgm:prSet presAssocID="{0D088758-5F9B-4405-A0FD-AF7F8776DC02}" presName="text" presStyleLbl="fgAcc0" presStyleIdx="0" presStyleCnt="1">
        <dgm:presLayoutVars>
          <dgm:chPref val="3"/>
        </dgm:presLayoutVars>
      </dgm:prSet>
      <dgm:spPr/>
      <dgm:t>
        <a:bodyPr/>
        <a:lstStyle/>
        <a:p>
          <a:endParaRPr lang="ru-RU"/>
        </a:p>
      </dgm:t>
    </dgm:pt>
    <dgm:pt modelId="{C4F19B77-1DFE-43A6-8B92-0CF8A8606D5B}" type="pres">
      <dgm:prSet presAssocID="{0D088758-5F9B-4405-A0FD-AF7F8776DC02}" presName="hierChild2" presStyleCnt="0"/>
      <dgm:spPr/>
      <dgm:t>
        <a:bodyPr/>
        <a:lstStyle/>
        <a:p>
          <a:endParaRPr lang="ru-RU"/>
        </a:p>
      </dgm:t>
    </dgm:pt>
    <dgm:pt modelId="{DE9F722D-037E-45D5-9688-59CD4F6F7666}" type="pres">
      <dgm:prSet presAssocID="{5EB1765D-C3F2-40BB-91D2-A1AB09A2C684}" presName="Name10" presStyleLbl="parChTrans1D2" presStyleIdx="0" presStyleCnt="3"/>
      <dgm:spPr/>
      <dgm:t>
        <a:bodyPr/>
        <a:lstStyle/>
        <a:p>
          <a:endParaRPr lang="ru-RU"/>
        </a:p>
      </dgm:t>
    </dgm:pt>
    <dgm:pt modelId="{67606AD9-7761-41A4-86DD-00CD2EA3B115}" type="pres">
      <dgm:prSet presAssocID="{13E80961-ACBD-42AF-816C-2DAC4817508D}" presName="hierRoot2" presStyleCnt="0"/>
      <dgm:spPr/>
      <dgm:t>
        <a:bodyPr/>
        <a:lstStyle/>
        <a:p>
          <a:endParaRPr lang="ru-RU"/>
        </a:p>
      </dgm:t>
    </dgm:pt>
    <dgm:pt modelId="{75FAC2EE-25D1-4379-B9D0-BDCE803CA805}" type="pres">
      <dgm:prSet presAssocID="{13E80961-ACBD-42AF-816C-2DAC4817508D}" presName="composite2" presStyleCnt="0"/>
      <dgm:spPr/>
      <dgm:t>
        <a:bodyPr/>
        <a:lstStyle/>
        <a:p>
          <a:endParaRPr lang="ru-RU"/>
        </a:p>
      </dgm:t>
    </dgm:pt>
    <dgm:pt modelId="{94DEB7EC-17AB-4A8F-8E6E-73B344A80533}" type="pres">
      <dgm:prSet presAssocID="{13E80961-ACBD-42AF-816C-2DAC4817508D}" presName="background2" presStyleLbl="node2" presStyleIdx="0" presStyleCnt="3"/>
      <dgm:spPr/>
      <dgm:t>
        <a:bodyPr/>
        <a:lstStyle/>
        <a:p>
          <a:endParaRPr lang="ru-RU"/>
        </a:p>
      </dgm:t>
    </dgm:pt>
    <dgm:pt modelId="{8198C998-D6A3-4E0A-B3F3-F8B6958E2D12}" type="pres">
      <dgm:prSet presAssocID="{13E80961-ACBD-42AF-816C-2DAC4817508D}" presName="text2" presStyleLbl="fgAcc2" presStyleIdx="0" presStyleCnt="3">
        <dgm:presLayoutVars>
          <dgm:chPref val="3"/>
        </dgm:presLayoutVars>
      </dgm:prSet>
      <dgm:spPr/>
      <dgm:t>
        <a:bodyPr/>
        <a:lstStyle/>
        <a:p>
          <a:endParaRPr lang="ru-RU"/>
        </a:p>
      </dgm:t>
    </dgm:pt>
    <dgm:pt modelId="{DBD0C076-FD0E-4336-9754-7189F70C7F5F}" type="pres">
      <dgm:prSet presAssocID="{13E80961-ACBD-42AF-816C-2DAC4817508D}" presName="hierChild3" presStyleCnt="0"/>
      <dgm:spPr/>
      <dgm:t>
        <a:bodyPr/>
        <a:lstStyle/>
        <a:p>
          <a:endParaRPr lang="ru-RU"/>
        </a:p>
      </dgm:t>
    </dgm:pt>
    <dgm:pt modelId="{5E020FFF-D2ED-4824-B979-9223393DB667}" type="pres">
      <dgm:prSet presAssocID="{1ABE525B-AFB7-469B-B640-13F96D24EA1D}" presName="Name10" presStyleLbl="parChTrans1D2" presStyleIdx="1" presStyleCnt="3"/>
      <dgm:spPr/>
      <dgm:t>
        <a:bodyPr/>
        <a:lstStyle/>
        <a:p>
          <a:endParaRPr lang="ru-RU"/>
        </a:p>
      </dgm:t>
    </dgm:pt>
    <dgm:pt modelId="{3E836DFD-3371-4D46-9053-67C3E2F0FF6C}" type="pres">
      <dgm:prSet presAssocID="{C2535093-BD69-4933-8FFB-55485CE0598E}" presName="hierRoot2" presStyleCnt="0"/>
      <dgm:spPr/>
      <dgm:t>
        <a:bodyPr/>
        <a:lstStyle/>
        <a:p>
          <a:endParaRPr lang="ru-RU"/>
        </a:p>
      </dgm:t>
    </dgm:pt>
    <dgm:pt modelId="{7B675EC0-7D62-4B39-9F70-7AE213B3A0C8}" type="pres">
      <dgm:prSet presAssocID="{C2535093-BD69-4933-8FFB-55485CE0598E}" presName="composite2" presStyleCnt="0"/>
      <dgm:spPr/>
      <dgm:t>
        <a:bodyPr/>
        <a:lstStyle/>
        <a:p>
          <a:endParaRPr lang="ru-RU"/>
        </a:p>
      </dgm:t>
    </dgm:pt>
    <dgm:pt modelId="{D1B7CB18-52D7-49EE-91EE-863140467EC4}" type="pres">
      <dgm:prSet presAssocID="{C2535093-BD69-4933-8FFB-55485CE0598E}" presName="background2" presStyleLbl="node2" presStyleIdx="1" presStyleCnt="3"/>
      <dgm:spPr/>
      <dgm:t>
        <a:bodyPr/>
        <a:lstStyle/>
        <a:p>
          <a:endParaRPr lang="ru-RU"/>
        </a:p>
      </dgm:t>
    </dgm:pt>
    <dgm:pt modelId="{6F8F0473-7D34-4C1A-BFF5-FAEFA7F26B43}" type="pres">
      <dgm:prSet presAssocID="{C2535093-BD69-4933-8FFB-55485CE0598E}" presName="text2" presStyleLbl="fgAcc2" presStyleIdx="1" presStyleCnt="3">
        <dgm:presLayoutVars>
          <dgm:chPref val="3"/>
        </dgm:presLayoutVars>
      </dgm:prSet>
      <dgm:spPr/>
      <dgm:t>
        <a:bodyPr/>
        <a:lstStyle/>
        <a:p>
          <a:endParaRPr lang="ru-RU"/>
        </a:p>
      </dgm:t>
    </dgm:pt>
    <dgm:pt modelId="{E7C48C46-CCEA-44DA-BA0D-9C775853EE35}" type="pres">
      <dgm:prSet presAssocID="{C2535093-BD69-4933-8FFB-55485CE0598E}" presName="hierChild3" presStyleCnt="0"/>
      <dgm:spPr/>
      <dgm:t>
        <a:bodyPr/>
        <a:lstStyle/>
        <a:p>
          <a:endParaRPr lang="ru-RU"/>
        </a:p>
      </dgm:t>
    </dgm:pt>
    <dgm:pt modelId="{576D4E8C-60B3-484B-83B2-2C0A7ADACDA2}" type="pres">
      <dgm:prSet presAssocID="{8E1AEE38-2AD7-4819-B086-8C3AFDED2CC9}" presName="Name10" presStyleLbl="parChTrans1D2" presStyleIdx="2" presStyleCnt="3"/>
      <dgm:spPr/>
      <dgm:t>
        <a:bodyPr/>
        <a:lstStyle/>
        <a:p>
          <a:endParaRPr lang="ru-RU"/>
        </a:p>
      </dgm:t>
    </dgm:pt>
    <dgm:pt modelId="{5A2C13A4-DCE4-4F38-8C19-E3D2D95AD5BF}" type="pres">
      <dgm:prSet presAssocID="{ABCA305C-D794-42A2-A29A-23561A1B7775}" presName="hierRoot2" presStyleCnt="0"/>
      <dgm:spPr/>
      <dgm:t>
        <a:bodyPr/>
        <a:lstStyle/>
        <a:p>
          <a:endParaRPr lang="ru-RU"/>
        </a:p>
      </dgm:t>
    </dgm:pt>
    <dgm:pt modelId="{535834E3-420C-4EDD-A1D2-77B5C7D6EE4E}" type="pres">
      <dgm:prSet presAssocID="{ABCA305C-D794-42A2-A29A-23561A1B7775}" presName="composite2" presStyleCnt="0"/>
      <dgm:spPr/>
      <dgm:t>
        <a:bodyPr/>
        <a:lstStyle/>
        <a:p>
          <a:endParaRPr lang="ru-RU"/>
        </a:p>
      </dgm:t>
    </dgm:pt>
    <dgm:pt modelId="{CCC8D24A-5306-4DFF-AD2C-728071820FD1}" type="pres">
      <dgm:prSet presAssocID="{ABCA305C-D794-42A2-A29A-23561A1B7775}" presName="background2" presStyleLbl="node2" presStyleIdx="2" presStyleCnt="3"/>
      <dgm:spPr/>
      <dgm:t>
        <a:bodyPr/>
        <a:lstStyle/>
        <a:p>
          <a:endParaRPr lang="ru-RU"/>
        </a:p>
      </dgm:t>
    </dgm:pt>
    <dgm:pt modelId="{6AE8D193-EFA9-405F-9B4C-E7940509D5FC}" type="pres">
      <dgm:prSet presAssocID="{ABCA305C-D794-42A2-A29A-23561A1B7775}" presName="text2" presStyleLbl="fgAcc2" presStyleIdx="2" presStyleCnt="3">
        <dgm:presLayoutVars>
          <dgm:chPref val="3"/>
        </dgm:presLayoutVars>
      </dgm:prSet>
      <dgm:spPr/>
      <dgm:t>
        <a:bodyPr/>
        <a:lstStyle/>
        <a:p>
          <a:endParaRPr lang="ru-RU"/>
        </a:p>
      </dgm:t>
    </dgm:pt>
    <dgm:pt modelId="{B8E0E6A0-0767-42A6-ABAE-E5FADDD24A73}" type="pres">
      <dgm:prSet presAssocID="{ABCA305C-D794-42A2-A29A-23561A1B7775}" presName="hierChild3" presStyleCnt="0"/>
      <dgm:spPr/>
      <dgm:t>
        <a:bodyPr/>
        <a:lstStyle/>
        <a:p>
          <a:endParaRPr lang="ru-RU"/>
        </a:p>
      </dgm:t>
    </dgm:pt>
  </dgm:ptLst>
  <dgm:cxnLst>
    <dgm:cxn modelId="{F0A27F19-2366-4AF8-ADE1-199EE56126AF}" type="presOf" srcId="{13E80961-ACBD-42AF-816C-2DAC4817508D}" destId="{8198C998-D6A3-4E0A-B3F3-F8B6958E2D12}" srcOrd="0" destOrd="0" presId="urn:microsoft.com/office/officeart/2005/8/layout/hierarchy1"/>
    <dgm:cxn modelId="{301206A0-96FA-4EBC-8BC5-FF3DD4564377}" type="presOf" srcId="{0D088758-5F9B-4405-A0FD-AF7F8776DC02}" destId="{50B40CAC-B199-413A-AB5A-CA38FBAD709B}" srcOrd="0" destOrd="0" presId="urn:microsoft.com/office/officeart/2005/8/layout/hierarchy1"/>
    <dgm:cxn modelId="{ABB84B66-1950-4C1F-9638-3C07D1B4DF8F}" type="presOf" srcId="{2E1BAF1C-7AD3-48E6-A30F-CE10862BC324}" destId="{523BBDAC-61CA-4FFE-B13A-0D48E90ADFC5}" srcOrd="0" destOrd="0" presId="urn:microsoft.com/office/officeart/2005/8/layout/hierarchy1"/>
    <dgm:cxn modelId="{E024159A-35A6-459D-BBAF-C941CCFCD8EA}" type="presOf" srcId="{C2535093-BD69-4933-8FFB-55485CE0598E}" destId="{6F8F0473-7D34-4C1A-BFF5-FAEFA7F26B43}" srcOrd="0" destOrd="0" presId="urn:microsoft.com/office/officeart/2005/8/layout/hierarchy1"/>
    <dgm:cxn modelId="{52833E0D-205A-49BD-9635-F071CDAF1E15}" srcId="{2E1BAF1C-7AD3-48E6-A30F-CE10862BC324}" destId="{0D088758-5F9B-4405-A0FD-AF7F8776DC02}" srcOrd="0" destOrd="0" parTransId="{BF10F295-FEF0-4D97-A346-C2C40232C31C}" sibTransId="{D0152174-DACC-42F8-939F-ED859109986E}"/>
    <dgm:cxn modelId="{DB89F54D-B232-4725-919C-E452B8586B42}" type="presOf" srcId="{ABCA305C-D794-42A2-A29A-23561A1B7775}" destId="{6AE8D193-EFA9-405F-9B4C-E7940509D5FC}" srcOrd="0" destOrd="0" presId="urn:microsoft.com/office/officeart/2005/8/layout/hierarchy1"/>
    <dgm:cxn modelId="{DE35E972-805A-4453-A578-660EEF9AB00B}" srcId="{0D088758-5F9B-4405-A0FD-AF7F8776DC02}" destId="{13E80961-ACBD-42AF-816C-2DAC4817508D}" srcOrd="0" destOrd="0" parTransId="{5EB1765D-C3F2-40BB-91D2-A1AB09A2C684}" sibTransId="{5C705E27-1C67-4E73-B112-63BB0467FE25}"/>
    <dgm:cxn modelId="{FAB48060-5358-4704-8BAC-11ABB3E6012C}" srcId="{0D088758-5F9B-4405-A0FD-AF7F8776DC02}" destId="{ABCA305C-D794-42A2-A29A-23561A1B7775}" srcOrd="2" destOrd="0" parTransId="{8E1AEE38-2AD7-4819-B086-8C3AFDED2CC9}" sibTransId="{5ACA8203-056B-4D30-832D-7DA4F278FAAE}"/>
    <dgm:cxn modelId="{40A71075-F4AF-4B2B-B884-A54449833D92}" type="presOf" srcId="{5EB1765D-C3F2-40BB-91D2-A1AB09A2C684}" destId="{DE9F722D-037E-45D5-9688-59CD4F6F7666}" srcOrd="0" destOrd="0" presId="urn:microsoft.com/office/officeart/2005/8/layout/hierarchy1"/>
    <dgm:cxn modelId="{BE5DB3FD-7B70-4259-BD16-2AD5B8F8F09A}" srcId="{0D088758-5F9B-4405-A0FD-AF7F8776DC02}" destId="{C2535093-BD69-4933-8FFB-55485CE0598E}" srcOrd="1" destOrd="0" parTransId="{1ABE525B-AFB7-469B-B640-13F96D24EA1D}" sibTransId="{95D2B1D4-7753-455A-8E46-50B01CB40CCB}"/>
    <dgm:cxn modelId="{5E7315C9-F64A-4B62-8566-4123FFA1617E}" type="presOf" srcId="{1ABE525B-AFB7-469B-B640-13F96D24EA1D}" destId="{5E020FFF-D2ED-4824-B979-9223393DB667}" srcOrd="0" destOrd="0" presId="urn:microsoft.com/office/officeart/2005/8/layout/hierarchy1"/>
    <dgm:cxn modelId="{3E2B6359-22B4-4555-AB58-FF259E480DCD}" type="presOf" srcId="{8E1AEE38-2AD7-4819-B086-8C3AFDED2CC9}" destId="{576D4E8C-60B3-484B-83B2-2C0A7ADACDA2}" srcOrd="0" destOrd="0" presId="urn:microsoft.com/office/officeart/2005/8/layout/hierarchy1"/>
    <dgm:cxn modelId="{998125A6-C54A-4B11-87A7-07F242CD75CB}" type="presParOf" srcId="{523BBDAC-61CA-4FFE-B13A-0D48E90ADFC5}" destId="{77B8B980-0565-4829-860A-50586B09FC76}" srcOrd="0" destOrd="0" presId="urn:microsoft.com/office/officeart/2005/8/layout/hierarchy1"/>
    <dgm:cxn modelId="{A44E04DB-D072-4223-B5DF-D89347E10D68}" type="presParOf" srcId="{77B8B980-0565-4829-860A-50586B09FC76}" destId="{33D3E047-2FDD-434A-A476-A6469ECF1A27}" srcOrd="0" destOrd="0" presId="urn:microsoft.com/office/officeart/2005/8/layout/hierarchy1"/>
    <dgm:cxn modelId="{31DCC421-5A2E-486F-AE82-FD5C020F9DE2}" type="presParOf" srcId="{33D3E047-2FDD-434A-A476-A6469ECF1A27}" destId="{A41ACF8C-71E9-4283-9FAB-7C9BA37B44FC}" srcOrd="0" destOrd="0" presId="urn:microsoft.com/office/officeart/2005/8/layout/hierarchy1"/>
    <dgm:cxn modelId="{1092E774-C815-4637-8F74-E3622561055D}" type="presParOf" srcId="{33D3E047-2FDD-434A-A476-A6469ECF1A27}" destId="{50B40CAC-B199-413A-AB5A-CA38FBAD709B}" srcOrd="1" destOrd="0" presId="urn:microsoft.com/office/officeart/2005/8/layout/hierarchy1"/>
    <dgm:cxn modelId="{2CF01432-5D3C-43D5-8806-6B8036672F7F}" type="presParOf" srcId="{77B8B980-0565-4829-860A-50586B09FC76}" destId="{C4F19B77-1DFE-43A6-8B92-0CF8A8606D5B}" srcOrd="1" destOrd="0" presId="urn:microsoft.com/office/officeart/2005/8/layout/hierarchy1"/>
    <dgm:cxn modelId="{DE9E003B-1090-46D6-9E3E-FDFFFBABD0E3}" type="presParOf" srcId="{C4F19B77-1DFE-43A6-8B92-0CF8A8606D5B}" destId="{DE9F722D-037E-45D5-9688-59CD4F6F7666}" srcOrd="0" destOrd="0" presId="urn:microsoft.com/office/officeart/2005/8/layout/hierarchy1"/>
    <dgm:cxn modelId="{40BFC0C1-3CE9-433F-82B2-73854E4B41D1}" type="presParOf" srcId="{C4F19B77-1DFE-43A6-8B92-0CF8A8606D5B}" destId="{67606AD9-7761-41A4-86DD-00CD2EA3B115}" srcOrd="1" destOrd="0" presId="urn:microsoft.com/office/officeart/2005/8/layout/hierarchy1"/>
    <dgm:cxn modelId="{21F81858-17DE-41DE-B53C-E59757E87132}" type="presParOf" srcId="{67606AD9-7761-41A4-86DD-00CD2EA3B115}" destId="{75FAC2EE-25D1-4379-B9D0-BDCE803CA805}" srcOrd="0" destOrd="0" presId="urn:microsoft.com/office/officeart/2005/8/layout/hierarchy1"/>
    <dgm:cxn modelId="{9E175FE1-9E27-408D-9EE2-F11B8CD43EE3}" type="presParOf" srcId="{75FAC2EE-25D1-4379-B9D0-BDCE803CA805}" destId="{94DEB7EC-17AB-4A8F-8E6E-73B344A80533}" srcOrd="0" destOrd="0" presId="urn:microsoft.com/office/officeart/2005/8/layout/hierarchy1"/>
    <dgm:cxn modelId="{CD4BA491-BC78-4A77-823E-E242B1C1B913}" type="presParOf" srcId="{75FAC2EE-25D1-4379-B9D0-BDCE803CA805}" destId="{8198C998-D6A3-4E0A-B3F3-F8B6958E2D12}" srcOrd="1" destOrd="0" presId="urn:microsoft.com/office/officeart/2005/8/layout/hierarchy1"/>
    <dgm:cxn modelId="{22B635CB-C682-42AE-B653-67D403F8ED45}" type="presParOf" srcId="{67606AD9-7761-41A4-86DD-00CD2EA3B115}" destId="{DBD0C076-FD0E-4336-9754-7189F70C7F5F}" srcOrd="1" destOrd="0" presId="urn:microsoft.com/office/officeart/2005/8/layout/hierarchy1"/>
    <dgm:cxn modelId="{D1EE7B35-4D80-4EE0-9144-464F2D98A56A}" type="presParOf" srcId="{C4F19B77-1DFE-43A6-8B92-0CF8A8606D5B}" destId="{5E020FFF-D2ED-4824-B979-9223393DB667}" srcOrd="2" destOrd="0" presId="urn:microsoft.com/office/officeart/2005/8/layout/hierarchy1"/>
    <dgm:cxn modelId="{F9533E89-D2FF-46DA-97F1-C0987586BC02}" type="presParOf" srcId="{C4F19B77-1DFE-43A6-8B92-0CF8A8606D5B}" destId="{3E836DFD-3371-4D46-9053-67C3E2F0FF6C}" srcOrd="3" destOrd="0" presId="urn:microsoft.com/office/officeart/2005/8/layout/hierarchy1"/>
    <dgm:cxn modelId="{4E6D3F2E-5BA7-4787-8D5B-42601D6A7D5A}" type="presParOf" srcId="{3E836DFD-3371-4D46-9053-67C3E2F0FF6C}" destId="{7B675EC0-7D62-4B39-9F70-7AE213B3A0C8}" srcOrd="0" destOrd="0" presId="urn:microsoft.com/office/officeart/2005/8/layout/hierarchy1"/>
    <dgm:cxn modelId="{E5CCF778-C6F5-42ED-9ED0-03E8A0C6BA03}" type="presParOf" srcId="{7B675EC0-7D62-4B39-9F70-7AE213B3A0C8}" destId="{D1B7CB18-52D7-49EE-91EE-863140467EC4}" srcOrd="0" destOrd="0" presId="urn:microsoft.com/office/officeart/2005/8/layout/hierarchy1"/>
    <dgm:cxn modelId="{1C2B49AE-D8EC-4061-A827-517DB77A5B83}" type="presParOf" srcId="{7B675EC0-7D62-4B39-9F70-7AE213B3A0C8}" destId="{6F8F0473-7D34-4C1A-BFF5-FAEFA7F26B43}" srcOrd="1" destOrd="0" presId="urn:microsoft.com/office/officeart/2005/8/layout/hierarchy1"/>
    <dgm:cxn modelId="{4DCF0C55-5AE8-46E8-890A-0A485B7F35A1}" type="presParOf" srcId="{3E836DFD-3371-4D46-9053-67C3E2F0FF6C}" destId="{E7C48C46-CCEA-44DA-BA0D-9C775853EE35}" srcOrd="1" destOrd="0" presId="urn:microsoft.com/office/officeart/2005/8/layout/hierarchy1"/>
    <dgm:cxn modelId="{D6DEB652-B2FC-4795-BA27-8CB9BB5C7F89}" type="presParOf" srcId="{C4F19B77-1DFE-43A6-8B92-0CF8A8606D5B}" destId="{576D4E8C-60B3-484B-83B2-2C0A7ADACDA2}" srcOrd="4" destOrd="0" presId="urn:microsoft.com/office/officeart/2005/8/layout/hierarchy1"/>
    <dgm:cxn modelId="{8B1A9165-1541-4A34-913E-1DE6B14CAEE1}" type="presParOf" srcId="{C4F19B77-1DFE-43A6-8B92-0CF8A8606D5B}" destId="{5A2C13A4-DCE4-4F38-8C19-E3D2D95AD5BF}" srcOrd="5" destOrd="0" presId="urn:microsoft.com/office/officeart/2005/8/layout/hierarchy1"/>
    <dgm:cxn modelId="{D1D16F32-2A4F-40EC-92F8-7EBC10D5D6A0}" type="presParOf" srcId="{5A2C13A4-DCE4-4F38-8C19-E3D2D95AD5BF}" destId="{535834E3-420C-4EDD-A1D2-77B5C7D6EE4E}" srcOrd="0" destOrd="0" presId="urn:microsoft.com/office/officeart/2005/8/layout/hierarchy1"/>
    <dgm:cxn modelId="{C13033CB-E960-42AE-B239-012AD0B5C681}" type="presParOf" srcId="{535834E3-420C-4EDD-A1D2-77B5C7D6EE4E}" destId="{CCC8D24A-5306-4DFF-AD2C-728071820FD1}" srcOrd="0" destOrd="0" presId="urn:microsoft.com/office/officeart/2005/8/layout/hierarchy1"/>
    <dgm:cxn modelId="{08C43C96-3D26-45C5-B76F-A406EA0F6CA8}" type="presParOf" srcId="{535834E3-420C-4EDD-A1D2-77B5C7D6EE4E}" destId="{6AE8D193-EFA9-405F-9B4C-E7940509D5FC}" srcOrd="1" destOrd="0" presId="urn:microsoft.com/office/officeart/2005/8/layout/hierarchy1"/>
    <dgm:cxn modelId="{F134CF15-9F79-42FF-8EB3-76A9523A0C14}" type="presParOf" srcId="{5A2C13A4-DCE4-4F38-8C19-E3D2D95AD5BF}" destId="{B8E0E6A0-0767-42A6-ABAE-E5FADDD24A7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E63D70-469A-4DC0-BEBA-B14F5DA11472}" type="doc">
      <dgm:prSet loTypeId="urn:microsoft.com/office/officeart/2005/8/layout/vList3#2" loCatId="list" qsTypeId="urn:microsoft.com/office/officeart/2005/8/quickstyle/simple1" qsCatId="simple" csTypeId="urn:microsoft.com/office/officeart/2005/8/colors/colorful1#14" csCatId="colorful" phldr="1"/>
      <dgm:spPr/>
    </dgm:pt>
    <dgm:pt modelId="{D4D5DE49-E2F6-4272-88A3-FEC5A5C3A3A4}">
      <dgm:prSet phldrT="[Текст]"/>
      <dgm:spPr/>
      <dgm:t>
        <a:bodyPr/>
        <a:lstStyle/>
        <a:p>
          <a:r>
            <a:rPr lang="en-US" b="1" dirty="0" smtClean="0">
              <a:latin typeface="Calibri" pitchFamily="34" charset="0"/>
            </a:rPr>
            <a:t>RECONSTRUCTION OF 220kV SWITCHYARD AT NUREK HPP</a:t>
          </a:r>
          <a:endParaRPr lang="ru-RU" dirty="0"/>
        </a:p>
      </dgm:t>
    </dgm:pt>
    <dgm:pt modelId="{F35FAC72-4110-4908-B6DC-A4486D27572C}" type="parTrans" cxnId="{D2FEAAEA-83A7-4F6A-AA35-DEA9D1044FAD}">
      <dgm:prSet/>
      <dgm:spPr/>
      <dgm:t>
        <a:bodyPr/>
        <a:lstStyle/>
        <a:p>
          <a:endParaRPr lang="ru-RU"/>
        </a:p>
      </dgm:t>
    </dgm:pt>
    <dgm:pt modelId="{01C9AEF0-466B-4610-B159-5B34E86DF3BA}" type="sibTrans" cxnId="{D2FEAAEA-83A7-4F6A-AA35-DEA9D1044FAD}">
      <dgm:prSet/>
      <dgm:spPr/>
      <dgm:t>
        <a:bodyPr/>
        <a:lstStyle/>
        <a:p>
          <a:endParaRPr lang="ru-RU"/>
        </a:p>
      </dgm:t>
    </dgm:pt>
    <dgm:pt modelId="{B6C3A9D0-EC1A-4D9A-B0E4-D21EEB70088C}">
      <dgm:prSet phldrT="[Текст]"/>
      <dgm:spPr/>
      <dgm:t>
        <a:bodyPr/>
        <a:lstStyle/>
        <a:p>
          <a:r>
            <a:rPr lang="en-US" b="1" dirty="0" smtClean="0">
              <a:latin typeface="Calibri" pitchFamily="34" charset="0"/>
            </a:rPr>
            <a:t>REHABILITATION OF DUSHANBE CITY ELECTRICITY NETWORKS </a:t>
          </a:r>
          <a:endParaRPr lang="ru-RU" dirty="0"/>
        </a:p>
      </dgm:t>
    </dgm:pt>
    <dgm:pt modelId="{3AB34794-D352-4B87-B16A-48491954D8A4}" type="parTrans" cxnId="{4EEA245F-EC25-45F8-88EC-0511E0CB33DB}">
      <dgm:prSet/>
      <dgm:spPr/>
      <dgm:t>
        <a:bodyPr/>
        <a:lstStyle/>
        <a:p>
          <a:endParaRPr lang="ru-RU"/>
        </a:p>
      </dgm:t>
    </dgm:pt>
    <dgm:pt modelId="{E39026A6-CEFE-47AA-883D-D6FFAE588C86}" type="sibTrans" cxnId="{4EEA245F-EC25-45F8-88EC-0511E0CB33DB}">
      <dgm:prSet/>
      <dgm:spPr/>
      <dgm:t>
        <a:bodyPr/>
        <a:lstStyle/>
        <a:p>
          <a:endParaRPr lang="ru-RU"/>
        </a:p>
      </dgm:t>
    </dgm:pt>
    <dgm:pt modelId="{7088978F-C320-48F5-969A-08FB9968E55F}">
      <dgm:prSet/>
      <dgm:spPr/>
      <dgm:t>
        <a:bodyPr/>
        <a:lstStyle/>
        <a:p>
          <a:r>
            <a:rPr lang="en-US" b="1" dirty="0" smtClean="0"/>
            <a:t>REGIONAL POWER TRANSMISSION INTERCONNECTION PROJECT</a:t>
          </a:r>
          <a:endParaRPr lang="ru-RU" b="1" dirty="0"/>
        </a:p>
      </dgm:t>
    </dgm:pt>
    <dgm:pt modelId="{FF8FCF52-E725-41E6-837A-DCC163D637C9}" type="parTrans" cxnId="{17420B47-0A80-469E-819F-9A7C5FB3FA58}">
      <dgm:prSet/>
      <dgm:spPr/>
      <dgm:t>
        <a:bodyPr/>
        <a:lstStyle/>
        <a:p>
          <a:endParaRPr lang="ru-RU"/>
        </a:p>
      </dgm:t>
    </dgm:pt>
    <dgm:pt modelId="{98454FA7-9AFD-4B6F-9533-781C2BA69238}" type="sibTrans" cxnId="{17420B47-0A80-469E-819F-9A7C5FB3FA58}">
      <dgm:prSet/>
      <dgm:spPr/>
      <dgm:t>
        <a:bodyPr/>
        <a:lstStyle/>
        <a:p>
          <a:endParaRPr lang="ru-RU"/>
        </a:p>
      </dgm:t>
    </dgm:pt>
    <dgm:pt modelId="{D26294F9-49C0-401E-90B7-9DC0CE93FA72}" type="pres">
      <dgm:prSet presAssocID="{01E63D70-469A-4DC0-BEBA-B14F5DA11472}" presName="linearFlow" presStyleCnt="0">
        <dgm:presLayoutVars>
          <dgm:dir/>
          <dgm:resizeHandles val="exact"/>
        </dgm:presLayoutVars>
      </dgm:prSet>
      <dgm:spPr/>
    </dgm:pt>
    <dgm:pt modelId="{1262E0E7-628F-4253-82B6-76933A3CB344}" type="pres">
      <dgm:prSet presAssocID="{D4D5DE49-E2F6-4272-88A3-FEC5A5C3A3A4}" presName="composite" presStyleCnt="0"/>
      <dgm:spPr/>
    </dgm:pt>
    <dgm:pt modelId="{F9D72099-3851-4309-92AF-44899C62DBE4}" type="pres">
      <dgm:prSet presAssocID="{D4D5DE49-E2F6-4272-88A3-FEC5A5C3A3A4}"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4683F718-87CB-49F2-ADEB-30975C8CB18D}" type="pres">
      <dgm:prSet presAssocID="{D4D5DE49-E2F6-4272-88A3-FEC5A5C3A3A4}" presName="txShp" presStyleLbl="node1" presStyleIdx="0" presStyleCnt="3">
        <dgm:presLayoutVars>
          <dgm:bulletEnabled val="1"/>
        </dgm:presLayoutVars>
      </dgm:prSet>
      <dgm:spPr/>
      <dgm:t>
        <a:bodyPr/>
        <a:lstStyle/>
        <a:p>
          <a:endParaRPr lang="ru-RU"/>
        </a:p>
      </dgm:t>
    </dgm:pt>
    <dgm:pt modelId="{742C8A0F-B17C-4133-B992-A72F82BC6C6A}" type="pres">
      <dgm:prSet presAssocID="{01C9AEF0-466B-4610-B159-5B34E86DF3BA}" presName="spacing" presStyleCnt="0"/>
      <dgm:spPr/>
    </dgm:pt>
    <dgm:pt modelId="{260B574D-909C-4393-ABEC-C2E2BC871B70}" type="pres">
      <dgm:prSet presAssocID="{B6C3A9D0-EC1A-4D9A-B0E4-D21EEB70088C}" presName="composite" presStyleCnt="0"/>
      <dgm:spPr/>
    </dgm:pt>
    <dgm:pt modelId="{44643386-8226-41F0-BEA3-7A0646418C66}" type="pres">
      <dgm:prSet presAssocID="{B6C3A9D0-EC1A-4D9A-B0E4-D21EEB70088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C8972A69-AE6A-44D2-96CB-9A94EAD3D514}" type="pres">
      <dgm:prSet presAssocID="{B6C3A9D0-EC1A-4D9A-B0E4-D21EEB70088C}" presName="txShp" presStyleLbl="node1" presStyleIdx="1" presStyleCnt="3">
        <dgm:presLayoutVars>
          <dgm:bulletEnabled val="1"/>
        </dgm:presLayoutVars>
      </dgm:prSet>
      <dgm:spPr/>
      <dgm:t>
        <a:bodyPr/>
        <a:lstStyle/>
        <a:p>
          <a:endParaRPr lang="ru-RU"/>
        </a:p>
      </dgm:t>
    </dgm:pt>
    <dgm:pt modelId="{95E95CDF-60AC-432B-9A8F-798F2A170D71}" type="pres">
      <dgm:prSet presAssocID="{E39026A6-CEFE-47AA-883D-D6FFAE588C86}" presName="spacing" presStyleCnt="0"/>
      <dgm:spPr/>
    </dgm:pt>
    <dgm:pt modelId="{C4D434E3-B3E7-4A21-A6F6-1A361C98CF7A}" type="pres">
      <dgm:prSet presAssocID="{7088978F-C320-48F5-969A-08FB9968E55F}" presName="composite" presStyleCnt="0"/>
      <dgm:spPr/>
    </dgm:pt>
    <dgm:pt modelId="{EB2E6847-89CE-48D0-8A7D-4EC0A13360C5}" type="pres">
      <dgm:prSet presAssocID="{7088978F-C320-48F5-969A-08FB9968E55F}"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ru-RU"/>
        </a:p>
      </dgm:t>
    </dgm:pt>
    <dgm:pt modelId="{E584DF16-C6BE-495A-9186-E534B64A998F}" type="pres">
      <dgm:prSet presAssocID="{7088978F-C320-48F5-969A-08FB9968E55F}" presName="txShp" presStyleLbl="node1" presStyleIdx="2" presStyleCnt="3">
        <dgm:presLayoutVars>
          <dgm:bulletEnabled val="1"/>
        </dgm:presLayoutVars>
      </dgm:prSet>
      <dgm:spPr/>
      <dgm:t>
        <a:bodyPr/>
        <a:lstStyle/>
        <a:p>
          <a:endParaRPr lang="ru-RU"/>
        </a:p>
      </dgm:t>
    </dgm:pt>
  </dgm:ptLst>
  <dgm:cxnLst>
    <dgm:cxn modelId="{17420B47-0A80-469E-819F-9A7C5FB3FA58}" srcId="{01E63D70-469A-4DC0-BEBA-B14F5DA11472}" destId="{7088978F-C320-48F5-969A-08FB9968E55F}" srcOrd="2" destOrd="0" parTransId="{FF8FCF52-E725-41E6-837A-DCC163D637C9}" sibTransId="{98454FA7-9AFD-4B6F-9533-781C2BA69238}"/>
    <dgm:cxn modelId="{3FFDB03E-5D1B-4E59-B89C-54126E96D670}" type="presOf" srcId="{01E63D70-469A-4DC0-BEBA-B14F5DA11472}" destId="{D26294F9-49C0-401E-90B7-9DC0CE93FA72}" srcOrd="0" destOrd="0" presId="urn:microsoft.com/office/officeart/2005/8/layout/vList3#2"/>
    <dgm:cxn modelId="{D2FEAAEA-83A7-4F6A-AA35-DEA9D1044FAD}" srcId="{01E63D70-469A-4DC0-BEBA-B14F5DA11472}" destId="{D4D5DE49-E2F6-4272-88A3-FEC5A5C3A3A4}" srcOrd="0" destOrd="0" parTransId="{F35FAC72-4110-4908-B6DC-A4486D27572C}" sibTransId="{01C9AEF0-466B-4610-B159-5B34E86DF3BA}"/>
    <dgm:cxn modelId="{A17AD1C1-38E2-4326-833F-25EE6D697E68}" type="presOf" srcId="{D4D5DE49-E2F6-4272-88A3-FEC5A5C3A3A4}" destId="{4683F718-87CB-49F2-ADEB-30975C8CB18D}" srcOrd="0" destOrd="0" presId="urn:microsoft.com/office/officeart/2005/8/layout/vList3#2"/>
    <dgm:cxn modelId="{2C70684F-6166-4BBC-8833-C953537CE7AB}" type="presOf" srcId="{7088978F-C320-48F5-969A-08FB9968E55F}" destId="{E584DF16-C6BE-495A-9186-E534B64A998F}" srcOrd="0" destOrd="0" presId="urn:microsoft.com/office/officeart/2005/8/layout/vList3#2"/>
    <dgm:cxn modelId="{C8EA9FBD-2A27-4870-A592-4D5CE61A20D6}" type="presOf" srcId="{B6C3A9D0-EC1A-4D9A-B0E4-D21EEB70088C}" destId="{C8972A69-AE6A-44D2-96CB-9A94EAD3D514}" srcOrd="0" destOrd="0" presId="urn:microsoft.com/office/officeart/2005/8/layout/vList3#2"/>
    <dgm:cxn modelId="{4EEA245F-EC25-45F8-88EC-0511E0CB33DB}" srcId="{01E63D70-469A-4DC0-BEBA-B14F5DA11472}" destId="{B6C3A9D0-EC1A-4D9A-B0E4-D21EEB70088C}" srcOrd="1" destOrd="0" parTransId="{3AB34794-D352-4B87-B16A-48491954D8A4}" sibTransId="{E39026A6-CEFE-47AA-883D-D6FFAE588C86}"/>
    <dgm:cxn modelId="{65BA044A-C0EE-493E-B228-453ABBC8343F}" type="presParOf" srcId="{D26294F9-49C0-401E-90B7-9DC0CE93FA72}" destId="{1262E0E7-628F-4253-82B6-76933A3CB344}" srcOrd="0" destOrd="0" presId="urn:microsoft.com/office/officeart/2005/8/layout/vList3#2"/>
    <dgm:cxn modelId="{61552B52-3F03-4E03-9B24-19B1E1E2BE55}" type="presParOf" srcId="{1262E0E7-628F-4253-82B6-76933A3CB344}" destId="{F9D72099-3851-4309-92AF-44899C62DBE4}" srcOrd="0" destOrd="0" presId="urn:microsoft.com/office/officeart/2005/8/layout/vList3#2"/>
    <dgm:cxn modelId="{C6669E73-9DC2-47D6-8CF7-F123CB761D79}" type="presParOf" srcId="{1262E0E7-628F-4253-82B6-76933A3CB344}" destId="{4683F718-87CB-49F2-ADEB-30975C8CB18D}" srcOrd="1" destOrd="0" presId="urn:microsoft.com/office/officeart/2005/8/layout/vList3#2"/>
    <dgm:cxn modelId="{B5F63E93-F18B-4EC8-9ADD-15D019311152}" type="presParOf" srcId="{D26294F9-49C0-401E-90B7-9DC0CE93FA72}" destId="{742C8A0F-B17C-4133-B992-A72F82BC6C6A}" srcOrd="1" destOrd="0" presId="urn:microsoft.com/office/officeart/2005/8/layout/vList3#2"/>
    <dgm:cxn modelId="{2E80CB7B-7D79-4501-8FC1-0C1D54D56E7E}" type="presParOf" srcId="{D26294F9-49C0-401E-90B7-9DC0CE93FA72}" destId="{260B574D-909C-4393-ABEC-C2E2BC871B70}" srcOrd="2" destOrd="0" presId="urn:microsoft.com/office/officeart/2005/8/layout/vList3#2"/>
    <dgm:cxn modelId="{C0963C7A-0686-44A1-A449-F46DD258B0C3}" type="presParOf" srcId="{260B574D-909C-4393-ABEC-C2E2BC871B70}" destId="{44643386-8226-41F0-BEA3-7A0646418C66}" srcOrd="0" destOrd="0" presId="urn:microsoft.com/office/officeart/2005/8/layout/vList3#2"/>
    <dgm:cxn modelId="{4C24DC88-372C-472C-9E4C-5278BEBEDBF3}" type="presParOf" srcId="{260B574D-909C-4393-ABEC-C2E2BC871B70}" destId="{C8972A69-AE6A-44D2-96CB-9A94EAD3D514}" srcOrd="1" destOrd="0" presId="urn:microsoft.com/office/officeart/2005/8/layout/vList3#2"/>
    <dgm:cxn modelId="{47928365-C3C2-4D76-BC6A-08022A966494}" type="presParOf" srcId="{D26294F9-49C0-401E-90B7-9DC0CE93FA72}" destId="{95E95CDF-60AC-432B-9A8F-798F2A170D71}" srcOrd="3" destOrd="0" presId="urn:microsoft.com/office/officeart/2005/8/layout/vList3#2"/>
    <dgm:cxn modelId="{86B0E20A-9523-4196-9812-5A115FE7BC22}" type="presParOf" srcId="{D26294F9-49C0-401E-90B7-9DC0CE93FA72}" destId="{C4D434E3-B3E7-4A21-A6F6-1A361C98CF7A}" srcOrd="4" destOrd="0" presId="urn:microsoft.com/office/officeart/2005/8/layout/vList3#2"/>
    <dgm:cxn modelId="{9097222A-9AE7-47B7-A03D-E9AAC393F9E4}" type="presParOf" srcId="{C4D434E3-B3E7-4A21-A6F6-1A361C98CF7A}" destId="{EB2E6847-89CE-48D0-8A7D-4EC0A13360C5}" srcOrd="0" destOrd="0" presId="urn:microsoft.com/office/officeart/2005/8/layout/vList3#2"/>
    <dgm:cxn modelId="{B4B79562-C43A-475A-A4F9-4E5CDAA9CC2F}" type="presParOf" srcId="{C4D434E3-B3E7-4A21-A6F6-1A361C98CF7A}" destId="{E584DF16-C6BE-495A-9186-E534B64A998F}"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2043D1-4B4D-43CF-A027-580C85324344}" type="doc">
      <dgm:prSet loTypeId="urn:microsoft.com/office/officeart/2005/8/layout/process4" loCatId="list" qsTypeId="urn:microsoft.com/office/officeart/2005/8/quickstyle/simple3" qsCatId="simple" csTypeId="urn:microsoft.com/office/officeart/2005/8/colors/accent5_4" csCatId="accent5" phldr="1"/>
      <dgm:spPr/>
      <dgm:t>
        <a:bodyPr/>
        <a:lstStyle/>
        <a:p>
          <a:endParaRPr lang="ru-RU"/>
        </a:p>
      </dgm:t>
    </dgm:pt>
    <dgm:pt modelId="{0B41224F-E1D1-41CD-A0DD-0E1616E9AB15}">
      <dgm:prSet phldrT="[Текст]" custT="1"/>
      <dgm:spPr/>
      <dgm:t>
        <a:bodyPr/>
        <a:lstStyle/>
        <a:p>
          <a:pPr algn="l"/>
          <a:r>
            <a:rPr lang="en-US" sz="1800" b="1" dirty="0" smtClean="0">
              <a:effectLst/>
              <a:latin typeface="Palatino Linotype" pitchFamily="18" charset="0"/>
            </a:rPr>
            <a:t>ROGUN HPP </a:t>
          </a:r>
          <a:r>
            <a:rPr lang="ru-RU" sz="1800" b="1" dirty="0" smtClean="0">
              <a:effectLst/>
              <a:latin typeface="Palatino Linotype" pitchFamily="18" charset="0"/>
            </a:rPr>
            <a:t>(3600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SHUROB HPP </a:t>
          </a:r>
          <a:r>
            <a:rPr lang="ru-RU" sz="1800" b="1" dirty="0" smtClean="0">
              <a:effectLst/>
              <a:latin typeface="Palatino Linotype" pitchFamily="18" charset="0"/>
            </a:rPr>
            <a:t>(</a:t>
          </a:r>
          <a:r>
            <a:rPr lang="en-US" sz="1800" b="1" dirty="0" smtClean="0">
              <a:effectLst/>
              <a:latin typeface="Palatino Linotype" pitchFamily="18" charset="0"/>
            </a:rPr>
            <a:t>900</a:t>
          </a:r>
          <a:r>
            <a:rPr lang="ru-RU" sz="1800" b="1" dirty="0" smtClean="0">
              <a:effectLst/>
              <a:latin typeface="Palatino Linotype" pitchFamily="18" charset="0"/>
            </a:rPr>
            <a:t>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NUROBOD HPP</a:t>
          </a:r>
          <a:r>
            <a:rPr lang="ru-RU" sz="1800" b="1" dirty="0" smtClean="0">
              <a:effectLst/>
              <a:latin typeface="Palatino Linotype" pitchFamily="18" charset="0"/>
            </a:rPr>
            <a:t>– 1 (200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NUROBOD HPP</a:t>
          </a:r>
          <a:r>
            <a:rPr lang="ru-RU" sz="1800" b="1" dirty="0" smtClean="0">
              <a:effectLst/>
              <a:latin typeface="Palatino Linotype" pitchFamily="18" charset="0"/>
            </a:rPr>
            <a:t>– 2 (160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SANGVOR HPP</a:t>
          </a:r>
          <a:r>
            <a:rPr lang="ru-RU" sz="1800" b="1" dirty="0" smtClean="0">
              <a:effectLst/>
              <a:latin typeface="Palatino Linotype" pitchFamily="18" charset="0"/>
            </a:rPr>
            <a:t> (300-200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FONDARYO HPP </a:t>
          </a:r>
          <a:r>
            <a:rPr lang="ru-RU" sz="1800" b="1" dirty="0" smtClean="0">
              <a:effectLst/>
              <a:latin typeface="Palatino Linotype" pitchFamily="18" charset="0"/>
            </a:rPr>
            <a:t>(300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AYNI HPP</a:t>
          </a:r>
          <a:r>
            <a:rPr lang="ru-RU" sz="1800" b="1" dirty="0" smtClean="0">
              <a:effectLst/>
              <a:latin typeface="Palatino Linotype" pitchFamily="18" charset="0"/>
            </a:rPr>
            <a:t> (160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SANOBOD HPP</a:t>
          </a:r>
          <a:r>
            <a:rPr lang="ru-RU" sz="1800" b="1" dirty="0" smtClean="0">
              <a:effectLst/>
              <a:latin typeface="Palatino Linotype" pitchFamily="18" charset="0"/>
            </a:rPr>
            <a:t> (125 </a:t>
          </a:r>
          <a:r>
            <a:rPr lang="en-US" sz="1800" b="1" dirty="0" smtClean="0">
              <a:effectLst/>
              <a:latin typeface="Palatino Linotype" pitchFamily="18" charset="0"/>
            </a:rPr>
            <a:t>MW</a:t>
          </a:r>
          <a:r>
            <a:rPr lang="ru-RU" sz="1800" b="1" dirty="0" smtClean="0">
              <a:effectLst/>
              <a:latin typeface="Palatino Linotype" pitchFamily="18" charset="0"/>
            </a:rPr>
            <a:t>);</a:t>
          </a:r>
          <a:endParaRPr lang="en-US" sz="1800" b="1" dirty="0" smtClean="0">
            <a:effectLst/>
            <a:latin typeface="Palatino Linotype" pitchFamily="18" charset="0"/>
          </a:endParaRPr>
        </a:p>
        <a:p>
          <a:pPr algn="l"/>
          <a:r>
            <a:rPr lang="en-US" sz="1800" b="1" dirty="0" smtClean="0">
              <a:effectLst/>
              <a:latin typeface="Palatino Linotype" pitchFamily="18" charset="0"/>
            </a:rPr>
            <a:t>ZARAFSHON HPP </a:t>
          </a:r>
          <a:r>
            <a:rPr lang="ru-RU" sz="1800" b="1" dirty="0" smtClean="0">
              <a:effectLst/>
              <a:latin typeface="Palatino Linotype" pitchFamily="18" charset="0"/>
            </a:rPr>
            <a:t>(150 </a:t>
          </a:r>
          <a:r>
            <a:rPr lang="en-US" sz="1800" b="1" dirty="0" smtClean="0">
              <a:effectLst/>
              <a:latin typeface="Palatino Linotype" pitchFamily="18" charset="0"/>
            </a:rPr>
            <a:t>MW</a:t>
          </a:r>
          <a:r>
            <a:rPr lang="ru-RU" sz="1800" b="1" dirty="0" smtClean="0">
              <a:effectLst/>
              <a:latin typeface="Palatino Linotype" pitchFamily="18" charset="0"/>
            </a:rPr>
            <a:t>)</a:t>
          </a:r>
          <a:endParaRPr lang="ru-RU" sz="1800" b="1" dirty="0"/>
        </a:p>
      </dgm:t>
    </dgm:pt>
    <dgm:pt modelId="{CB34AF26-6780-4D6F-88CD-979C4F045416}" type="parTrans" cxnId="{2D3D767D-5666-461E-B553-A558B7C9396B}">
      <dgm:prSet/>
      <dgm:spPr/>
      <dgm:t>
        <a:bodyPr/>
        <a:lstStyle/>
        <a:p>
          <a:pPr algn="ctr"/>
          <a:endParaRPr lang="ru-RU"/>
        </a:p>
      </dgm:t>
    </dgm:pt>
    <dgm:pt modelId="{BCC72907-BEBE-410D-AFAF-DFAF0E1B37BE}" type="sibTrans" cxnId="{2D3D767D-5666-461E-B553-A558B7C9396B}">
      <dgm:prSet/>
      <dgm:spPr/>
      <dgm:t>
        <a:bodyPr/>
        <a:lstStyle/>
        <a:p>
          <a:pPr algn="ctr"/>
          <a:endParaRPr lang="ru-RU"/>
        </a:p>
      </dgm:t>
    </dgm:pt>
    <dgm:pt modelId="{597D33BB-638C-499A-B35D-2A7F77411339}" type="pres">
      <dgm:prSet presAssocID="{962043D1-4B4D-43CF-A027-580C85324344}" presName="Name0" presStyleCnt="0">
        <dgm:presLayoutVars>
          <dgm:dir/>
          <dgm:animLvl val="lvl"/>
          <dgm:resizeHandles val="exact"/>
        </dgm:presLayoutVars>
      </dgm:prSet>
      <dgm:spPr/>
      <dgm:t>
        <a:bodyPr/>
        <a:lstStyle/>
        <a:p>
          <a:endParaRPr lang="ru-RU"/>
        </a:p>
      </dgm:t>
    </dgm:pt>
    <dgm:pt modelId="{DB04FF70-A330-48BB-90F4-EC58CDA78095}" type="pres">
      <dgm:prSet presAssocID="{0B41224F-E1D1-41CD-A0DD-0E1616E9AB15}" presName="boxAndChildren" presStyleCnt="0"/>
      <dgm:spPr/>
    </dgm:pt>
    <dgm:pt modelId="{AA9AE112-E622-4A0A-9958-A9480C6F044F}" type="pres">
      <dgm:prSet presAssocID="{0B41224F-E1D1-41CD-A0DD-0E1616E9AB15}" presName="parentTextBox" presStyleLbl="node1" presStyleIdx="0" presStyleCnt="1" custLinFactNeighborX="-146"/>
      <dgm:spPr/>
      <dgm:t>
        <a:bodyPr/>
        <a:lstStyle/>
        <a:p>
          <a:endParaRPr lang="ru-RU"/>
        </a:p>
      </dgm:t>
    </dgm:pt>
  </dgm:ptLst>
  <dgm:cxnLst>
    <dgm:cxn modelId="{5D442A1E-FFFA-46F4-9CD6-F07B5DD3FEF0}" type="presOf" srcId="{0B41224F-E1D1-41CD-A0DD-0E1616E9AB15}" destId="{AA9AE112-E622-4A0A-9958-A9480C6F044F}" srcOrd="0" destOrd="0" presId="urn:microsoft.com/office/officeart/2005/8/layout/process4"/>
    <dgm:cxn modelId="{D429FA24-FADD-44DD-82B9-CE2D280DAA7E}" type="presOf" srcId="{962043D1-4B4D-43CF-A027-580C85324344}" destId="{597D33BB-638C-499A-B35D-2A7F77411339}" srcOrd="0" destOrd="0" presId="urn:microsoft.com/office/officeart/2005/8/layout/process4"/>
    <dgm:cxn modelId="{2D3D767D-5666-461E-B553-A558B7C9396B}" srcId="{962043D1-4B4D-43CF-A027-580C85324344}" destId="{0B41224F-E1D1-41CD-A0DD-0E1616E9AB15}" srcOrd="0" destOrd="0" parTransId="{CB34AF26-6780-4D6F-88CD-979C4F045416}" sibTransId="{BCC72907-BEBE-410D-AFAF-DFAF0E1B37BE}"/>
    <dgm:cxn modelId="{08B29ABF-0170-41F6-804F-08E625A95F65}" type="presParOf" srcId="{597D33BB-638C-499A-B35D-2A7F77411339}" destId="{DB04FF70-A330-48BB-90F4-EC58CDA78095}" srcOrd="0" destOrd="0" presId="urn:microsoft.com/office/officeart/2005/8/layout/process4"/>
    <dgm:cxn modelId="{AE1A0B7F-5085-41E6-9D33-4488233B354A}" type="presParOf" srcId="{DB04FF70-A330-48BB-90F4-EC58CDA78095}" destId="{AA9AE112-E622-4A0A-9958-A9480C6F044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C5B6C3-5A5F-4340-A70E-EA955F4ED729}"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ru-RU"/>
        </a:p>
      </dgm:t>
    </dgm:pt>
    <dgm:pt modelId="{55C3CD50-39A5-4722-891D-FBE3870FA969}">
      <dgm:prSet phldrT="[Текст]"/>
      <dgm:spPr/>
      <dgm:t>
        <a:bodyPr/>
        <a:lstStyle/>
        <a:p>
          <a:r>
            <a:rPr lang="en-US" b="1" dirty="0" smtClean="0">
              <a:latin typeface="Palatino Linotype" pitchFamily="18" charset="0"/>
            </a:rPr>
            <a:t>DUSHANBE-2 TPP</a:t>
          </a:r>
          <a:r>
            <a:rPr lang="ru-RU" b="1" dirty="0" smtClean="0">
              <a:latin typeface="Palatino Linotype" pitchFamily="18" charset="0"/>
            </a:rPr>
            <a:t> 2х150</a:t>
          </a:r>
          <a:r>
            <a:rPr lang="en-US" b="1" dirty="0" smtClean="0">
              <a:latin typeface="Palatino Linotype" pitchFamily="18" charset="0"/>
            </a:rPr>
            <a:t> MW</a:t>
          </a:r>
          <a:r>
            <a:rPr lang="ru-RU" b="1" dirty="0" smtClean="0">
              <a:latin typeface="Palatino Linotype" pitchFamily="18" charset="0"/>
            </a:rPr>
            <a:t> – </a:t>
          </a:r>
          <a:r>
            <a:rPr lang="en-US" b="1" dirty="0" smtClean="0">
              <a:latin typeface="Palatino Linotype" pitchFamily="18" charset="0"/>
            </a:rPr>
            <a:t>SECOND PHASE </a:t>
          </a:r>
          <a:r>
            <a:rPr lang="ru-RU" b="1" dirty="0" smtClean="0">
              <a:latin typeface="Palatino Linotype" pitchFamily="18" charset="0"/>
            </a:rPr>
            <a:t> </a:t>
          </a:r>
          <a:r>
            <a:rPr lang="en-US" b="1" dirty="0" smtClean="0">
              <a:latin typeface="Palatino Linotype" pitchFamily="18" charset="0"/>
            </a:rPr>
            <a:t> </a:t>
          </a:r>
          <a:r>
            <a:rPr lang="ru-RU" b="1" dirty="0" smtClean="0">
              <a:latin typeface="Palatino Linotype" pitchFamily="18" charset="0"/>
            </a:rPr>
            <a:t>(300 </a:t>
          </a:r>
          <a:r>
            <a:rPr lang="en-US" b="1" dirty="0" smtClean="0">
              <a:latin typeface="Palatino Linotype" pitchFamily="18" charset="0"/>
            </a:rPr>
            <a:t>MW</a:t>
          </a:r>
          <a:r>
            <a:rPr lang="ru-RU" b="1" dirty="0" smtClean="0">
              <a:latin typeface="Palatino Linotype" pitchFamily="18" charset="0"/>
            </a:rPr>
            <a:t>)</a:t>
          </a:r>
          <a:endParaRPr lang="ru-RU" b="1" dirty="0"/>
        </a:p>
      </dgm:t>
    </dgm:pt>
    <dgm:pt modelId="{85B33F42-D1E0-4992-8459-FB969804DD5F}" type="parTrans" cxnId="{43FCAB84-41F5-4260-B5C0-7B164BB60E50}">
      <dgm:prSet/>
      <dgm:spPr/>
      <dgm:t>
        <a:bodyPr/>
        <a:lstStyle/>
        <a:p>
          <a:endParaRPr lang="ru-RU"/>
        </a:p>
      </dgm:t>
    </dgm:pt>
    <dgm:pt modelId="{D7B820DE-A553-414E-A332-66B667A60058}" type="sibTrans" cxnId="{43FCAB84-41F5-4260-B5C0-7B164BB60E50}">
      <dgm:prSet/>
      <dgm:spPr/>
      <dgm:t>
        <a:bodyPr/>
        <a:lstStyle/>
        <a:p>
          <a:endParaRPr lang="ru-RU"/>
        </a:p>
      </dgm:t>
    </dgm:pt>
    <dgm:pt modelId="{42671968-5311-4708-9E86-3C4D3D84DA8F}">
      <dgm:prSet/>
      <dgm:spPr/>
      <dgm:t>
        <a:bodyPr/>
        <a:lstStyle/>
        <a:p>
          <a:r>
            <a:rPr lang="en-US" b="1" dirty="0" smtClean="0">
              <a:latin typeface="Palatino Linotype" pitchFamily="18" charset="0"/>
            </a:rPr>
            <a:t>SHUROB TPP</a:t>
          </a:r>
          <a:endParaRPr lang="ru-RU" b="1" dirty="0" smtClean="0">
            <a:latin typeface="Palatino Linotype" pitchFamily="18" charset="0"/>
          </a:endParaRPr>
        </a:p>
        <a:p>
          <a:r>
            <a:rPr lang="ru-RU" b="1" dirty="0" smtClean="0">
              <a:latin typeface="Palatino Linotype" pitchFamily="18" charset="0"/>
            </a:rPr>
            <a:t>(300 </a:t>
          </a:r>
          <a:r>
            <a:rPr lang="en-US" b="1" dirty="0" smtClean="0">
              <a:latin typeface="Palatino Linotype" pitchFamily="18" charset="0"/>
            </a:rPr>
            <a:t>MW</a:t>
          </a:r>
          <a:r>
            <a:rPr lang="ru-RU" b="1" dirty="0" smtClean="0">
              <a:latin typeface="Palatino Linotype" pitchFamily="18" charset="0"/>
            </a:rPr>
            <a:t>)</a:t>
          </a:r>
        </a:p>
      </dgm:t>
    </dgm:pt>
    <dgm:pt modelId="{0291F1B7-05AD-4B11-BC2A-D1CA0C15824C}" type="parTrans" cxnId="{04BDCC61-6D94-432C-AF7F-0CE7E4E14ECC}">
      <dgm:prSet/>
      <dgm:spPr/>
      <dgm:t>
        <a:bodyPr/>
        <a:lstStyle/>
        <a:p>
          <a:endParaRPr lang="ru-RU"/>
        </a:p>
      </dgm:t>
    </dgm:pt>
    <dgm:pt modelId="{F194AC10-EC2C-47CA-8C05-E43EEAA76702}" type="sibTrans" cxnId="{04BDCC61-6D94-432C-AF7F-0CE7E4E14ECC}">
      <dgm:prSet/>
      <dgm:spPr/>
      <dgm:t>
        <a:bodyPr/>
        <a:lstStyle/>
        <a:p>
          <a:endParaRPr lang="ru-RU"/>
        </a:p>
      </dgm:t>
    </dgm:pt>
    <dgm:pt modelId="{6A7E8735-4736-41EB-8BC5-334CA429CFA6}">
      <dgm:prSet custT="1"/>
      <dgm:spPr/>
      <dgm:t>
        <a:bodyPr/>
        <a:lstStyle/>
        <a:p>
          <a:r>
            <a:rPr lang="en-US" sz="2000" b="1" dirty="0" smtClean="0">
              <a:latin typeface="Palatino Linotype" pitchFamily="18" charset="0"/>
            </a:rPr>
            <a:t>FONYAGNOB</a:t>
          </a:r>
          <a:r>
            <a:rPr lang="ru-RU" sz="2000" b="1" dirty="0" smtClean="0">
              <a:latin typeface="Palatino Linotype" pitchFamily="18" charset="0"/>
            </a:rPr>
            <a:t> (600 </a:t>
          </a:r>
          <a:r>
            <a:rPr lang="en-US" sz="2000" b="1" dirty="0" smtClean="0">
              <a:latin typeface="Palatino Linotype" pitchFamily="18" charset="0"/>
            </a:rPr>
            <a:t>MW</a:t>
          </a:r>
          <a:r>
            <a:rPr lang="ru-RU" sz="2000" b="1" dirty="0" smtClean="0">
              <a:latin typeface="Palatino Linotype" pitchFamily="18" charset="0"/>
            </a:rPr>
            <a:t>)</a:t>
          </a:r>
        </a:p>
      </dgm:t>
    </dgm:pt>
    <dgm:pt modelId="{4AEFBA91-FE03-46C4-8F0B-60D06693E53F}" type="parTrans" cxnId="{B3DC88E0-54CC-4CD1-BABB-1E46D9BE0F9B}">
      <dgm:prSet/>
      <dgm:spPr/>
      <dgm:t>
        <a:bodyPr/>
        <a:lstStyle/>
        <a:p>
          <a:endParaRPr lang="ru-RU"/>
        </a:p>
      </dgm:t>
    </dgm:pt>
    <dgm:pt modelId="{A3D768EC-BE64-4177-BCE7-3DDD5BFABB8E}" type="sibTrans" cxnId="{B3DC88E0-54CC-4CD1-BABB-1E46D9BE0F9B}">
      <dgm:prSet/>
      <dgm:spPr/>
      <dgm:t>
        <a:bodyPr/>
        <a:lstStyle/>
        <a:p>
          <a:endParaRPr lang="ru-RU"/>
        </a:p>
      </dgm:t>
    </dgm:pt>
    <dgm:pt modelId="{AB8FF4E0-C0F9-4AE3-98E5-14312DF27588}" type="pres">
      <dgm:prSet presAssocID="{C0C5B6C3-5A5F-4340-A70E-EA955F4ED729}" presName="Name0" presStyleCnt="0">
        <dgm:presLayoutVars>
          <dgm:dir/>
          <dgm:animLvl val="lvl"/>
          <dgm:resizeHandles/>
        </dgm:presLayoutVars>
      </dgm:prSet>
      <dgm:spPr/>
      <dgm:t>
        <a:bodyPr/>
        <a:lstStyle/>
        <a:p>
          <a:endParaRPr lang="ru-RU"/>
        </a:p>
      </dgm:t>
    </dgm:pt>
    <dgm:pt modelId="{30B0998B-E578-4741-B94A-339BD957EDBA}" type="pres">
      <dgm:prSet presAssocID="{55C3CD50-39A5-4722-891D-FBE3870FA969}" presName="linNode" presStyleCnt="0"/>
      <dgm:spPr/>
    </dgm:pt>
    <dgm:pt modelId="{423F18C3-0AC8-46D4-930D-51F403077A17}" type="pres">
      <dgm:prSet presAssocID="{55C3CD50-39A5-4722-891D-FBE3870FA969}" presName="parentShp" presStyleLbl="node1" presStyleIdx="0" presStyleCnt="3">
        <dgm:presLayoutVars>
          <dgm:bulletEnabled val="1"/>
        </dgm:presLayoutVars>
      </dgm:prSet>
      <dgm:spPr/>
      <dgm:t>
        <a:bodyPr/>
        <a:lstStyle/>
        <a:p>
          <a:endParaRPr lang="ru-RU"/>
        </a:p>
      </dgm:t>
    </dgm:pt>
    <dgm:pt modelId="{02156F3F-FB06-4A39-B6D1-04AD114C2FBC}" type="pres">
      <dgm:prSet presAssocID="{55C3CD50-39A5-4722-891D-FBE3870FA969}" presName="childShp" presStyleLbl="bgAccFollowNode1" presStyleIdx="0" presStyleCnt="3">
        <dgm:presLayoutVars>
          <dgm:bulletEnabled val="1"/>
        </dgm:presLayoutVars>
      </dgm:prSet>
      <dgm:spPr/>
    </dgm:pt>
    <dgm:pt modelId="{64E5DE5A-3F05-4BEA-9917-AF1EFABC6DFB}" type="pres">
      <dgm:prSet presAssocID="{D7B820DE-A553-414E-A332-66B667A60058}" presName="spacing" presStyleCnt="0"/>
      <dgm:spPr/>
    </dgm:pt>
    <dgm:pt modelId="{BEC4259C-AACE-453B-AE41-E2F0E24FBAE0}" type="pres">
      <dgm:prSet presAssocID="{42671968-5311-4708-9E86-3C4D3D84DA8F}" presName="linNode" presStyleCnt="0"/>
      <dgm:spPr/>
    </dgm:pt>
    <dgm:pt modelId="{147DE7D1-EF45-4295-A292-D388F70C8DE5}" type="pres">
      <dgm:prSet presAssocID="{42671968-5311-4708-9E86-3C4D3D84DA8F}" presName="parentShp" presStyleLbl="node1" presStyleIdx="1" presStyleCnt="3">
        <dgm:presLayoutVars>
          <dgm:bulletEnabled val="1"/>
        </dgm:presLayoutVars>
      </dgm:prSet>
      <dgm:spPr/>
      <dgm:t>
        <a:bodyPr/>
        <a:lstStyle/>
        <a:p>
          <a:endParaRPr lang="ru-RU"/>
        </a:p>
      </dgm:t>
    </dgm:pt>
    <dgm:pt modelId="{80D41021-A1B6-4405-B60B-0A806DD6769E}" type="pres">
      <dgm:prSet presAssocID="{42671968-5311-4708-9E86-3C4D3D84DA8F}" presName="childShp" presStyleLbl="bgAccFollowNode1" presStyleIdx="1" presStyleCnt="3">
        <dgm:presLayoutVars>
          <dgm:bulletEnabled val="1"/>
        </dgm:presLayoutVars>
      </dgm:prSet>
      <dgm:spPr/>
    </dgm:pt>
    <dgm:pt modelId="{91787DA0-C74F-4B77-924F-C0AF2C72B9E1}" type="pres">
      <dgm:prSet presAssocID="{F194AC10-EC2C-47CA-8C05-E43EEAA76702}" presName="spacing" presStyleCnt="0"/>
      <dgm:spPr/>
    </dgm:pt>
    <dgm:pt modelId="{F18B3118-5D7A-4274-BD0B-A864C45522C7}" type="pres">
      <dgm:prSet presAssocID="{6A7E8735-4736-41EB-8BC5-334CA429CFA6}" presName="linNode" presStyleCnt="0"/>
      <dgm:spPr/>
    </dgm:pt>
    <dgm:pt modelId="{05018480-1212-45F0-BDA8-414AF9333A57}" type="pres">
      <dgm:prSet presAssocID="{6A7E8735-4736-41EB-8BC5-334CA429CFA6}" presName="parentShp" presStyleLbl="node1" presStyleIdx="2" presStyleCnt="3">
        <dgm:presLayoutVars>
          <dgm:bulletEnabled val="1"/>
        </dgm:presLayoutVars>
      </dgm:prSet>
      <dgm:spPr/>
      <dgm:t>
        <a:bodyPr/>
        <a:lstStyle/>
        <a:p>
          <a:endParaRPr lang="ru-RU"/>
        </a:p>
      </dgm:t>
    </dgm:pt>
    <dgm:pt modelId="{3E152373-519D-4C44-81C2-3E18D71D3241}" type="pres">
      <dgm:prSet presAssocID="{6A7E8735-4736-41EB-8BC5-334CA429CFA6}" presName="childShp" presStyleLbl="bgAccFollowNode1" presStyleIdx="2" presStyleCnt="3">
        <dgm:presLayoutVars>
          <dgm:bulletEnabled val="1"/>
        </dgm:presLayoutVars>
      </dgm:prSet>
      <dgm:spPr/>
    </dgm:pt>
  </dgm:ptLst>
  <dgm:cxnLst>
    <dgm:cxn modelId="{B3DC88E0-54CC-4CD1-BABB-1E46D9BE0F9B}" srcId="{C0C5B6C3-5A5F-4340-A70E-EA955F4ED729}" destId="{6A7E8735-4736-41EB-8BC5-334CA429CFA6}" srcOrd="2" destOrd="0" parTransId="{4AEFBA91-FE03-46C4-8F0B-60D06693E53F}" sibTransId="{A3D768EC-BE64-4177-BCE7-3DDD5BFABB8E}"/>
    <dgm:cxn modelId="{5C76CA45-8187-4DB2-B461-D31748D7AB8B}" type="presOf" srcId="{C0C5B6C3-5A5F-4340-A70E-EA955F4ED729}" destId="{AB8FF4E0-C0F9-4AE3-98E5-14312DF27588}" srcOrd="0" destOrd="0" presId="urn:microsoft.com/office/officeart/2005/8/layout/vList6"/>
    <dgm:cxn modelId="{43FCAB84-41F5-4260-B5C0-7B164BB60E50}" srcId="{C0C5B6C3-5A5F-4340-A70E-EA955F4ED729}" destId="{55C3CD50-39A5-4722-891D-FBE3870FA969}" srcOrd="0" destOrd="0" parTransId="{85B33F42-D1E0-4992-8459-FB969804DD5F}" sibTransId="{D7B820DE-A553-414E-A332-66B667A60058}"/>
    <dgm:cxn modelId="{A30FAE39-971F-4055-A76B-327BF30A09D7}" type="presOf" srcId="{55C3CD50-39A5-4722-891D-FBE3870FA969}" destId="{423F18C3-0AC8-46D4-930D-51F403077A17}" srcOrd="0" destOrd="0" presId="urn:microsoft.com/office/officeart/2005/8/layout/vList6"/>
    <dgm:cxn modelId="{774E6C0F-DB52-4B15-9480-BB46F23D6AF3}" type="presOf" srcId="{6A7E8735-4736-41EB-8BC5-334CA429CFA6}" destId="{05018480-1212-45F0-BDA8-414AF9333A57}" srcOrd="0" destOrd="0" presId="urn:microsoft.com/office/officeart/2005/8/layout/vList6"/>
    <dgm:cxn modelId="{04BDCC61-6D94-432C-AF7F-0CE7E4E14ECC}" srcId="{C0C5B6C3-5A5F-4340-A70E-EA955F4ED729}" destId="{42671968-5311-4708-9E86-3C4D3D84DA8F}" srcOrd="1" destOrd="0" parTransId="{0291F1B7-05AD-4B11-BC2A-D1CA0C15824C}" sibTransId="{F194AC10-EC2C-47CA-8C05-E43EEAA76702}"/>
    <dgm:cxn modelId="{01DC406B-B23F-4A11-AD9B-A5AE16DF5314}" type="presOf" srcId="{42671968-5311-4708-9E86-3C4D3D84DA8F}" destId="{147DE7D1-EF45-4295-A292-D388F70C8DE5}" srcOrd="0" destOrd="0" presId="urn:microsoft.com/office/officeart/2005/8/layout/vList6"/>
    <dgm:cxn modelId="{19194398-491E-4CF2-BE83-AE3F9A01E231}" type="presParOf" srcId="{AB8FF4E0-C0F9-4AE3-98E5-14312DF27588}" destId="{30B0998B-E578-4741-B94A-339BD957EDBA}" srcOrd="0" destOrd="0" presId="urn:microsoft.com/office/officeart/2005/8/layout/vList6"/>
    <dgm:cxn modelId="{7D54F969-9909-4410-864F-E7DCE137E193}" type="presParOf" srcId="{30B0998B-E578-4741-B94A-339BD957EDBA}" destId="{423F18C3-0AC8-46D4-930D-51F403077A17}" srcOrd="0" destOrd="0" presId="urn:microsoft.com/office/officeart/2005/8/layout/vList6"/>
    <dgm:cxn modelId="{00434DDE-8BC3-4700-926E-60BF2690FEBC}" type="presParOf" srcId="{30B0998B-E578-4741-B94A-339BD957EDBA}" destId="{02156F3F-FB06-4A39-B6D1-04AD114C2FBC}" srcOrd="1" destOrd="0" presId="urn:microsoft.com/office/officeart/2005/8/layout/vList6"/>
    <dgm:cxn modelId="{3E85AD35-948D-48D0-9268-8EA46413C37B}" type="presParOf" srcId="{AB8FF4E0-C0F9-4AE3-98E5-14312DF27588}" destId="{64E5DE5A-3F05-4BEA-9917-AF1EFABC6DFB}" srcOrd="1" destOrd="0" presId="urn:microsoft.com/office/officeart/2005/8/layout/vList6"/>
    <dgm:cxn modelId="{40C4DFD4-9E17-4791-A1F3-ACC67FACEDF4}" type="presParOf" srcId="{AB8FF4E0-C0F9-4AE3-98E5-14312DF27588}" destId="{BEC4259C-AACE-453B-AE41-E2F0E24FBAE0}" srcOrd="2" destOrd="0" presId="urn:microsoft.com/office/officeart/2005/8/layout/vList6"/>
    <dgm:cxn modelId="{8FFA6151-DC95-4B81-BDE0-B288B6C6F506}" type="presParOf" srcId="{BEC4259C-AACE-453B-AE41-E2F0E24FBAE0}" destId="{147DE7D1-EF45-4295-A292-D388F70C8DE5}" srcOrd="0" destOrd="0" presId="urn:microsoft.com/office/officeart/2005/8/layout/vList6"/>
    <dgm:cxn modelId="{8CF62CB2-C649-45B9-98FE-638F43CDBA55}" type="presParOf" srcId="{BEC4259C-AACE-453B-AE41-E2F0E24FBAE0}" destId="{80D41021-A1B6-4405-B60B-0A806DD6769E}" srcOrd="1" destOrd="0" presId="urn:microsoft.com/office/officeart/2005/8/layout/vList6"/>
    <dgm:cxn modelId="{B0CE79CD-6A33-43B3-BDCF-8D5912238F12}" type="presParOf" srcId="{AB8FF4E0-C0F9-4AE3-98E5-14312DF27588}" destId="{91787DA0-C74F-4B77-924F-C0AF2C72B9E1}" srcOrd="3" destOrd="0" presId="urn:microsoft.com/office/officeart/2005/8/layout/vList6"/>
    <dgm:cxn modelId="{0E0A89C3-2B1F-4DFD-9DA3-EEB4F38BF8BB}" type="presParOf" srcId="{AB8FF4E0-C0F9-4AE3-98E5-14312DF27588}" destId="{F18B3118-5D7A-4274-BD0B-A864C45522C7}" srcOrd="4" destOrd="0" presId="urn:microsoft.com/office/officeart/2005/8/layout/vList6"/>
    <dgm:cxn modelId="{7557FC5A-6407-4300-A83C-F2763B8DF054}" type="presParOf" srcId="{F18B3118-5D7A-4274-BD0B-A864C45522C7}" destId="{05018480-1212-45F0-BDA8-414AF9333A57}" srcOrd="0" destOrd="0" presId="urn:microsoft.com/office/officeart/2005/8/layout/vList6"/>
    <dgm:cxn modelId="{45F2CCDD-9743-47AF-8F24-5B14254B1941}" type="presParOf" srcId="{F18B3118-5D7A-4274-BD0B-A864C45522C7}" destId="{3E152373-519D-4C44-81C2-3E18D71D324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62043D1-4B4D-43CF-A027-580C85324344}" type="doc">
      <dgm:prSet loTypeId="urn:microsoft.com/office/officeart/2005/8/layout/process4" loCatId="list" qsTypeId="urn:microsoft.com/office/officeart/2005/8/quickstyle/simple3" qsCatId="simple" csTypeId="urn:microsoft.com/office/officeart/2005/8/colors/accent5_4" csCatId="accent5" phldr="1"/>
      <dgm:spPr/>
      <dgm:t>
        <a:bodyPr/>
        <a:lstStyle/>
        <a:p>
          <a:endParaRPr lang="ru-RU"/>
        </a:p>
      </dgm:t>
    </dgm:pt>
    <dgm:pt modelId="{0B41224F-E1D1-41CD-A0DD-0E1616E9AB15}">
      <dgm:prSet phldrT="[Текст]" custT="1"/>
      <dgm:spPr/>
      <dgm:t>
        <a:bodyPr/>
        <a:lstStyle/>
        <a:p>
          <a:pPr algn="l">
            <a:spcAft>
              <a:spcPts val="0"/>
            </a:spcAft>
          </a:pPr>
          <a:r>
            <a:rPr lang="en-US" sz="2000" b="1" dirty="0" smtClean="0">
              <a:latin typeface="Palatino Linotype" pitchFamily="18" charset="0"/>
            </a:rPr>
            <a:t>CASA-1000 PROJECT</a:t>
          </a:r>
          <a:endParaRPr lang="ru-RU" sz="2000" b="1" dirty="0" smtClean="0">
            <a:latin typeface="Palatino Linotype" pitchFamily="18" charset="0"/>
          </a:endParaRPr>
        </a:p>
        <a:p>
          <a:pPr algn="l">
            <a:spcAft>
              <a:spcPts val="0"/>
            </a:spcAft>
          </a:pPr>
          <a:endParaRPr lang="ru-RU" sz="2000" b="1" dirty="0" smtClean="0">
            <a:latin typeface="Palatino Linotype" pitchFamily="18" charset="0"/>
          </a:endParaRPr>
        </a:p>
        <a:p>
          <a:pPr algn="l">
            <a:spcAft>
              <a:spcPts val="0"/>
            </a:spcAft>
          </a:pPr>
          <a:r>
            <a:rPr lang="en-US" sz="2000" b="1" dirty="0" smtClean="0">
              <a:latin typeface="Palatino Linotype" pitchFamily="18" charset="0"/>
            </a:rPr>
            <a:t>TUTAP PROJECT</a:t>
          </a:r>
          <a:endParaRPr lang="ru-RU" sz="2000" b="1" dirty="0" smtClean="0">
            <a:latin typeface="Palatino Linotype" pitchFamily="18" charset="0"/>
          </a:endParaRPr>
        </a:p>
        <a:p>
          <a:pPr algn="l">
            <a:spcAft>
              <a:spcPts val="0"/>
            </a:spcAft>
          </a:pPr>
          <a:endParaRPr lang="ru-RU" sz="2000" b="1" dirty="0" smtClean="0">
            <a:latin typeface="Palatino Linotype" pitchFamily="18" charset="0"/>
          </a:endParaRPr>
        </a:p>
        <a:p>
          <a:pPr algn="l">
            <a:spcAft>
              <a:spcPts val="0"/>
            </a:spcAft>
          </a:pPr>
          <a:r>
            <a:rPr lang="en-US" sz="2000" b="1" dirty="0" smtClean="0">
              <a:latin typeface="Palatino Linotype" pitchFamily="18" charset="0"/>
            </a:rPr>
            <a:t>500kV OHL TAJIKISTAN - PAKISTAN</a:t>
          </a:r>
          <a:r>
            <a:rPr lang="ru-RU" sz="2000" b="1" dirty="0" smtClean="0">
              <a:latin typeface="Palatino Linotype" pitchFamily="18" charset="0"/>
            </a:rPr>
            <a:t> </a:t>
          </a:r>
        </a:p>
        <a:p>
          <a:pPr algn="l">
            <a:spcAft>
              <a:spcPts val="0"/>
            </a:spcAft>
          </a:pPr>
          <a:r>
            <a:rPr lang="ru-RU" sz="2000" b="1" dirty="0" smtClean="0">
              <a:latin typeface="Palatino Linotype" pitchFamily="18" charset="0"/>
            </a:rPr>
            <a:t>(</a:t>
          </a:r>
          <a:r>
            <a:rPr lang="en-US" sz="2000" b="1" dirty="0" smtClean="0">
              <a:latin typeface="Palatino Linotype" pitchFamily="18" charset="0"/>
            </a:rPr>
            <a:t>through </a:t>
          </a:r>
          <a:r>
            <a:rPr lang="en-US" sz="2000" b="1" dirty="0" err="1" smtClean="0">
              <a:latin typeface="Palatino Linotype" pitchFamily="18" charset="0"/>
            </a:rPr>
            <a:t>Vakhan</a:t>
          </a:r>
          <a:r>
            <a:rPr lang="en-US" sz="2000" b="1" dirty="0" smtClean="0">
              <a:latin typeface="Palatino Linotype" pitchFamily="18" charset="0"/>
            </a:rPr>
            <a:t> corridor</a:t>
          </a:r>
          <a:r>
            <a:rPr lang="ru-RU" sz="2000" b="1" dirty="0" smtClean="0">
              <a:latin typeface="Palatino Linotype" pitchFamily="18" charset="0"/>
            </a:rPr>
            <a:t>)</a:t>
          </a:r>
        </a:p>
        <a:p>
          <a:pPr algn="l">
            <a:spcAft>
              <a:spcPts val="0"/>
            </a:spcAft>
          </a:pPr>
          <a:endParaRPr lang="ru-RU" sz="2000" b="1" dirty="0" smtClean="0">
            <a:latin typeface="Palatino Linotype" pitchFamily="18" charset="0"/>
          </a:endParaRPr>
        </a:p>
        <a:p>
          <a:pPr algn="l">
            <a:spcAft>
              <a:spcPts val="0"/>
            </a:spcAft>
          </a:pPr>
          <a:r>
            <a:rPr lang="en-US" sz="1800" b="1" dirty="0" smtClean="0">
              <a:latin typeface="Palatino Linotype" pitchFamily="18" charset="0"/>
            </a:rPr>
            <a:t>500kV OHL </a:t>
          </a:r>
          <a:r>
            <a:rPr lang="ru-RU" sz="1800" b="1" dirty="0" smtClean="0">
              <a:latin typeface="Palatino Linotype" pitchFamily="18" charset="0"/>
            </a:rPr>
            <a:t> </a:t>
          </a:r>
        </a:p>
        <a:p>
          <a:pPr algn="l">
            <a:spcAft>
              <a:spcPts val="0"/>
            </a:spcAft>
          </a:pPr>
          <a:r>
            <a:rPr lang="en-US" sz="1800" b="1" dirty="0" smtClean="0">
              <a:latin typeface="Palatino Linotype" pitchFamily="18" charset="0"/>
            </a:rPr>
            <a:t>TAJIKISTAN-AFGHANISTAN</a:t>
          </a:r>
          <a:r>
            <a:rPr lang="ru-RU" sz="1800" b="1" dirty="0" smtClean="0">
              <a:latin typeface="Palatino Linotype" pitchFamily="18" charset="0"/>
            </a:rPr>
            <a:t>-</a:t>
          </a:r>
          <a:r>
            <a:rPr lang="en-US" sz="1800" b="1" dirty="0" smtClean="0">
              <a:latin typeface="Palatino Linotype" pitchFamily="18" charset="0"/>
            </a:rPr>
            <a:t>IRAN</a:t>
          </a:r>
          <a:endParaRPr lang="ru-RU" sz="1800" b="1" dirty="0" smtClean="0">
            <a:latin typeface="Palatino Linotype" pitchFamily="18" charset="0"/>
          </a:endParaRPr>
        </a:p>
        <a:p>
          <a:pPr algn="l">
            <a:spcAft>
              <a:spcPct val="35000"/>
            </a:spcAft>
          </a:pPr>
          <a:endParaRPr lang="ru-RU" sz="1800" b="1" dirty="0"/>
        </a:p>
      </dgm:t>
    </dgm:pt>
    <dgm:pt modelId="{CB34AF26-6780-4D6F-88CD-979C4F045416}" type="parTrans" cxnId="{2D3D767D-5666-461E-B553-A558B7C9396B}">
      <dgm:prSet/>
      <dgm:spPr/>
      <dgm:t>
        <a:bodyPr/>
        <a:lstStyle/>
        <a:p>
          <a:pPr algn="ctr"/>
          <a:endParaRPr lang="ru-RU"/>
        </a:p>
      </dgm:t>
    </dgm:pt>
    <dgm:pt modelId="{BCC72907-BEBE-410D-AFAF-DFAF0E1B37BE}" type="sibTrans" cxnId="{2D3D767D-5666-461E-B553-A558B7C9396B}">
      <dgm:prSet/>
      <dgm:spPr/>
      <dgm:t>
        <a:bodyPr/>
        <a:lstStyle/>
        <a:p>
          <a:pPr algn="ctr"/>
          <a:endParaRPr lang="ru-RU"/>
        </a:p>
      </dgm:t>
    </dgm:pt>
    <dgm:pt modelId="{597D33BB-638C-499A-B35D-2A7F77411339}" type="pres">
      <dgm:prSet presAssocID="{962043D1-4B4D-43CF-A027-580C85324344}" presName="Name0" presStyleCnt="0">
        <dgm:presLayoutVars>
          <dgm:dir/>
          <dgm:animLvl val="lvl"/>
          <dgm:resizeHandles val="exact"/>
        </dgm:presLayoutVars>
      </dgm:prSet>
      <dgm:spPr/>
      <dgm:t>
        <a:bodyPr/>
        <a:lstStyle/>
        <a:p>
          <a:endParaRPr lang="ru-RU"/>
        </a:p>
      </dgm:t>
    </dgm:pt>
    <dgm:pt modelId="{DB04FF70-A330-48BB-90F4-EC58CDA78095}" type="pres">
      <dgm:prSet presAssocID="{0B41224F-E1D1-41CD-A0DD-0E1616E9AB15}" presName="boxAndChildren" presStyleCnt="0"/>
      <dgm:spPr/>
    </dgm:pt>
    <dgm:pt modelId="{AA9AE112-E622-4A0A-9958-A9480C6F044F}" type="pres">
      <dgm:prSet presAssocID="{0B41224F-E1D1-41CD-A0DD-0E1616E9AB15}" presName="parentTextBox" presStyleLbl="node1" presStyleIdx="0" presStyleCnt="1" custLinFactNeighborX="-146"/>
      <dgm:spPr/>
      <dgm:t>
        <a:bodyPr/>
        <a:lstStyle/>
        <a:p>
          <a:endParaRPr lang="ru-RU"/>
        </a:p>
      </dgm:t>
    </dgm:pt>
  </dgm:ptLst>
  <dgm:cxnLst>
    <dgm:cxn modelId="{AE13B0F6-4B42-49E4-8935-CA1D29DDBB46}" type="presOf" srcId="{0B41224F-E1D1-41CD-A0DD-0E1616E9AB15}" destId="{AA9AE112-E622-4A0A-9958-A9480C6F044F}" srcOrd="0" destOrd="0" presId="urn:microsoft.com/office/officeart/2005/8/layout/process4"/>
    <dgm:cxn modelId="{2D3D767D-5666-461E-B553-A558B7C9396B}" srcId="{962043D1-4B4D-43CF-A027-580C85324344}" destId="{0B41224F-E1D1-41CD-A0DD-0E1616E9AB15}" srcOrd="0" destOrd="0" parTransId="{CB34AF26-6780-4D6F-88CD-979C4F045416}" sibTransId="{BCC72907-BEBE-410D-AFAF-DFAF0E1B37BE}"/>
    <dgm:cxn modelId="{4DCC1FB7-669C-451D-8F69-423D3B04E396}" type="presOf" srcId="{962043D1-4B4D-43CF-A027-580C85324344}" destId="{597D33BB-638C-499A-B35D-2A7F77411339}" srcOrd="0" destOrd="0" presId="urn:microsoft.com/office/officeart/2005/8/layout/process4"/>
    <dgm:cxn modelId="{0CD4D529-C139-4503-87FD-0B8CD1DAACC6}" type="presParOf" srcId="{597D33BB-638C-499A-B35D-2A7F77411339}" destId="{DB04FF70-A330-48BB-90F4-EC58CDA78095}" srcOrd="0" destOrd="0" presId="urn:microsoft.com/office/officeart/2005/8/layout/process4"/>
    <dgm:cxn modelId="{0F138FE9-2C24-41B6-B776-EE4B4B0195D1}" type="presParOf" srcId="{DB04FF70-A330-48BB-90F4-EC58CDA78095}" destId="{AA9AE112-E622-4A0A-9958-A9480C6F044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B3720-2C2C-4673-A7FD-1811BB9AE498}" type="doc">
      <dgm:prSet loTypeId="urn:microsoft.com/office/officeart/2005/8/layout/chevron1" loCatId="process" qsTypeId="urn:microsoft.com/office/officeart/2005/8/quickstyle/simple5" qsCatId="simple" csTypeId="urn:microsoft.com/office/officeart/2005/8/colors/colorful1#2" csCatId="colorful" phldr="1"/>
      <dgm:spPr/>
    </dgm:pt>
    <dgm:pt modelId="{F2F20364-76A0-473F-9910-78886E997A4A}">
      <dgm:prSet phldrT="[Текст]" custT="1"/>
      <dgm:spPr>
        <a:solidFill>
          <a:srgbClr val="C00000"/>
        </a:solidFill>
      </dgm:spPr>
      <dgm:t>
        <a:bodyPr/>
        <a:lstStyle/>
        <a:p>
          <a:r>
            <a:rPr lang="en-US" sz="1200" b="1" dirty="0" smtClean="0">
              <a:latin typeface="Palatino Linotype" pitchFamily="18" charset="0"/>
            </a:rPr>
            <a:t>NEW ENERGY CAPACITIES</a:t>
          </a:r>
          <a:endParaRPr lang="ru-RU" sz="1200" b="1" dirty="0">
            <a:latin typeface="Palatino Linotype" pitchFamily="18" charset="0"/>
          </a:endParaRPr>
        </a:p>
      </dgm:t>
    </dgm:pt>
    <dgm:pt modelId="{C53C7F40-B143-4AF0-8E3D-2403119645AB}" type="parTrans" cxnId="{73320B8A-B1C9-42D0-A31A-68B34DB09805}">
      <dgm:prSet/>
      <dgm:spPr/>
      <dgm:t>
        <a:bodyPr/>
        <a:lstStyle/>
        <a:p>
          <a:endParaRPr lang="ru-RU"/>
        </a:p>
      </dgm:t>
    </dgm:pt>
    <dgm:pt modelId="{9DAF4DA1-CF21-48D4-8EF9-CE986124505D}" type="sibTrans" cxnId="{73320B8A-B1C9-42D0-A31A-68B34DB09805}">
      <dgm:prSet/>
      <dgm:spPr/>
      <dgm:t>
        <a:bodyPr/>
        <a:lstStyle/>
        <a:p>
          <a:endParaRPr lang="ru-RU"/>
        </a:p>
      </dgm:t>
    </dgm:pt>
    <dgm:pt modelId="{8C033D07-1445-4C62-A95C-30AAB843285C}">
      <dgm:prSet phldrT="[Текст]" custT="1"/>
      <dgm:spPr>
        <a:solidFill>
          <a:schemeClr val="tx2">
            <a:lumMod val="60000"/>
            <a:lumOff val="40000"/>
          </a:schemeClr>
        </a:solidFill>
      </dgm:spPr>
      <dgm:t>
        <a:bodyPr/>
        <a:lstStyle/>
        <a:p>
          <a:r>
            <a:rPr lang="en-US" sz="1200" b="1" dirty="0" smtClean="0">
              <a:solidFill>
                <a:schemeClr val="bg1"/>
              </a:solidFill>
              <a:effectLst>
                <a:outerShdw blurRad="38100" dist="38100" dir="2700000" algn="tl">
                  <a:srgbClr val="000000">
                    <a:alpha val="43137"/>
                  </a:srgbClr>
                </a:outerShdw>
              </a:effectLst>
              <a:latin typeface="Palatino Linotype" pitchFamily="18" charset="0"/>
            </a:rPr>
            <a:t>NEW ENERGY INFRASTRUCTURE</a:t>
          </a:r>
          <a:endParaRPr lang="ru-RU" sz="1200" b="1" dirty="0">
            <a:solidFill>
              <a:schemeClr val="bg1"/>
            </a:solidFill>
            <a:effectLst>
              <a:outerShdw blurRad="38100" dist="38100" dir="2700000" algn="tl">
                <a:srgbClr val="000000">
                  <a:alpha val="43137"/>
                </a:srgbClr>
              </a:outerShdw>
            </a:effectLst>
            <a:latin typeface="Palatino Linotype" pitchFamily="18" charset="0"/>
          </a:endParaRPr>
        </a:p>
      </dgm:t>
    </dgm:pt>
    <dgm:pt modelId="{4A20B70A-C45D-4BA7-96A9-63A5EF1DEDC1}" type="parTrans" cxnId="{F4B735D7-AFEB-441B-B7D5-8EE52D588013}">
      <dgm:prSet/>
      <dgm:spPr/>
      <dgm:t>
        <a:bodyPr/>
        <a:lstStyle/>
        <a:p>
          <a:endParaRPr lang="ru-RU"/>
        </a:p>
      </dgm:t>
    </dgm:pt>
    <dgm:pt modelId="{E2BC782C-254D-487E-A133-5C8A4B83B566}" type="sibTrans" cxnId="{F4B735D7-AFEB-441B-B7D5-8EE52D588013}">
      <dgm:prSet/>
      <dgm:spPr/>
      <dgm:t>
        <a:bodyPr/>
        <a:lstStyle/>
        <a:p>
          <a:endParaRPr lang="ru-RU"/>
        </a:p>
      </dgm:t>
    </dgm:pt>
    <dgm:pt modelId="{595D1BBC-5125-45F3-AD65-5F91F14A8D93}">
      <dgm:prSet phldrT="[Текст]" custT="1"/>
      <dgm:spPr>
        <a:solidFill>
          <a:srgbClr val="0070C0"/>
        </a:solidFill>
      </dgm:spPr>
      <dgm:t>
        <a:bodyPr/>
        <a:lstStyle/>
        <a:p>
          <a:r>
            <a:rPr lang="en-US" sz="900" b="1" dirty="0" smtClean="0">
              <a:latin typeface="Palatino Linotype" pitchFamily="18" charset="0"/>
            </a:rPr>
            <a:t>ENERGY EFFICIENCY AND RENEWABLE ENERGY</a:t>
          </a:r>
          <a:endParaRPr lang="ru-RU" sz="900" b="1" dirty="0">
            <a:latin typeface="Palatino Linotype" pitchFamily="18" charset="0"/>
          </a:endParaRPr>
        </a:p>
      </dgm:t>
    </dgm:pt>
    <dgm:pt modelId="{649292AD-EFE8-4DAE-B4D0-33F8601EBB49}" type="parTrans" cxnId="{B130B2CB-41F0-4541-86FB-D51DDC52B355}">
      <dgm:prSet/>
      <dgm:spPr/>
      <dgm:t>
        <a:bodyPr/>
        <a:lstStyle/>
        <a:p>
          <a:endParaRPr lang="ru-RU"/>
        </a:p>
      </dgm:t>
    </dgm:pt>
    <dgm:pt modelId="{A907C672-FB36-4284-894A-F53C4498F13E}" type="sibTrans" cxnId="{B130B2CB-41F0-4541-86FB-D51DDC52B355}">
      <dgm:prSet/>
      <dgm:spPr/>
      <dgm:t>
        <a:bodyPr/>
        <a:lstStyle/>
        <a:p>
          <a:endParaRPr lang="ru-RU"/>
        </a:p>
      </dgm:t>
    </dgm:pt>
    <dgm:pt modelId="{1C696E6F-5BDC-4F17-80E8-27D33FDD4DE9}">
      <dgm:prSet custT="1"/>
      <dgm:spPr>
        <a:solidFill>
          <a:srgbClr val="7030A0"/>
        </a:solidFill>
      </dgm:spPr>
      <dgm:t>
        <a:bodyPr/>
        <a:lstStyle/>
        <a:p>
          <a:r>
            <a:rPr lang="en-US" sz="1200" b="1" dirty="0" smtClean="0">
              <a:latin typeface="Palatino Linotype" pitchFamily="18" charset="0"/>
            </a:rPr>
            <a:t>REDUCTION OF LOSSES</a:t>
          </a:r>
          <a:endParaRPr lang="ru-RU" sz="1200" b="1" dirty="0">
            <a:latin typeface="Palatino Linotype" pitchFamily="18" charset="0"/>
          </a:endParaRPr>
        </a:p>
      </dgm:t>
    </dgm:pt>
    <dgm:pt modelId="{4286E531-BA9A-4E46-B757-FFD8CFD06F82}" type="parTrans" cxnId="{CE8BF519-89F6-4BDA-8E7D-D673072F018B}">
      <dgm:prSet/>
      <dgm:spPr/>
      <dgm:t>
        <a:bodyPr/>
        <a:lstStyle/>
        <a:p>
          <a:endParaRPr lang="ru-RU"/>
        </a:p>
      </dgm:t>
    </dgm:pt>
    <dgm:pt modelId="{D3D3BC3B-219B-4962-A805-8A0097341534}" type="sibTrans" cxnId="{CE8BF519-89F6-4BDA-8E7D-D673072F018B}">
      <dgm:prSet/>
      <dgm:spPr/>
      <dgm:t>
        <a:bodyPr/>
        <a:lstStyle/>
        <a:p>
          <a:endParaRPr lang="ru-RU"/>
        </a:p>
      </dgm:t>
    </dgm:pt>
    <dgm:pt modelId="{BDF351A7-427B-413B-96D1-F12C1CB884C1}">
      <dgm:prSet custT="1"/>
      <dgm:spPr>
        <a:solidFill>
          <a:schemeClr val="accent1">
            <a:lumMod val="75000"/>
          </a:schemeClr>
        </a:solidFill>
      </dgm:spPr>
      <dgm:t>
        <a:bodyPr/>
        <a:lstStyle/>
        <a:p>
          <a:r>
            <a:rPr lang="en-US" sz="1050" b="1" dirty="0" smtClean="0">
              <a:latin typeface="Palatino Linotype" pitchFamily="18" charset="0"/>
            </a:rPr>
            <a:t>REGIONAL ENERGY MARKET</a:t>
          </a:r>
          <a:endParaRPr lang="ru-RU" sz="1050" b="1" dirty="0" smtClean="0">
            <a:latin typeface="Palatino Linotype" pitchFamily="18" charset="0"/>
          </a:endParaRPr>
        </a:p>
      </dgm:t>
    </dgm:pt>
    <dgm:pt modelId="{696C068F-A2F8-4F48-9830-FEA8F0EDA639}" type="parTrans" cxnId="{0CDE1B78-2EB8-40B0-8F38-0FEEF8D4AA1C}">
      <dgm:prSet/>
      <dgm:spPr/>
      <dgm:t>
        <a:bodyPr/>
        <a:lstStyle/>
        <a:p>
          <a:endParaRPr lang="ru-RU"/>
        </a:p>
      </dgm:t>
    </dgm:pt>
    <dgm:pt modelId="{CFFADE64-D02E-4A93-B9E3-D52E80B14249}" type="sibTrans" cxnId="{0CDE1B78-2EB8-40B0-8F38-0FEEF8D4AA1C}">
      <dgm:prSet/>
      <dgm:spPr/>
      <dgm:t>
        <a:bodyPr/>
        <a:lstStyle/>
        <a:p>
          <a:endParaRPr lang="ru-RU"/>
        </a:p>
      </dgm:t>
    </dgm:pt>
    <dgm:pt modelId="{861EAAF3-6C23-4100-BDD8-9705CE16E9E8}">
      <dgm:prSet custT="1"/>
      <dgm:spPr>
        <a:solidFill>
          <a:schemeClr val="accent4">
            <a:lumMod val="85000"/>
            <a:lumOff val="15000"/>
          </a:schemeClr>
        </a:solidFill>
      </dgm:spPr>
      <dgm:t>
        <a:bodyPr/>
        <a:lstStyle/>
        <a:p>
          <a:r>
            <a:rPr lang="en-US" sz="1400" b="1" dirty="0" smtClean="0">
              <a:latin typeface="Palatino Linotype" pitchFamily="18" charset="0"/>
            </a:rPr>
            <a:t>BILLING SYSTEMS</a:t>
          </a:r>
          <a:endParaRPr lang="ru-RU" sz="1400" b="1" dirty="0">
            <a:latin typeface="Palatino Linotype" pitchFamily="18" charset="0"/>
          </a:endParaRPr>
        </a:p>
      </dgm:t>
    </dgm:pt>
    <dgm:pt modelId="{08818FF0-443D-4860-A767-6598DD6BAFBD}" type="parTrans" cxnId="{5E6B9BFB-E179-4DA4-8682-1B2F1903CFFE}">
      <dgm:prSet/>
      <dgm:spPr/>
      <dgm:t>
        <a:bodyPr/>
        <a:lstStyle/>
        <a:p>
          <a:endParaRPr lang="ru-RU"/>
        </a:p>
      </dgm:t>
    </dgm:pt>
    <dgm:pt modelId="{160D3E57-694C-4C07-A61E-08A541EF57EB}" type="sibTrans" cxnId="{5E6B9BFB-E179-4DA4-8682-1B2F1903CFFE}">
      <dgm:prSet/>
      <dgm:spPr/>
      <dgm:t>
        <a:bodyPr/>
        <a:lstStyle/>
        <a:p>
          <a:endParaRPr lang="ru-RU"/>
        </a:p>
      </dgm:t>
    </dgm:pt>
    <dgm:pt modelId="{E59B3496-D1AB-4BE9-BFFF-47B7ED04DD75}" type="pres">
      <dgm:prSet presAssocID="{706B3720-2C2C-4673-A7FD-1811BB9AE498}" presName="Name0" presStyleCnt="0">
        <dgm:presLayoutVars>
          <dgm:dir/>
          <dgm:animLvl val="lvl"/>
          <dgm:resizeHandles val="exact"/>
        </dgm:presLayoutVars>
      </dgm:prSet>
      <dgm:spPr/>
    </dgm:pt>
    <dgm:pt modelId="{7C62EEFB-84E5-45C0-A56C-81C8CE918675}" type="pres">
      <dgm:prSet presAssocID="{F2F20364-76A0-473F-9910-78886E997A4A}" presName="parTxOnly" presStyleLbl="node1" presStyleIdx="0" presStyleCnt="6" custLinFactNeighborX="-56534" custLinFactNeighborY="-1033">
        <dgm:presLayoutVars>
          <dgm:chMax val="0"/>
          <dgm:chPref val="0"/>
          <dgm:bulletEnabled val="1"/>
        </dgm:presLayoutVars>
      </dgm:prSet>
      <dgm:spPr/>
      <dgm:t>
        <a:bodyPr/>
        <a:lstStyle/>
        <a:p>
          <a:endParaRPr lang="ru-RU"/>
        </a:p>
      </dgm:t>
    </dgm:pt>
    <dgm:pt modelId="{057E52EB-A836-4D78-A238-5F723F25CFE6}" type="pres">
      <dgm:prSet presAssocID="{9DAF4DA1-CF21-48D4-8EF9-CE986124505D}" presName="parTxOnlySpace" presStyleCnt="0"/>
      <dgm:spPr/>
    </dgm:pt>
    <dgm:pt modelId="{34B51999-730A-41BC-B512-23D03AED9DA5}" type="pres">
      <dgm:prSet presAssocID="{8C033D07-1445-4C62-A95C-30AAB843285C}" presName="parTxOnly" presStyleLbl="node1" presStyleIdx="1" presStyleCnt="6">
        <dgm:presLayoutVars>
          <dgm:chMax val="0"/>
          <dgm:chPref val="0"/>
          <dgm:bulletEnabled val="1"/>
        </dgm:presLayoutVars>
      </dgm:prSet>
      <dgm:spPr/>
      <dgm:t>
        <a:bodyPr/>
        <a:lstStyle/>
        <a:p>
          <a:endParaRPr lang="ru-RU"/>
        </a:p>
      </dgm:t>
    </dgm:pt>
    <dgm:pt modelId="{311F0407-F14B-41CD-8F95-0C33175065EF}" type="pres">
      <dgm:prSet presAssocID="{E2BC782C-254D-487E-A133-5C8A4B83B566}" presName="parTxOnlySpace" presStyleCnt="0"/>
      <dgm:spPr/>
    </dgm:pt>
    <dgm:pt modelId="{DF5091F1-70CB-4169-83A3-55E6EE9E8BE2}" type="pres">
      <dgm:prSet presAssocID="{1C696E6F-5BDC-4F17-80E8-27D33FDD4DE9}" presName="parTxOnly" presStyleLbl="node1" presStyleIdx="2" presStyleCnt="6" custLinFactNeighborX="17506" custLinFactNeighborY="-1033">
        <dgm:presLayoutVars>
          <dgm:chMax val="0"/>
          <dgm:chPref val="0"/>
          <dgm:bulletEnabled val="1"/>
        </dgm:presLayoutVars>
      </dgm:prSet>
      <dgm:spPr/>
      <dgm:t>
        <a:bodyPr/>
        <a:lstStyle/>
        <a:p>
          <a:endParaRPr lang="ru-RU"/>
        </a:p>
      </dgm:t>
    </dgm:pt>
    <dgm:pt modelId="{D9074EF8-9953-4C1A-9D87-5427B059110C}" type="pres">
      <dgm:prSet presAssocID="{D3D3BC3B-219B-4962-A805-8A0097341534}" presName="parTxOnlySpace" presStyleCnt="0"/>
      <dgm:spPr/>
    </dgm:pt>
    <dgm:pt modelId="{9C5DCA39-B3DD-4FD7-B319-8E87DF1A2050}" type="pres">
      <dgm:prSet presAssocID="{595D1BBC-5125-45F3-AD65-5F91F14A8D93}" presName="parTxOnly" presStyleLbl="node1" presStyleIdx="3" presStyleCnt="6">
        <dgm:presLayoutVars>
          <dgm:chMax val="0"/>
          <dgm:chPref val="0"/>
          <dgm:bulletEnabled val="1"/>
        </dgm:presLayoutVars>
      </dgm:prSet>
      <dgm:spPr/>
      <dgm:t>
        <a:bodyPr/>
        <a:lstStyle/>
        <a:p>
          <a:endParaRPr lang="ru-RU"/>
        </a:p>
      </dgm:t>
    </dgm:pt>
    <dgm:pt modelId="{C7501FFE-101C-4133-AC05-45DB21CB7914}" type="pres">
      <dgm:prSet presAssocID="{A907C672-FB36-4284-894A-F53C4498F13E}" presName="parTxOnlySpace" presStyleCnt="0"/>
      <dgm:spPr/>
    </dgm:pt>
    <dgm:pt modelId="{2B28AD42-E186-4098-A9BF-74AE52B8CA39}" type="pres">
      <dgm:prSet presAssocID="{861EAAF3-6C23-4100-BDD8-9705CE16E9E8}" presName="parTxOnly" presStyleLbl="node1" presStyleIdx="4" presStyleCnt="6" custLinFactNeighborX="17506" custLinFactNeighborY="-1033">
        <dgm:presLayoutVars>
          <dgm:chMax val="0"/>
          <dgm:chPref val="0"/>
          <dgm:bulletEnabled val="1"/>
        </dgm:presLayoutVars>
      </dgm:prSet>
      <dgm:spPr/>
      <dgm:t>
        <a:bodyPr/>
        <a:lstStyle/>
        <a:p>
          <a:endParaRPr lang="ru-RU"/>
        </a:p>
      </dgm:t>
    </dgm:pt>
    <dgm:pt modelId="{C63E620A-9085-4D89-805A-9691AFDA95BE}" type="pres">
      <dgm:prSet presAssocID="{160D3E57-694C-4C07-A61E-08A541EF57EB}" presName="parTxOnlySpace" presStyleCnt="0"/>
      <dgm:spPr/>
    </dgm:pt>
    <dgm:pt modelId="{8A59C00B-4BB5-4C5B-9233-1F1CCACB714E}" type="pres">
      <dgm:prSet presAssocID="{BDF351A7-427B-413B-96D1-F12C1CB884C1}" presName="parTxOnly" presStyleLbl="node1" presStyleIdx="5" presStyleCnt="6">
        <dgm:presLayoutVars>
          <dgm:chMax val="0"/>
          <dgm:chPref val="0"/>
          <dgm:bulletEnabled val="1"/>
        </dgm:presLayoutVars>
      </dgm:prSet>
      <dgm:spPr/>
      <dgm:t>
        <a:bodyPr/>
        <a:lstStyle/>
        <a:p>
          <a:endParaRPr lang="ru-RU"/>
        </a:p>
      </dgm:t>
    </dgm:pt>
  </dgm:ptLst>
  <dgm:cxnLst>
    <dgm:cxn modelId="{B71F29AF-3D9D-40FC-AF58-F3CC03163100}" type="presOf" srcId="{861EAAF3-6C23-4100-BDD8-9705CE16E9E8}" destId="{2B28AD42-E186-4098-A9BF-74AE52B8CA39}" srcOrd="0" destOrd="0" presId="urn:microsoft.com/office/officeart/2005/8/layout/chevron1"/>
    <dgm:cxn modelId="{5E6B9BFB-E179-4DA4-8682-1B2F1903CFFE}" srcId="{706B3720-2C2C-4673-A7FD-1811BB9AE498}" destId="{861EAAF3-6C23-4100-BDD8-9705CE16E9E8}" srcOrd="4" destOrd="0" parTransId="{08818FF0-443D-4860-A767-6598DD6BAFBD}" sibTransId="{160D3E57-694C-4C07-A61E-08A541EF57EB}"/>
    <dgm:cxn modelId="{8A375216-8CFB-43DB-8E0C-54AB798BF348}" type="presOf" srcId="{595D1BBC-5125-45F3-AD65-5F91F14A8D93}" destId="{9C5DCA39-B3DD-4FD7-B319-8E87DF1A2050}" srcOrd="0" destOrd="0" presId="urn:microsoft.com/office/officeart/2005/8/layout/chevron1"/>
    <dgm:cxn modelId="{649654F6-564A-4FA4-B05F-CA4219631113}" type="presOf" srcId="{F2F20364-76A0-473F-9910-78886E997A4A}" destId="{7C62EEFB-84E5-45C0-A56C-81C8CE918675}" srcOrd="0" destOrd="0" presId="urn:microsoft.com/office/officeart/2005/8/layout/chevron1"/>
    <dgm:cxn modelId="{F4B735D7-AFEB-441B-B7D5-8EE52D588013}" srcId="{706B3720-2C2C-4673-A7FD-1811BB9AE498}" destId="{8C033D07-1445-4C62-A95C-30AAB843285C}" srcOrd="1" destOrd="0" parTransId="{4A20B70A-C45D-4BA7-96A9-63A5EF1DEDC1}" sibTransId="{E2BC782C-254D-487E-A133-5C8A4B83B566}"/>
    <dgm:cxn modelId="{1A547827-BD2F-4193-A1AB-E90F1F9C44F5}" type="presOf" srcId="{8C033D07-1445-4C62-A95C-30AAB843285C}" destId="{34B51999-730A-41BC-B512-23D03AED9DA5}" srcOrd="0" destOrd="0" presId="urn:microsoft.com/office/officeart/2005/8/layout/chevron1"/>
    <dgm:cxn modelId="{F9AC1D81-7C09-4188-8452-92BE1AF8705F}" type="presOf" srcId="{1C696E6F-5BDC-4F17-80E8-27D33FDD4DE9}" destId="{DF5091F1-70CB-4169-83A3-55E6EE9E8BE2}" srcOrd="0" destOrd="0" presId="urn:microsoft.com/office/officeart/2005/8/layout/chevron1"/>
    <dgm:cxn modelId="{6044CE1C-21D1-42FF-8B5F-8FAC00B16AAB}" type="presOf" srcId="{706B3720-2C2C-4673-A7FD-1811BB9AE498}" destId="{E59B3496-D1AB-4BE9-BFFF-47B7ED04DD75}" srcOrd="0" destOrd="0" presId="urn:microsoft.com/office/officeart/2005/8/layout/chevron1"/>
    <dgm:cxn modelId="{CE8BF519-89F6-4BDA-8E7D-D673072F018B}" srcId="{706B3720-2C2C-4673-A7FD-1811BB9AE498}" destId="{1C696E6F-5BDC-4F17-80E8-27D33FDD4DE9}" srcOrd="2" destOrd="0" parTransId="{4286E531-BA9A-4E46-B757-FFD8CFD06F82}" sibTransId="{D3D3BC3B-219B-4962-A805-8A0097341534}"/>
    <dgm:cxn modelId="{0CDE1B78-2EB8-40B0-8F38-0FEEF8D4AA1C}" srcId="{706B3720-2C2C-4673-A7FD-1811BB9AE498}" destId="{BDF351A7-427B-413B-96D1-F12C1CB884C1}" srcOrd="5" destOrd="0" parTransId="{696C068F-A2F8-4F48-9830-FEA8F0EDA639}" sibTransId="{CFFADE64-D02E-4A93-B9E3-D52E80B14249}"/>
    <dgm:cxn modelId="{73320B8A-B1C9-42D0-A31A-68B34DB09805}" srcId="{706B3720-2C2C-4673-A7FD-1811BB9AE498}" destId="{F2F20364-76A0-473F-9910-78886E997A4A}" srcOrd="0" destOrd="0" parTransId="{C53C7F40-B143-4AF0-8E3D-2403119645AB}" sibTransId="{9DAF4DA1-CF21-48D4-8EF9-CE986124505D}"/>
    <dgm:cxn modelId="{84F10C47-4990-43EB-B513-BA3AE7D0168F}" type="presOf" srcId="{BDF351A7-427B-413B-96D1-F12C1CB884C1}" destId="{8A59C00B-4BB5-4C5B-9233-1F1CCACB714E}" srcOrd="0" destOrd="0" presId="urn:microsoft.com/office/officeart/2005/8/layout/chevron1"/>
    <dgm:cxn modelId="{B130B2CB-41F0-4541-86FB-D51DDC52B355}" srcId="{706B3720-2C2C-4673-A7FD-1811BB9AE498}" destId="{595D1BBC-5125-45F3-AD65-5F91F14A8D93}" srcOrd="3" destOrd="0" parTransId="{649292AD-EFE8-4DAE-B4D0-33F8601EBB49}" sibTransId="{A907C672-FB36-4284-894A-F53C4498F13E}"/>
    <dgm:cxn modelId="{C19A94DB-7739-4E2F-8846-597FD8132DE2}" type="presParOf" srcId="{E59B3496-D1AB-4BE9-BFFF-47B7ED04DD75}" destId="{7C62EEFB-84E5-45C0-A56C-81C8CE918675}" srcOrd="0" destOrd="0" presId="urn:microsoft.com/office/officeart/2005/8/layout/chevron1"/>
    <dgm:cxn modelId="{25CD0C9F-0FC0-4855-A9DF-3DA86E1CE128}" type="presParOf" srcId="{E59B3496-D1AB-4BE9-BFFF-47B7ED04DD75}" destId="{057E52EB-A836-4D78-A238-5F723F25CFE6}" srcOrd="1" destOrd="0" presId="urn:microsoft.com/office/officeart/2005/8/layout/chevron1"/>
    <dgm:cxn modelId="{EC1CD451-589C-488E-B475-2E5140EE4DA2}" type="presParOf" srcId="{E59B3496-D1AB-4BE9-BFFF-47B7ED04DD75}" destId="{34B51999-730A-41BC-B512-23D03AED9DA5}" srcOrd="2" destOrd="0" presId="urn:microsoft.com/office/officeart/2005/8/layout/chevron1"/>
    <dgm:cxn modelId="{14573820-FB0F-43C5-8018-8FE91E25236D}" type="presParOf" srcId="{E59B3496-D1AB-4BE9-BFFF-47B7ED04DD75}" destId="{311F0407-F14B-41CD-8F95-0C33175065EF}" srcOrd="3" destOrd="0" presId="urn:microsoft.com/office/officeart/2005/8/layout/chevron1"/>
    <dgm:cxn modelId="{D1A0245A-6A28-4C8C-A5E9-557A7C6FB5D9}" type="presParOf" srcId="{E59B3496-D1AB-4BE9-BFFF-47B7ED04DD75}" destId="{DF5091F1-70CB-4169-83A3-55E6EE9E8BE2}" srcOrd="4" destOrd="0" presId="urn:microsoft.com/office/officeart/2005/8/layout/chevron1"/>
    <dgm:cxn modelId="{26F857EF-E03B-4B7A-BE66-4F00E2D4436B}" type="presParOf" srcId="{E59B3496-D1AB-4BE9-BFFF-47B7ED04DD75}" destId="{D9074EF8-9953-4C1A-9D87-5427B059110C}" srcOrd="5" destOrd="0" presId="urn:microsoft.com/office/officeart/2005/8/layout/chevron1"/>
    <dgm:cxn modelId="{9260405D-A701-4E65-B236-8D20763D7254}" type="presParOf" srcId="{E59B3496-D1AB-4BE9-BFFF-47B7ED04DD75}" destId="{9C5DCA39-B3DD-4FD7-B319-8E87DF1A2050}" srcOrd="6" destOrd="0" presId="urn:microsoft.com/office/officeart/2005/8/layout/chevron1"/>
    <dgm:cxn modelId="{549128D2-0FBB-4F4D-BF88-31E8FC769B1D}" type="presParOf" srcId="{E59B3496-D1AB-4BE9-BFFF-47B7ED04DD75}" destId="{C7501FFE-101C-4133-AC05-45DB21CB7914}" srcOrd="7" destOrd="0" presId="urn:microsoft.com/office/officeart/2005/8/layout/chevron1"/>
    <dgm:cxn modelId="{7C002C9D-A93F-4039-B410-15041948118F}" type="presParOf" srcId="{E59B3496-D1AB-4BE9-BFFF-47B7ED04DD75}" destId="{2B28AD42-E186-4098-A9BF-74AE52B8CA39}" srcOrd="8" destOrd="0" presId="urn:microsoft.com/office/officeart/2005/8/layout/chevron1"/>
    <dgm:cxn modelId="{12BBD654-80DF-40DD-B84E-6D46EC50C02C}" type="presParOf" srcId="{E59B3496-D1AB-4BE9-BFFF-47B7ED04DD75}" destId="{C63E620A-9085-4D89-805A-9691AFDA95BE}" srcOrd="9" destOrd="0" presId="urn:microsoft.com/office/officeart/2005/8/layout/chevron1"/>
    <dgm:cxn modelId="{9DD52EB3-DCDF-4DAB-ACCA-C20FD01A651F}" type="presParOf" srcId="{E59B3496-D1AB-4BE9-BFFF-47B7ED04DD75}" destId="{8A59C00B-4BB5-4C5B-9233-1F1CCACB714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72A00-C25A-459C-B30D-3357A122ADED}"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ru-RU"/>
        </a:p>
      </dgm:t>
    </dgm:pt>
    <dgm:pt modelId="{B184AA58-562C-4546-A7D1-F85227EC545E}">
      <dgm:prSet phldrT="[Текст]" custT="1"/>
      <dgm:spPr/>
      <dgm:t>
        <a:bodyPr/>
        <a:lstStyle/>
        <a:p>
          <a:r>
            <a:rPr lang="en-US" sz="2800" dirty="0" smtClean="0">
              <a:solidFill>
                <a:srgbClr val="C00000"/>
              </a:solidFill>
            </a:rPr>
            <a:t>Completed Projects</a:t>
          </a:r>
        </a:p>
        <a:p>
          <a:r>
            <a:rPr lang="en-US" sz="2800" b="1" dirty="0" smtClean="0">
              <a:solidFill>
                <a:schemeClr val="bg1"/>
              </a:solidFill>
              <a:latin typeface="Palatino Linotype" pitchFamily="18" charset="0"/>
            </a:rPr>
            <a:t>1.7 billion. USD</a:t>
          </a:r>
          <a:endParaRPr lang="ru-RU" sz="2800" b="1" dirty="0">
            <a:solidFill>
              <a:schemeClr val="bg1"/>
            </a:solidFill>
            <a:latin typeface="Palatino Linotype" pitchFamily="18" charset="0"/>
          </a:endParaRPr>
        </a:p>
      </dgm:t>
    </dgm:pt>
    <dgm:pt modelId="{CE57CA6A-D2BD-4C4A-A103-1D461DCDBDC9}" type="parTrans" cxnId="{A339B62D-4EA1-456A-8623-C0F5EC5B25D9}">
      <dgm:prSet/>
      <dgm:spPr/>
      <dgm:t>
        <a:bodyPr/>
        <a:lstStyle/>
        <a:p>
          <a:endParaRPr lang="ru-RU"/>
        </a:p>
      </dgm:t>
    </dgm:pt>
    <dgm:pt modelId="{478A9848-FA2B-437A-A66B-3A7779D2E700}" type="sibTrans" cxnId="{A339B62D-4EA1-456A-8623-C0F5EC5B25D9}">
      <dgm:prSet/>
      <dgm:spPr/>
      <dgm:t>
        <a:bodyPr/>
        <a:lstStyle/>
        <a:p>
          <a:endParaRPr lang="ru-RU"/>
        </a:p>
      </dgm:t>
    </dgm:pt>
    <dgm:pt modelId="{81B3C350-BA7D-4FC5-B35F-97AB4D97EF45}">
      <dgm:prSet phldrT="[Текст]"/>
      <dgm:spPr/>
      <dgm:t>
        <a:bodyPr/>
        <a:lstStyle/>
        <a:p>
          <a:r>
            <a:rPr lang="en-US" dirty="0" smtClean="0">
              <a:solidFill>
                <a:srgbClr val="C00000"/>
              </a:solidFill>
            </a:rPr>
            <a:t>Ongoing Projects</a:t>
          </a:r>
        </a:p>
        <a:p>
          <a:endParaRPr lang="en-US" b="1" dirty="0" smtClean="0">
            <a:solidFill>
              <a:schemeClr val="bg1"/>
            </a:solidFill>
            <a:latin typeface="Palatino Linotype" pitchFamily="18" charset="0"/>
          </a:endParaRPr>
        </a:p>
        <a:p>
          <a:r>
            <a:rPr lang="en-US" b="1" dirty="0" smtClean="0">
              <a:solidFill>
                <a:schemeClr val="bg1"/>
              </a:solidFill>
              <a:latin typeface="Palatino Linotype" pitchFamily="18" charset="0"/>
            </a:rPr>
            <a:t>268 million. USD</a:t>
          </a:r>
          <a:endParaRPr lang="ru-RU" b="1" dirty="0">
            <a:solidFill>
              <a:schemeClr val="bg1"/>
            </a:solidFill>
            <a:latin typeface="Palatino Linotype" pitchFamily="18" charset="0"/>
          </a:endParaRPr>
        </a:p>
      </dgm:t>
    </dgm:pt>
    <dgm:pt modelId="{D83EF979-471E-4F85-84FA-CC643826531E}" type="parTrans" cxnId="{1F8ED1E3-C751-4934-9A2C-47CBFAC59F5D}">
      <dgm:prSet/>
      <dgm:spPr/>
      <dgm:t>
        <a:bodyPr/>
        <a:lstStyle/>
        <a:p>
          <a:endParaRPr lang="ru-RU"/>
        </a:p>
      </dgm:t>
    </dgm:pt>
    <dgm:pt modelId="{1A6EC74C-AD65-4D07-B6A5-9DD3C36607E6}" type="sibTrans" cxnId="{1F8ED1E3-C751-4934-9A2C-47CBFAC59F5D}">
      <dgm:prSet/>
      <dgm:spPr/>
      <dgm:t>
        <a:bodyPr/>
        <a:lstStyle/>
        <a:p>
          <a:endParaRPr lang="ru-RU"/>
        </a:p>
      </dgm:t>
    </dgm:pt>
    <dgm:pt modelId="{806EF607-9AC2-4C00-BF60-9CDFFE5D63EE}">
      <dgm:prSet/>
      <dgm:spPr/>
      <dgm:t>
        <a:bodyPr/>
        <a:lstStyle/>
        <a:p>
          <a:pPr>
            <a:lnSpc>
              <a:spcPct val="100000"/>
            </a:lnSpc>
            <a:spcAft>
              <a:spcPts val="0"/>
            </a:spcAft>
          </a:pPr>
          <a:r>
            <a:rPr lang="en-US" dirty="0" smtClean="0">
              <a:solidFill>
                <a:srgbClr val="C00000"/>
              </a:solidFill>
            </a:rPr>
            <a:t>Projects</a:t>
          </a:r>
        </a:p>
        <a:p>
          <a:pPr>
            <a:lnSpc>
              <a:spcPct val="100000"/>
            </a:lnSpc>
            <a:spcAft>
              <a:spcPts val="0"/>
            </a:spcAft>
          </a:pPr>
          <a:r>
            <a:rPr lang="en-US" dirty="0" smtClean="0">
              <a:solidFill>
                <a:srgbClr val="C00000"/>
              </a:solidFill>
            </a:rPr>
            <a:t>on design and preparation stage</a:t>
          </a:r>
        </a:p>
        <a:p>
          <a:pPr>
            <a:lnSpc>
              <a:spcPct val="90000"/>
            </a:lnSpc>
            <a:spcAft>
              <a:spcPct val="35000"/>
            </a:spcAft>
          </a:pPr>
          <a:r>
            <a:rPr lang="ru-RU" b="1" dirty="0" smtClean="0">
              <a:solidFill>
                <a:schemeClr val="bg1"/>
              </a:solidFill>
              <a:latin typeface="Palatino Linotype" pitchFamily="18" charset="0"/>
            </a:rPr>
            <a:t>938,3</a:t>
          </a:r>
          <a:r>
            <a:rPr lang="en-US" b="1" dirty="0" smtClean="0">
              <a:solidFill>
                <a:schemeClr val="bg1"/>
              </a:solidFill>
              <a:latin typeface="Palatino Linotype" pitchFamily="18" charset="0"/>
            </a:rPr>
            <a:t> million. USD</a:t>
          </a:r>
          <a:endParaRPr lang="ru-RU" dirty="0"/>
        </a:p>
      </dgm:t>
    </dgm:pt>
    <dgm:pt modelId="{596EBD3A-4182-4218-9FF2-C33D8D8C831E}" type="parTrans" cxnId="{EFBBEE56-96DE-4321-B15B-AF0999FD4C0F}">
      <dgm:prSet/>
      <dgm:spPr/>
      <dgm:t>
        <a:bodyPr/>
        <a:lstStyle/>
        <a:p>
          <a:endParaRPr lang="ru-RU"/>
        </a:p>
      </dgm:t>
    </dgm:pt>
    <dgm:pt modelId="{AE1DC207-157D-44BE-8FC5-426AF220763E}" type="sibTrans" cxnId="{EFBBEE56-96DE-4321-B15B-AF0999FD4C0F}">
      <dgm:prSet/>
      <dgm:spPr/>
      <dgm:t>
        <a:bodyPr/>
        <a:lstStyle/>
        <a:p>
          <a:endParaRPr lang="ru-RU"/>
        </a:p>
      </dgm:t>
    </dgm:pt>
    <dgm:pt modelId="{F898F1F9-EEFD-4714-8FD9-59921414AE96}" type="pres">
      <dgm:prSet presAssocID="{C2F72A00-C25A-459C-B30D-3357A122ADED}" presName="Name0" presStyleCnt="0">
        <dgm:presLayoutVars>
          <dgm:dir/>
          <dgm:resizeHandles val="exact"/>
        </dgm:presLayoutVars>
      </dgm:prSet>
      <dgm:spPr/>
      <dgm:t>
        <a:bodyPr/>
        <a:lstStyle/>
        <a:p>
          <a:endParaRPr lang="ru-RU"/>
        </a:p>
      </dgm:t>
    </dgm:pt>
    <dgm:pt modelId="{589BBABA-27FC-4674-B432-5A928DE5D5E9}" type="pres">
      <dgm:prSet presAssocID="{B184AA58-562C-4546-A7D1-F85227EC545E}" presName="node" presStyleLbl="node1" presStyleIdx="0" presStyleCnt="3">
        <dgm:presLayoutVars>
          <dgm:bulletEnabled val="1"/>
        </dgm:presLayoutVars>
      </dgm:prSet>
      <dgm:spPr/>
      <dgm:t>
        <a:bodyPr/>
        <a:lstStyle/>
        <a:p>
          <a:endParaRPr lang="ru-RU"/>
        </a:p>
      </dgm:t>
    </dgm:pt>
    <dgm:pt modelId="{650CC49A-3A5B-4C28-A780-9080F2BA0BD9}" type="pres">
      <dgm:prSet presAssocID="{478A9848-FA2B-437A-A66B-3A7779D2E700}" presName="sibTrans" presStyleCnt="0"/>
      <dgm:spPr/>
    </dgm:pt>
    <dgm:pt modelId="{72ABA5D1-0DF5-41D1-B625-99EF0A358BA7}" type="pres">
      <dgm:prSet presAssocID="{81B3C350-BA7D-4FC5-B35F-97AB4D97EF45}" presName="node" presStyleLbl="node1" presStyleIdx="1" presStyleCnt="3">
        <dgm:presLayoutVars>
          <dgm:bulletEnabled val="1"/>
        </dgm:presLayoutVars>
      </dgm:prSet>
      <dgm:spPr/>
      <dgm:t>
        <a:bodyPr/>
        <a:lstStyle/>
        <a:p>
          <a:endParaRPr lang="ru-RU"/>
        </a:p>
      </dgm:t>
    </dgm:pt>
    <dgm:pt modelId="{A0DCEA3A-2401-4309-A0B7-97F1F575751F}" type="pres">
      <dgm:prSet presAssocID="{1A6EC74C-AD65-4D07-B6A5-9DD3C36607E6}" presName="sibTrans" presStyleCnt="0"/>
      <dgm:spPr/>
    </dgm:pt>
    <dgm:pt modelId="{C976DA30-000D-4BB4-A538-1951AECE73EA}" type="pres">
      <dgm:prSet presAssocID="{806EF607-9AC2-4C00-BF60-9CDFFE5D63EE}" presName="node" presStyleLbl="node1" presStyleIdx="2" presStyleCnt="3">
        <dgm:presLayoutVars>
          <dgm:bulletEnabled val="1"/>
        </dgm:presLayoutVars>
      </dgm:prSet>
      <dgm:spPr/>
      <dgm:t>
        <a:bodyPr/>
        <a:lstStyle/>
        <a:p>
          <a:endParaRPr lang="ru-RU"/>
        </a:p>
      </dgm:t>
    </dgm:pt>
  </dgm:ptLst>
  <dgm:cxnLst>
    <dgm:cxn modelId="{2E1600A4-F798-4CDE-BDF1-5FA6A68E2BCF}" type="presOf" srcId="{806EF607-9AC2-4C00-BF60-9CDFFE5D63EE}" destId="{C976DA30-000D-4BB4-A538-1951AECE73EA}" srcOrd="0" destOrd="0" presId="urn:microsoft.com/office/officeart/2005/8/layout/hList6"/>
    <dgm:cxn modelId="{F68FB175-2B44-4D33-9AB1-C4ADCAC261BD}" type="presOf" srcId="{81B3C350-BA7D-4FC5-B35F-97AB4D97EF45}" destId="{72ABA5D1-0DF5-41D1-B625-99EF0A358BA7}" srcOrd="0" destOrd="0" presId="urn:microsoft.com/office/officeart/2005/8/layout/hList6"/>
    <dgm:cxn modelId="{8A2B7B65-E356-4F27-A2D2-592E44B9CEAF}" type="presOf" srcId="{B184AA58-562C-4546-A7D1-F85227EC545E}" destId="{589BBABA-27FC-4674-B432-5A928DE5D5E9}" srcOrd="0" destOrd="0" presId="urn:microsoft.com/office/officeart/2005/8/layout/hList6"/>
    <dgm:cxn modelId="{1F8ED1E3-C751-4934-9A2C-47CBFAC59F5D}" srcId="{C2F72A00-C25A-459C-B30D-3357A122ADED}" destId="{81B3C350-BA7D-4FC5-B35F-97AB4D97EF45}" srcOrd="1" destOrd="0" parTransId="{D83EF979-471E-4F85-84FA-CC643826531E}" sibTransId="{1A6EC74C-AD65-4D07-B6A5-9DD3C36607E6}"/>
    <dgm:cxn modelId="{A339B62D-4EA1-456A-8623-C0F5EC5B25D9}" srcId="{C2F72A00-C25A-459C-B30D-3357A122ADED}" destId="{B184AA58-562C-4546-A7D1-F85227EC545E}" srcOrd="0" destOrd="0" parTransId="{CE57CA6A-D2BD-4C4A-A103-1D461DCDBDC9}" sibTransId="{478A9848-FA2B-437A-A66B-3A7779D2E700}"/>
    <dgm:cxn modelId="{F169540E-BAC9-41E0-951A-949AEB26DD37}" type="presOf" srcId="{C2F72A00-C25A-459C-B30D-3357A122ADED}" destId="{F898F1F9-EEFD-4714-8FD9-59921414AE96}" srcOrd="0" destOrd="0" presId="urn:microsoft.com/office/officeart/2005/8/layout/hList6"/>
    <dgm:cxn modelId="{EFBBEE56-96DE-4321-B15B-AF0999FD4C0F}" srcId="{C2F72A00-C25A-459C-B30D-3357A122ADED}" destId="{806EF607-9AC2-4C00-BF60-9CDFFE5D63EE}" srcOrd="2" destOrd="0" parTransId="{596EBD3A-4182-4218-9FF2-C33D8D8C831E}" sibTransId="{AE1DC207-157D-44BE-8FC5-426AF220763E}"/>
    <dgm:cxn modelId="{7C26954A-ED34-4087-9C2E-174867166AB1}" type="presParOf" srcId="{F898F1F9-EEFD-4714-8FD9-59921414AE96}" destId="{589BBABA-27FC-4674-B432-5A928DE5D5E9}" srcOrd="0" destOrd="0" presId="urn:microsoft.com/office/officeart/2005/8/layout/hList6"/>
    <dgm:cxn modelId="{4BF22926-BAA1-4461-9763-EE1353AD4C52}" type="presParOf" srcId="{F898F1F9-EEFD-4714-8FD9-59921414AE96}" destId="{650CC49A-3A5B-4C28-A780-9080F2BA0BD9}" srcOrd="1" destOrd="0" presId="urn:microsoft.com/office/officeart/2005/8/layout/hList6"/>
    <dgm:cxn modelId="{9224EC4C-DD8F-4861-B4F2-32620D636FDB}" type="presParOf" srcId="{F898F1F9-EEFD-4714-8FD9-59921414AE96}" destId="{72ABA5D1-0DF5-41D1-B625-99EF0A358BA7}" srcOrd="2" destOrd="0" presId="urn:microsoft.com/office/officeart/2005/8/layout/hList6"/>
    <dgm:cxn modelId="{C8F87339-DA8C-4FC8-AD5F-A4379EB19D1F}" type="presParOf" srcId="{F898F1F9-EEFD-4714-8FD9-59921414AE96}" destId="{A0DCEA3A-2401-4309-A0B7-97F1F575751F}" srcOrd="3" destOrd="0" presId="urn:microsoft.com/office/officeart/2005/8/layout/hList6"/>
    <dgm:cxn modelId="{5CD2A258-9CB2-40BD-B0AA-D74B8DBE5E2B}" type="presParOf" srcId="{F898F1F9-EEFD-4714-8FD9-59921414AE96}" destId="{C976DA30-000D-4BB4-A538-1951AECE73E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8C19CB-9F57-44C7-8F10-146FE4F954C7}" type="doc">
      <dgm:prSet loTypeId="urn:microsoft.com/office/officeart/2005/8/layout/radial5" loCatId="cycle" qsTypeId="urn:microsoft.com/office/officeart/2005/8/quickstyle/3d2" qsCatId="3D" csTypeId="urn:microsoft.com/office/officeart/2005/8/colors/colorful1#1" csCatId="colorful" phldr="1"/>
      <dgm:spPr/>
      <dgm:t>
        <a:bodyPr/>
        <a:lstStyle/>
        <a:p>
          <a:endParaRPr lang="ru-RU"/>
        </a:p>
      </dgm:t>
    </dgm:pt>
    <dgm:pt modelId="{2D94F4AF-C40C-4695-B0F3-EFB56C5B0D78}">
      <dgm:prSet phldrT="[Текст]"/>
      <dgm:spPr/>
      <dgm:t>
        <a:bodyPr/>
        <a:lstStyle/>
        <a:p>
          <a:r>
            <a:rPr lang="en-US" dirty="0" smtClean="0"/>
            <a:t>ADB</a:t>
          </a:r>
          <a:endParaRPr lang="ru-RU" dirty="0"/>
        </a:p>
      </dgm:t>
    </dgm:pt>
    <dgm:pt modelId="{1F530813-2250-4C0E-B768-DEA004691D96}" type="parTrans" cxnId="{95DD67D8-7BE0-47EB-BA22-683D371DC8A9}">
      <dgm:prSet/>
      <dgm:spPr/>
      <dgm:t>
        <a:bodyPr/>
        <a:lstStyle/>
        <a:p>
          <a:endParaRPr lang="ru-RU"/>
        </a:p>
      </dgm:t>
    </dgm:pt>
    <dgm:pt modelId="{4B58089F-E9AA-4AEE-A673-A329A6EC8240}" type="sibTrans" cxnId="{95DD67D8-7BE0-47EB-BA22-683D371DC8A9}">
      <dgm:prSet/>
      <dgm:spPr/>
      <dgm:t>
        <a:bodyPr/>
        <a:lstStyle/>
        <a:p>
          <a:endParaRPr lang="ru-RU"/>
        </a:p>
      </dgm:t>
    </dgm:pt>
    <dgm:pt modelId="{271CD2CF-8D17-4695-BA6A-DC8C9390ACA4}">
      <dgm:prSet phldrT="[Текст]" custT="1"/>
      <dgm:spPr/>
      <dgm:t>
        <a:bodyPr/>
        <a:lstStyle/>
        <a:p>
          <a:r>
            <a:rPr lang="en-US" sz="1200" b="1" dirty="0" smtClean="0">
              <a:latin typeface="Calibri" pitchFamily="34" charset="0"/>
            </a:rPr>
            <a:t>REGIONAL POWER TRANSMISSION PROJECT GRANT</a:t>
          </a:r>
          <a:r>
            <a:rPr lang="ru-RU" sz="1200" b="1" dirty="0" smtClean="0">
              <a:latin typeface="Calibri" pitchFamily="34" charset="0"/>
            </a:rPr>
            <a:t> 0213-</a:t>
          </a:r>
          <a:r>
            <a:rPr lang="en-US" sz="1200" b="1" dirty="0" smtClean="0">
              <a:latin typeface="Calibri" pitchFamily="34" charset="0"/>
            </a:rPr>
            <a:t>TAJ</a:t>
          </a:r>
        </a:p>
        <a:p>
          <a:r>
            <a:rPr lang="en-US" sz="1200" b="1" dirty="0" smtClean="0">
              <a:solidFill>
                <a:schemeClr val="bg1"/>
              </a:solidFill>
              <a:latin typeface="Calibri" pitchFamily="34" charset="0"/>
            </a:rPr>
            <a:t>ONGOING</a:t>
          </a:r>
          <a:endParaRPr lang="ru-RU" sz="1200" dirty="0">
            <a:solidFill>
              <a:schemeClr val="bg1"/>
            </a:solidFill>
          </a:endParaRPr>
        </a:p>
      </dgm:t>
    </dgm:pt>
    <dgm:pt modelId="{38BA1F3B-E1FF-40AE-9D08-3B3D56F071C8}" type="parTrans" cxnId="{F61FEA3C-10F9-447D-83F0-8144AB2B13DC}">
      <dgm:prSet/>
      <dgm:spPr/>
      <dgm:t>
        <a:bodyPr/>
        <a:lstStyle/>
        <a:p>
          <a:endParaRPr lang="ru-RU"/>
        </a:p>
      </dgm:t>
    </dgm:pt>
    <dgm:pt modelId="{891FD21A-B141-48A5-80AA-404B35A889DF}" type="sibTrans" cxnId="{F61FEA3C-10F9-447D-83F0-8144AB2B13DC}">
      <dgm:prSet/>
      <dgm:spPr/>
      <dgm:t>
        <a:bodyPr/>
        <a:lstStyle/>
        <a:p>
          <a:endParaRPr lang="ru-RU"/>
        </a:p>
      </dgm:t>
    </dgm:pt>
    <dgm:pt modelId="{AE27434E-2FCF-4C24-9A65-430B6E92F997}">
      <dgm:prSet phldrT="[Текст]" custT="1"/>
      <dgm:spPr/>
      <dgm:t>
        <a:bodyPr/>
        <a:lstStyle/>
        <a:p>
          <a:r>
            <a:rPr lang="en-US" sz="1200" b="1" dirty="0" smtClean="0">
              <a:solidFill>
                <a:schemeClr val="tx1"/>
              </a:solidFill>
            </a:rPr>
            <a:t>GOLOVNAYA 240 MW HPP REHABILITATION PROJECT</a:t>
          </a:r>
          <a:r>
            <a:rPr lang="ru-RU" sz="1200" b="1" dirty="0" smtClean="0">
              <a:solidFill>
                <a:schemeClr val="tx1"/>
              </a:solidFill>
            </a:rPr>
            <a:t> </a:t>
          </a:r>
          <a:r>
            <a:rPr lang="en-US" sz="1200" dirty="0" smtClean="0">
              <a:solidFill>
                <a:schemeClr val="tx1"/>
              </a:solidFill>
            </a:rPr>
            <a:t>GRANT</a:t>
          </a:r>
        </a:p>
        <a:p>
          <a:r>
            <a:rPr lang="en-US" sz="1200" b="1" dirty="0" smtClean="0">
              <a:solidFill>
                <a:schemeClr val="bg1"/>
              </a:solidFill>
            </a:rPr>
            <a:t>ONGOING</a:t>
          </a:r>
          <a:endParaRPr lang="ru-RU" sz="1200" b="1" dirty="0">
            <a:solidFill>
              <a:schemeClr val="bg1"/>
            </a:solidFill>
          </a:endParaRPr>
        </a:p>
      </dgm:t>
    </dgm:pt>
    <dgm:pt modelId="{EB33C5C5-D0AF-4B1E-B2D8-B0D7EDD23820}" type="parTrans" cxnId="{910712EF-2261-455B-9A44-EDBC41E9B0AC}">
      <dgm:prSet/>
      <dgm:spPr/>
      <dgm:t>
        <a:bodyPr/>
        <a:lstStyle/>
        <a:p>
          <a:endParaRPr lang="ru-RU"/>
        </a:p>
      </dgm:t>
    </dgm:pt>
    <dgm:pt modelId="{BBFF54A0-07E4-4F39-AE41-ECBB42BCE89B}" type="sibTrans" cxnId="{910712EF-2261-455B-9A44-EDBC41E9B0AC}">
      <dgm:prSet/>
      <dgm:spPr/>
      <dgm:t>
        <a:bodyPr/>
        <a:lstStyle/>
        <a:p>
          <a:endParaRPr lang="ru-RU"/>
        </a:p>
      </dgm:t>
    </dgm:pt>
    <dgm:pt modelId="{D5C6F1CB-7CEE-4AC8-87B6-0DECD7B7832D}">
      <dgm:prSet phldrT="[Текст]" custT="1"/>
      <dgm:spPr/>
      <dgm:t>
        <a:bodyPr/>
        <a:lstStyle/>
        <a:p>
          <a:r>
            <a:rPr lang="en-US" sz="1200" b="1" dirty="0" smtClean="0">
              <a:solidFill>
                <a:schemeClr val="tx1"/>
              </a:solidFill>
            </a:rPr>
            <a:t>WHOLESALE METERING AND TRANSMISSION REINFORCEMENT PROJECT</a:t>
          </a:r>
          <a:endParaRPr lang="ru-RU" sz="1200" b="1" dirty="0" smtClean="0">
            <a:solidFill>
              <a:schemeClr val="tx1"/>
            </a:solidFill>
          </a:endParaRPr>
        </a:p>
        <a:p>
          <a:r>
            <a:rPr lang="en-US" sz="1200" dirty="0" smtClean="0">
              <a:solidFill>
                <a:schemeClr val="tx1"/>
              </a:solidFill>
            </a:rPr>
            <a:t>GRANT</a:t>
          </a:r>
        </a:p>
        <a:p>
          <a:r>
            <a:rPr lang="en-US" sz="1050" b="1" dirty="0" smtClean="0">
              <a:solidFill>
                <a:schemeClr val="bg1"/>
              </a:solidFill>
            </a:rPr>
            <a:t>ON PREPARATION STAGE</a:t>
          </a:r>
          <a:endParaRPr lang="ru-RU" sz="1050" dirty="0"/>
        </a:p>
      </dgm:t>
    </dgm:pt>
    <dgm:pt modelId="{F562846F-B6F5-41E0-AA94-96023949D502}" type="parTrans" cxnId="{1523BDF7-87D7-4E02-ADD3-8F4AED521FE8}">
      <dgm:prSet/>
      <dgm:spPr/>
      <dgm:t>
        <a:bodyPr/>
        <a:lstStyle/>
        <a:p>
          <a:endParaRPr lang="ru-RU"/>
        </a:p>
      </dgm:t>
    </dgm:pt>
    <dgm:pt modelId="{B9CA1074-60EA-4870-A21C-54DED2AE99D8}" type="sibTrans" cxnId="{1523BDF7-87D7-4E02-ADD3-8F4AED521FE8}">
      <dgm:prSet/>
      <dgm:spPr/>
      <dgm:t>
        <a:bodyPr/>
        <a:lstStyle/>
        <a:p>
          <a:endParaRPr lang="ru-RU"/>
        </a:p>
      </dgm:t>
    </dgm:pt>
    <dgm:pt modelId="{7CDD95CF-5C8F-4C25-8BB2-F102A827D641}">
      <dgm:prSet phldrT="[Текст]" custT="1"/>
      <dgm:spPr/>
      <dgm:t>
        <a:bodyPr/>
        <a:lstStyle/>
        <a:p>
          <a:r>
            <a:rPr lang="en-US" sz="1200" b="1" dirty="0" smtClean="0"/>
            <a:t>REHABILITATION OF ENERGY SECTOR OF THE REPUBLIC OF TAJIKISTAN </a:t>
          </a:r>
          <a:r>
            <a:rPr lang="ru-RU" sz="1200" b="1" dirty="0" smtClean="0"/>
            <a:t>                    </a:t>
          </a:r>
          <a:endParaRPr lang="en-US" sz="1200" b="1" dirty="0" smtClean="0"/>
        </a:p>
        <a:p>
          <a:r>
            <a:rPr lang="en-US" sz="1200" b="1" dirty="0" smtClean="0"/>
            <a:t>LOAN </a:t>
          </a:r>
          <a:r>
            <a:rPr lang="ru-RU" sz="1200" b="1" dirty="0" smtClean="0"/>
            <a:t> 1817-</a:t>
          </a:r>
          <a:r>
            <a:rPr lang="en-US" sz="1200" b="1" dirty="0" smtClean="0"/>
            <a:t>TAJ</a:t>
          </a:r>
        </a:p>
        <a:p>
          <a:r>
            <a:rPr lang="en-US" sz="1200" b="1" dirty="0" smtClean="0">
              <a:solidFill>
                <a:schemeClr val="bg1"/>
              </a:solidFill>
            </a:rPr>
            <a:t>COMPLETED</a:t>
          </a:r>
          <a:endParaRPr lang="ru-RU" sz="1200" dirty="0"/>
        </a:p>
      </dgm:t>
    </dgm:pt>
    <dgm:pt modelId="{80A0411B-B5B3-4B17-8ED5-3040324E2706}" type="parTrans" cxnId="{F64D4495-3155-41B5-90E2-5B5CC59A7496}">
      <dgm:prSet/>
      <dgm:spPr/>
      <dgm:t>
        <a:bodyPr/>
        <a:lstStyle/>
        <a:p>
          <a:endParaRPr lang="ru-RU"/>
        </a:p>
      </dgm:t>
    </dgm:pt>
    <dgm:pt modelId="{AA9F29E0-9EAD-4480-B81D-223B223BBC25}" type="sibTrans" cxnId="{F64D4495-3155-41B5-90E2-5B5CC59A7496}">
      <dgm:prSet/>
      <dgm:spPr/>
      <dgm:t>
        <a:bodyPr/>
        <a:lstStyle/>
        <a:p>
          <a:endParaRPr lang="ru-RU"/>
        </a:p>
      </dgm:t>
    </dgm:pt>
    <dgm:pt modelId="{898497EB-F5B2-4F26-8B4E-9E31003EB4DD}">
      <dgm:prSet custT="1"/>
      <dgm:spPr/>
      <dgm:t>
        <a:bodyPr/>
        <a:lstStyle/>
        <a:p>
          <a:r>
            <a:rPr lang="en-US" sz="1200" b="1" dirty="0" smtClean="0"/>
            <a:t>EMERGENCY BAYPAZA HPP LANDSLIDE STABILIZATION </a:t>
          </a:r>
        </a:p>
        <a:p>
          <a:r>
            <a:rPr lang="en-US" sz="1200" b="1" dirty="0" smtClean="0"/>
            <a:t>LOAN 1912-TAJ</a:t>
          </a:r>
        </a:p>
        <a:p>
          <a:r>
            <a:rPr lang="en-US" sz="1200" b="1" dirty="0" smtClean="0">
              <a:solidFill>
                <a:schemeClr val="bg1"/>
              </a:solidFill>
            </a:rPr>
            <a:t>COMPLETED</a:t>
          </a:r>
          <a:endParaRPr lang="ru-RU" sz="1200" dirty="0">
            <a:solidFill>
              <a:schemeClr val="bg1"/>
            </a:solidFill>
          </a:endParaRPr>
        </a:p>
      </dgm:t>
    </dgm:pt>
    <dgm:pt modelId="{798EBF04-47C6-413C-BF3F-AB4E7134EE17}" type="parTrans" cxnId="{A04FCEDC-69FF-4DCF-AE0F-2261147764DF}">
      <dgm:prSet/>
      <dgm:spPr/>
      <dgm:t>
        <a:bodyPr/>
        <a:lstStyle/>
        <a:p>
          <a:endParaRPr lang="ru-RU"/>
        </a:p>
      </dgm:t>
    </dgm:pt>
    <dgm:pt modelId="{C8A7DC8E-85C5-4615-97E7-2B00C46B3DEE}" type="sibTrans" cxnId="{A04FCEDC-69FF-4DCF-AE0F-2261147764DF}">
      <dgm:prSet/>
      <dgm:spPr/>
      <dgm:t>
        <a:bodyPr/>
        <a:lstStyle/>
        <a:p>
          <a:endParaRPr lang="ru-RU"/>
        </a:p>
      </dgm:t>
    </dgm:pt>
    <dgm:pt modelId="{365FE29C-A6E7-4CFD-B2F2-3F69B2E88E5C}">
      <dgm:prSet custT="1"/>
      <dgm:spPr/>
      <dgm:t>
        <a:bodyPr/>
        <a:lstStyle/>
        <a:p>
          <a:r>
            <a:rPr lang="en-US" sz="1200" b="1" dirty="0" smtClean="0"/>
            <a:t>REGIONAL POWER TRANSMISSION INTERCONNECTION PROJECT</a:t>
          </a:r>
        </a:p>
        <a:p>
          <a:r>
            <a:rPr lang="en-US" sz="1200" b="1" dirty="0" smtClean="0"/>
            <a:t>LOAN 2303-TAJ</a:t>
          </a:r>
        </a:p>
        <a:p>
          <a:r>
            <a:rPr lang="en-US" sz="1200" b="1" dirty="0" smtClean="0">
              <a:solidFill>
                <a:schemeClr val="bg1"/>
              </a:solidFill>
            </a:rPr>
            <a:t>COMPLETED</a:t>
          </a:r>
          <a:endParaRPr lang="ru-RU" sz="1200" b="1" dirty="0">
            <a:solidFill>
              <a:schemeClr val="bg1"/>
            </a:solidFill>
          </a:endParaRPr>
        </a:p>
      </dgm:t>
    </dgm:pt>
    <dgm:pt modelId="{DDE63974-956A-4CA7-8058-A5048AB191E9}" type="parTrans" cxnId="{EC8E4163-9CC2-48A1-8C4D-6268B16D652A}">
      <dgm:prSet/>
      <dgm:spPr/>
      <dgm:t>
        <a:bodyPr/>
        <a:lstStyle/>
        <a:p>
          <a:endParaRPr lang="ru-RU"/>
        </a:p>
      </dgm:t>
    </dgm:pt>
    <dgm:pt modelId="{9A48FF52-6F7B-4597-A160-9326CF8D501C}" type="sibTrans" cxnId="{EC8E4163-9CC2-48A1-8C4D-6268B16D652A}">
      <dgm:prSet/>
      <dgm:spPr/>
      <dgm:t>
        <a:bodyPr/>
        <a:lstStyle/>
        <a:p>
          <a:endParaRPr lang="ru-RU"/>
        </a:p>
      </dgm:t>
    </dgm:pt>
    <dgm:pt modelId="{C8AE98DB-9CE3-4D27-8FEF-F0F7EB1E9CFB}">
      <dgm:prSet custT="1"/>
      <dgm:spPr/>
      <dgm:t>
        <a:bodyPr/>
        <a:lstStyle/>
        <a:p>
          <a:r>
            <a:rPr lang="en-US" sz="1200" b="1" dirty="0" smtClean="0"/>
            <a:t>RECONSTRUCTION OF 500kV SWITCHYARD AT NUREK HPP GRANT 0124-TAJ</a:t>
          </a:r>
        </a:p>
        <a:p>
          <a:r>
            <a:rPr lang="en-US" sz="1200" b="1" dirty="0" smtClean="0">
              <a:solidFill>
                <a:schemeClr val="bg1"/>
              </a:solidFill>
            </a:rPr>
            <a:t>ONGOING</a:t>
          </a:r>
        </a:p>
      </dgm:t>
    </dgm:pt>
    <dgm:pt modelId="{860ECCC8-06D5-491E-9834-8FA2040312EA}" type="parTrans" cxnId="{D54A9AA3-B6A4-4888-9EA8-72E7660C46A2}">
      <dgm:prSet/>
      <dgm:spPr/>
      <dgm:t>
        <a:bodyPr/>
        <a:lstStyle/>
        <a:p>
          <a:endParaRPr lang="ru-RU"/>
        </a:p>
      </dgm:t>
    </dgm:pt>
    <dgm:pt modelId="{8A5B26E9-29F7-4D47-A1C2-459365D5A996}" type="sibTrans" cxnId="{D54A9AA3-B6A4-4888-9EA8-72E7660C46A2}">
      <dgm:prSet/>
      <dgm:spPr/>
      <dgm:t>
        <a:bodyPr/>
        <a:lstStyle/>
        <a:p>
          <a:endParaRPr lang="ru-RU"/>
        </a:p>
      </dgm:t>
    </dgm:pt>
    <dgm:pt modelId="{C8EA36D9-9D86-4558-B412-B5ED561E5EEA}" type="pres">
      <dgm:prSet presAssocID="{558C19CB-9F57-44C7-8F10-146FE4F954C7}" presName="Name0" presStyleCnt="0">
        <dgm:presLayoutVars>
          <dgm:chMax val="1"/>
          <dgm:dir/>
          <dgm:animLvl val="ctr"/>
          <dgm:resizeHandles val="exact"/>
        </dgm:presLayoutVars>
      </dgm:prSet>
      <dgm:spPr/>
      <dgm:t>
        <a:bodyPr/>
        <a:lstStyle/>
        <a:p>
          <a:endParaRPr lang="ru-RU"/>
        </a:p>
      </dgm:t>
    </dgm:pt>
    <dgm:pt modelId="{43149136-455D-4FB3-A2A3-AF147633D901}" type="pres">
      <dgm:prSet presAssocID="{2D94F4AF-C40C-4695-B0F3-EFB56C5B0D78}" presName="centerShape" presStyleLbl="node0" presStyleIdx="0" presStyleCnt="1" custScaleX="96144" custScaleY="101200" custLinFactNeighborY="21716"/>
      <dgm:spPr/>
      <dgm:t>
        <a:bodyPr/>
        <a:lstStyle/>
        <a:p>
          <a:endParaRPr lang="ru-RU"/>
        </a:p>
      </dgm:t>
    </dgm:pt>
    <dgm:pt modelId="{CDBF868C-3D45-4B90-A08E-F60AE1EA02EF}" type="pres">
      <dgm:prSet presAssocID="{38BA1F3B-E1FF-40AE-9D08-3B3D56F071C8}" presName="parTrans" presStyleLbl="sibTrans2D1" presStyleIdx="0" presStyleCnt="7"/>
      <dgm:spPr/>
      <dgm:t>
        <a:bodyPr/>
        <a:lstStyle/>
        <a:p>
          <a:endParaRPr lang="ru-RU"/>
        </a:p>
      </dgm:t>
    </dgm:pt>
    <dgm:pt modelId="{5FC9F8E0-599F-467F-B9D0-2C544CFE6638}" type="pres">
      <dgm:prSet presAssocID="{38BA1F3B-E1FF-40AE-9D08-3B3D56F071C8}" presName="connectorText" presStyleLbl="sibTrans2D1" presStyleIdx="0" presStyleCnt="7"/>
      <dgm:spPr/>
      <dgm:t>
        <a:bodyPr/>
        <a:lstStyle/>
        <a:p>
          <a:endParaRPr lang="ru-RU"/>
        </a:p>
      </dgm:t>
    </dgm:pt>
    <dgm:pt modelId="{82CB8938-7563-4D94-BC33-CDAB4560B34B}" type="pres">
      <dgm:prSet presAssocID="{271CD2CF-8D17-4695-BA6A-DC8C9390ACA4}" presName="node" presStyleLbl="node1" presStyleIdx="0" presStyleCnt="7" custScaleX="151613" custScaleY="139243" custRadScaleRad="155363" custRadScaleInc="220962">
        <dgm:presLayoutVars>
          <dgm:bulletEnabled val="1"/>
        </dgm:presLayoutVars>
      </dgm:prSet>
      <dgm:spPr/>
      <dgm:t>
        <a:bodyPr/>
        <a:lstStyle/>
        <a:p>
          <a:endParaRPr lang="ru-RU"/>
        </a:p>
      </dgm:t>
    </dgm:pt>
    <dgm:pt modelId="{C4E27046-D470-454A-8B29-D4039F333E30}" type="pres">
      <dgm:prSet presAssocID="{EB33C5C5-D0AF-4B1E-B2D8-B0D7EDD23820}" presName="parTrans" presStyleLbl="sibTrans2D1" presStyleIdx="1" presStyleCnt="7"/>
      <dgm:spPr/>
      <dgm:t>
        <a:bodyPr/>
        <a:lstStyle/>
        <a:p>
          <a:endParaRPr lang="ru-RU"/>
        </a:p>
      </dgm:t>
    </dgm:pt>
    <dgm:pt modelId="{51EAE43C-DD92-4DC9-A5B1-496FE85407E1}" type="pres">
      <dgm:prSet presAssocID="{EB33C5C5-D0AF-4B1E-B2D8-B0D7EDD23820}" presName="connectorText" presStyleLbl="sibTrans2D1" presStyleIdx="1" presStyleCnt="7"/>
      <dgm:spPr/>
      <dgm:t>
        <a:bodyPr/>
        <a:lstStyle/>
        <a:p>
          <a:endParaRPr lang="ru-RU"/>
        </a:p>
      </dgm:t>
    </dgm:pt>
    <dgm:pt modelId="{BC1A1702-3CB5-436C-980E-694CA8A57998}" type="pres">
      <dgm:prSet presAssocID="{AE27434E-2FCF-4C24-9A65-430B6E92F997}" presName="node" presStyleLbl="node1" presStyleIdx="1" presStyleCnt="7" custScaleX="148907" custScaleY="142535" custRadScaleRad="224321" custRadScaleInc="127179">
        <dgm:presLayoutVars>
          <dgm:bulletEnabled val="1"/>
        </dgm:presLayoutVars>
      </dgm:prSet>
      <dgm:spPr/>
      <dgm:t>
        <a:bodyPr/>
        <a:lstStyle/>
        <a:p>
          <a:endParaRPr lang="ru-RU"/>
        </a:p>
      </dgm:t>
    </dgm:pt>
    <dgm:pt modelId="{DA58099C-9292-441B-887D-F77FC55D1D7C}" type="pres">
      <dgm:prSet presAssocID="{F562846F-B6F5-41E0-AA94-96023949D502}" presName="parTrans" presStyleLbl="sibTrans2D1" presStyleIdx="2" presStyleCnt="7"/>
      <dgm:spPr/>
      <dgm:t>
        <a:bodyPr/>
        <a:lstStyle/>
        <a:p>
          <a:endParaRPr lang="ru-RU"/>
        </a:p>
      </dgm:t>
    </dgm:pt>
    <dgm:pt modelId="{1795027C-8EAA-4118-AAAC-1C888A48E120}" type="pres">
      <dgm:prSet presAssocID="{F562846F-B6F5-41E0-AA94-96023949D502}" presName="connectorText" presStyleLbl="sibTrans2D1" presStyleIdx="2" presStyleCnt="7"/>
      <dgm:spPr/>
      <dgm:t>
        <a:bodyPr/>
        <a:lstStyle/>
        <a:p>
          <a:endParaRPr lang="ru-RU"/>
        </a:p>
      </dgm:t>
    </dgm:pt>
    <dgm:pt modelId="{904CE0BF-E539-4E68-B3B0-245FDC600394}" type="pres">
      <dgm:prSet presAssocID="{D5C6F1CB-7CEE-4AC8-87B6-0DECD7B7832D}" presName="node" presStyleLbl="node1" presStyleIdx="2" presStyleCnt="7" custScaleX="137846" custScaleY="140367" custRadScaleRad="222792" custRadScaleInc="28583">
        <dgm:presLayoutVars>
          <dgm:bulletEnabled val="1"/>
        </dgm:presLayoutVars>
      </dgm:prSet>
      <dgm:spPr/>
      <dgm:t>
        <a:bodyPr/>
        <a:lstStyle/>
        <a:p>
          <a:endParaRPr lang="ru-RU"/>
        </a:p>
      </dgm:t>
    </dgm:pt>
    <dgm:pt modelId="{D89EFB4E-3314-469E-859D-1E284CD15A72}" type="pres">
      <dgm:prSet presAssocID="{80A0411B-B5B3-4B17-8ED5-3040324E2706}" presName="parTrans" presStyleLbl="sibTrans2D1" presStyleIdx="3" presStyleCnt="7"/>
      <dgm:spPr/>
      <dgm:t>
        <a:bodyPr/>
        <a:lstStyle/>
        <a:p>
          <a:endParaRPr lang="ru-RU"/>
        </a:p>
      </dgm:t>
    </dgm:pt>
    <dgm:pt modelId="{489365B4-C223-4A71-AD63-3278B6E3785C}" type="pres">
      <dgm:prSet presAssocID="{80A0411B-B5B3-4B17-8ED5-3040324E2706}" presName="connectorText" presStyleLbl="sibTrans2D1" presStyleIdx="3" presStyleCnt="7"/>
      <dgm:spPr/>
      <dgm:t>
        <a:bodyPr/>
        <a:lstStyle/>
        <a:p>
          <a:endParaRPr lang="ru-RU"/>
        </a:p>
      </dgm:t>
    </dgm:pt>
    <dgm:pt modelId="{628C1EA0-E19F-425D-A03E-A2CB000C9B7F}" type="pres">
      <dgm:prSet presAssocID="{7CDD95CF-5C8F-4C25-8BB2-F102A827D641}" presName="node" presStyleLbl="node1" presStyleIdx="3" presStyleCnt="7" custScaleX="143489" custScaleY="136677" custRadScaleRad="232236" custRadScaleInc="373458">
        <dgm:presLayoutVars>
          <dgm:bulletEnabled val="1"/>
        </dgm:presLayoutVars>
      </dgm:prSet>
      <dgm:spPr/>
      <dgm:t>
        <a:bodyPr/>
        <a:lstStyle/>
        <a:p>
          <a:endParaRPr lang="ru-RU"/>
        </a:p>
      </dgm:t>
    </dgm:pt>
    <dgm:pt modelId="{DA0FB337-35F7-4318-B66B-B0F365F6372A}" type="pres">
      <dgm:prSet presAssocID="{798EBF04-47C6-413C-BF3F-AB4E7134EE17}" presName="parTrans" presStyleLbl="sibTrans2D1" presStyleIdx="4" presStyleCnt="7"/>
      <dgm:spPr/>
      <dgm:t>
        <a:bodyPr/>
        <a:lstStyle/>
        <a:p>
          <a:endParaRPr lang="ru-RU"/>
        </a:p>
      </dgm:t>
    </dgm:pt>
    <dgm:pt modelId="{D1E10310-7AEB-4327-9224-3D3141C70010}" type="pres">
      <dgm:prSet presAssocID="{798EBF04-47C6-413C-BF3F-AB4E7134EE17}" presName="connectorText" presStyleLbl="sibTrans2D1" presStyleIdx="4" presStyleCnt="7"/>
      <dgm:spPr/>
      <dgm:t>
        <a:bodyPr/>
        <a:lstStyle/>
        <a:p>
          <a:endParaRPr lang="ru-RU"/>
        </a:p>
      </dgm:t>
    </dgm:pt>
    <dgm:pt modelId="{FB8535BF-2830-476E-937F-5F691EC5F684}" type="pres">
      <dgm:prSet presAssocID="{898497EB-F5B2-4F26-8B4E-9E31003EB4DD}" presName="node" presStyleLbl="node1" presStyleIdx="4" presStyleCnt="7" custScaleX="156346" custScaleY="149013" custRadScaleRad="221442" custRadScaleInc="278600">
        <dgm:presLayoutVars>
          <dgm:bulletEnabled val="1"/>
        </dgm:presLayoutVars>
      </dgm:prSet>
      <dgm:spPr/>
      <dgm:t>
        <a:bodyPr/>
        <a:lstStyle/>
        <a:p>
          <a:endParaRPr lang="ru-RU"/>
        </a:p>
      </dgm:t>
    </dgm:pt>
    <dgm:pt modelId="{1B5A4B7C-D871-4723-9C9F-FCFC87840BDF}" type="pres">
      <dgm:prSet presAssocID="{DDE63974-956A-4CA7-8058-A5048AB191E9}" presName="parTrans" presStyleLbl="sibTrans2D1" presStyleIdx="5" presStyleCnt="7"/>
      <dgm:spPr/>
      <dgm:t>
        <a:bodyPr/>
        <a:lstStyle/>
        <a:p>
          <a:endParaRPr lang="ru-RU"/>
        </a:p>
      </dgm:t>
    </dgm:pt>
    <dgm:pt modelId="{D8A5876E-DE07-4949-93D6-E1C74552EA00}" type="pres">
      <dgm:prSet presAssocID="{DDE63974-956A-4CA7-8058-A5048AB191E9}" presName="connectorText" presStyleLbl="sibTrans2D1" presStyleIdx="5" presStyleCnt="7"/>
      <dgm:spPr/>
      <dgm:t>
        <a:bodyPr/>
        <a:lstStyle/>
        <a:p>
          <a:endParaRPr lang="ru-RU"/>
        </a:p>
      </dgm:t>
    </dgm:pt>
    <dgm:pt modelId="{C3DE3AA2-D746-461C-8E6C-481CF0107F3D}" type="pres">
      <dgm:prSet presAssocID="{365FE29C-A6E7-4CFD-B2F2-3F69B2E88E5C}" presName="node" presStyleLbl="node1" presStyleIdx="5" presStyleCnt="7" custScaleX="160411" custScaleY="134308" custRadScaleRad="152586" custRadScaleInc="187535">
        <dgm:presLayoutVars>
          <dgm:bulletEnabled val="1"/>
        </dgm:presLayoutVars>
      </dgm:prSet>
      <dgm:spPr/>
      <dgm:t>
        <a:bodyPr/>
        <a:lstStyle/>
        <a:p>
          <a:endParaRPr lang="ru-RU"/>
        </a:p>
      </dgm:t>
    </dgm:pt>
    <dgm:pt modelId="{B5CBEF78-2DBA-4BF5-BDD0-61819A73873C}" type="pres">
      <dgm:prSet presAssocID="{860ECCC8-06D5-491E-9834-8FA2040312EA}" presName="parTrans" presStyleLbl="sibTrans2D1" presStyleIdx="6" presStyleCnt="7"/>
      <dgm:spPr/>
      <dgm:t>
        <a:bodyPr/>
        <a:lstStyle/>
        <a:p>
          <a:endParaRPr lang="ru-RU"/>
        </a:p>
      </dgm:t>
    </dgm:pt>
    <dgm:pt modelId="{CCA3EF51-A257-4386-9E75-E97189116ADF}" type="pres">
      <dgm:prSet presAssocID="{860ECCC8-06D5-491E-9834-8FA2040312EA}" presName="connectorText" presStyleLbl="sibTrans2D1" presStyleIdx="6" presStyleCnt="7"/>
      <dgm:spPr/>
      <dgm:t>
        <a:bodyPr/>
        <a:lstStyle/>
        <a:p>
          <a:endParaRPr lang="ru-RU"/>
        </a:p>
      </dgm:t>
    </dgm:pt>
    <dgm:pt modelId="{A6158A35-6706-4A37-86CF-FD8911D6D4BB}" type="pres">
      <dgm:prSet presAssocID="{C8AE98DB-9CE3-4D27-8FEF-F0F7EB1E9CFB}" presName="node" presStyleLbl="node1" presStyleIdx="6" presStyleCnt="7" custScaleX="153461" custScaleY="133689" custRadScaleRad="86384" custRadScaleInc="206350">
        <dgm:presLayoutVars>
          <dgm:bulletEnabled val="1"/>
        </dgm:presLayoutVars>
      </dgm:prSet>
      <dgm:spPr/>
      <dgm:t>
        <a:bodyPr/>
        <a:lstStyle/>
        <a:p>
          <a:endParaRPr lang="ru-RU"/>
        </a:p>
      </dgm:t>
    </dgm:pt>
  </dgm:ptLst>
  <dgm:cxnLst>
    <dgm:cxn modelId="{910712EF-2261-455B-9A44-EDBC41E9B0AC}" srcId="{2D94F4AF-C40C-4695-B0F3-EFB56C5B0D78}" destId="{AE27434E-2FCF-4C24-9A65-430B6E92F997}" srcOrd="1" destOrd="0" parTransId="{EB33C5C5-D0AF-4B1E-B2D8-B0D7EDD23820}" sibTransId="{BBFF54A0-07E4-4F39-AE41-ECBB42BCE89B}"/>
    <dgm:cxn modelId="{A85F5987-37CB-457D-8505-73EB28D50C5A}" type="presOf" srcId="{D5C6F1CB-7CEE-4AC8-87B6-0DECD7B7832D}" destId="{904CE0BF-E539-4E68-B3B0-245FDC600394}" srcOrd="0" destOrd="0" presId="urn:microsoft.com/office/officeart/2005/8/layout/radial5"/>
    <dgm:cxn modelId="{5161902C-3DC8-45D6-9834-33480711C34F}" type="presOf" srcId="{365FE29C-A6E7-4CFD-B2F2-3F69B2E88E5C}" destId="{C3DE3AA2-D746-461C-8E6C-481CF0107F3D}" srcOrd="0" destOrd="0" presId="urn:microsoft.com/office/officeart/2005/8/layout/radial5"/>
    <dgm:cxn modelId="{2ACC9591-5E6D-47FD-A9A4-EB93DCB35B04}" type="presOf" srcId="{860ECCC8-06D5-491E-9834-8FA2040312EA}" destId="{CCA3EF51-A257-4386-9E75-E97189116ADF}" srcOrd="1" destOrd="0" presId="urn:microsoft.com/office/officeart/2005/8/layout/radial5"/>
    <dgm:cxn modelId="{36E9272E-183A-40F6-9BB1-DB33DF03B11D}" type="presOf" srcId="{F562846F-B6F5-41E0-AA94-96023949D502}" destId="{DA58099C-9292-441B-887D-F77FC55D1D7C}" srcOrd="0" destOrd="0" presId="urn:microsoft.com/office/officeart/2005/8/layout/radial5"/>
    <dgm:cxn modelId="{516B1CBF-0678-499D-B493-080AD03B39FB}" type="presOf" srcId="{558C19CB-9F57-44C7-8F10-146FE4F954C7}" destId="{C8EA36D9-9D86-4558-B412-B5ED561E5EEA}" srcOrd="0" destOrd="0" presId="urn:microsoft.com/office/officeart/2005/8/layout/radial5"/>
    <dgm:cxn modelId="{C1EC9569-811C-4AE9-9EAC-FEC8EA69A079}" type="presOf" srcId="{80A0411B-B5B3-4B17-8ED5-3040324E2706}" destId="{489365B4-C223-4A71-AD63-3278B6E3785C}" srcOrd="1" destOrd="0" presId="urn:microsoft.com/office/officeart/2005/8/layout/radial5"/>
    <dgm:cxn modelId="{3CC57C45-EC5E-4BE1-B6BC-B44CE009D42B}" type="presOf" srcId="{7CDD95CF-5C8F-4C25-8BB2-F102A827D641}" destId="{628C1EA0-E19F-425D-A03E-A2CB000C9B7F}" srcOrd="0" destOrd="0" presId="urn:microsoft.com/office/officeart/2005/8/layout/radial5"/>
    <dgm:cxn modelId="{687E31B1-B7A8-495F-AD94-DE33579B436A}" type="presOf" srcId="{898497EB-F5B2-4F26-8B4E-9E31003EB4DD}" destId="{FB8535BF-2830-476E-937F-5F691EC5F684}" srcOrd="0" destOrd="0" presId="urn:microsoft.com/office/officeart/2005/8/layout/radial5"/>
    <dgm:cxn modelId="{0B5B6520-7AB5-4FCD-8D24-689B0323EA08}" type="presOf" srcId="{860ECCC8-06D5-491E-9834-8FA2040312EA}" destId="{B5CBEF78-2DBA-4BF5-BDD0-61819A73873C}" srcOrd="0" destOrd="0" presId="urn:microsoft.com/office/officeart/2005/8/layout/radial5"/>
    <dgm:cxn modelId="{95DD67D8-7BE0-47EB-BA22-683D371DC8A9}" srcId="{558C19CB-9F57-44C7-8F10-146FE4F954C7}" destId="{2D94F4AF-C40C-4695-B0F3-EFB56C5B0D78}" srcOrd="0" destOrd="0" parTransId="{1F530813-2250-4C0E-B768-DEA004691D96}" sibTransId="{4B58089F-E9AA-4AEE-A673-A329A6EC8240}"/>
    <dgm:cxn modelId="{F64D4495-3155-41B5-90E2-5B5CC59A7496}" srcId="{2D94F4AF-C40C-4695-B0F3-EFB56C5B0D78}" destId="{7CDD95CF-5C8F-4C25-8BB2-F102A827D641}" srcOrd="3" destOrd="0" parTransId="{80A0411B-B5B3-4B17-8ED5-3040324E2706}" sibTransId="{AA9F29E0-9EAD-4480-B81D-223B223BBC25}"/>
    <dgm:cxn modelId="{EC8E4163-9CC2-48A1-8C4D-6268B16D652A}" srcId="{2D94F4AF-C40C-4695-B0F3-EFB56C5B0D78}" destId="{365FE29C-A6E7-4CFD-B2F2-3F69B2E88E5C}" srcOrd="5" destOrd="0" parTransId="{DDE63974-956A-4CA7-8058-A5048AB191E9}" sibTransId="{9A48FF52-6F7B-4597-A160-9326CF8D501C}"/>
    <dgm:cxn modelId="{18FB3014-3447-44A7-A6D7-FD52FF500D85}" type="presOf" srcId="{F562846F-B6F5-41E0-AA94-96023949D502}" destId="{1795027C-8EAA-4118-AAAC-1C888A48E120}" srcOrd="1" destOrd="0" presId="urn:microsoft.com/office/officeart/2005/8/layout/radial5"/>
    <dgm:cxn modelId="{1523BDF7-87D7-4E02-ADD3-8F4AED521FE8}" srcId="{2D94F4AF-C40C-4695-B0F3-EFB56C5B0D78}" destId="{D5C6F1CB-7CEE-4AC8-87B6-0DECD7B7832D}" srcOrd="2" destOrd="0" parTransId="{F562846F-B6F5-41E0-AA94-96023949D502}" sibTransId="{B9CA1074-60EA-4870-A21C-54DED2AE99D8}"/>
    <dgm:cxn modelId="{330AA190-2158-4243-BE21-5730D90F144D}" type="presOf" srcId="{EB33C5C5-D0AF-4B1E-B2D8-B0D7EDD23820}" destId="{C4E27046-D470-454A-8B29-D4039F333E30}" srcOrd="0" destOrd="0" presId="urn:microsoft.com/office/officeart/2005/8/layout/radial5"/>
    <dgm:cxn modelId="{C3E46EDA-6458-4E0A-AF10-DC7A2ABF3879}" type="presOf" srcId="{2D94F4AF-C40C-4695-B0F3-EFB56C5B0D78}" destId="{43149136-455D-4FB3-A2A3-AF147633D901}" srcOrd="0" destOrd="0" presId="urn:microsoft.com/office/officeart/2005/8/layout/radial5"/>
    <dgm:cxn modelId="{B784ED90-4D82-42C5-A773-B31EDC48553F}" type="presOf" srcId="{798EBF04-47C6-413C-BF3F-AB4E7134EE17}" destId="{D1E10310-7AEB-4327-9224-3D3141C70010}" srcOrd="1" destOrd="0" presId="urn:microsoft.com/office/officeart/2005/8/layout/radial5"/>
    <dgm:cxn modelId="{FE40962B-7F20-404F-BBDD-0F4F0E747644}" type="presOf" srcId="{38BA1F3B-E1FF-40AE-9D08-3B3D56F071C8}" destId="{5FC9F8E0-599F-467F-B9D0-2C544CFE6638}" srcOrd="1" destOrd="0" presId="urn:microsoft.com/office/officeart/2005/8/layout/radial5"/>
    <dgm:cxn modelId="{FBB51295-DCA8-4BC0-BC85-717414BB29CC}" type="presOf" srcId="{DDE63974-956A-4CA7-8058-A5048AB191E9}" destId="{D8A5876E-DE07-4949-93D6-E1C74552EA00}" srcOrd="1" destOrd="0" presId="urn:microsoft.com/office/officeart/2005/8/layout/radial5"/>
    <dgm:cxn modelId="{D54A9AA3-B6A4-4888-9EA8-72E7660C46A2}" srcId="{2D94F4AF-C40C-4695-B0F3-EFB56C5B0D78}" destId="{C8AE98DB-9CE3-4D27-8FEF-F0F7EB1E9CFB}" srcOrd="6" destOrd="0" parTransId="{860ECCC8-06D5-491E-9834-8FA2040312EA}" sibTransId="{8A5B26E9-29F7-4D47-A1C2-459365D5A996}"/>
    <dgm:cxn modelId="{11C3EF81-B497-4C5C-8466-9A4A6E5FF71E}" type="presOf" srcId="{DDE63974-956A-4CA7-8058-A5048AB191E9}" destId="{1B5A4B7C-D871-4723-9C9F-FCFC87840BDF}" srcOrd="0" destOrd="0" presId="urn:microsoft.com/office/officeart/2005/8/layout/radial5"/>
    <dgm:cxn modelId="{003C4946-291D-40CD-8DD2-3D145C2A6DBA}" type="presOf" srcId="{EB33C5C5-D0AF-4B1E-B2D8-B0D7EDD23820}" destId="{51EAE43C-DD92-4DC9-A5B1-496FE85407E1}" srcOrd="1" destOrd="0" presId="urn:microsoft.com/office/officeart/2005/8/layout/radial5"/>
    <dgm:cxn modelId="{6C59E859-C8C4-43AE-A800-96A8C5A2948C}" type="presOf" srcId="{38BA1F3B-E1FF-40AE-9D08-3B3D56F071C8}" destId="{CDBF868C-3D45-4B90-A08E-F60AE1EA02EF}" srcOrd="0" destOrd="0" presId="urn:microsoft.com/office/officeart/2005/8/layout/radial5"/>
    <dgm:cxn modelId="{4F033091-B8AB-4DE7-AA5C-527A3660738D}" type="presOf" srcId="{798EBF04-47C6-413C-BF3F-AB4E7134EE17}" destId="{DA0FB337-35F7-4318-B66B-B0F365F6372A}" srcOrd="0" destOrd="0" presId="urn:microsoft.com/office/officeart/2005/8/layout/radial5"/>
    <dgm:cxn modelId="{C8C58070-757D-4BC7-BC23-848C8E8CA3A4}" type="presOf" srcId="{AE27434E-2FCF-4C24-9A65-430B6E92F997}" destId="{BC1A1702-3CB5-436C-980E-694CA8A57998}" srcOrd="0" destOrd="0" presId="urn:microsoft.com/office/officeart/2005/8/layout/radial5"/>
    <dgm:cxn modelId="{28693191-6406-4998-BB03-FA370424D541}" type="presOf" srcId="{C8AE98DB-9CE3-4D27-8FEF-F0F7EB1E9CFB}" destId="{A6158A35-6706-4A37-86CF-FD8911D6D4BB}" srcOrd="0" destOrd="0" presId="urn:microsoft.com/office/officeart/2005/8/layout/radial5"/>
    <dgm:cxn modelId="{F61FEA3C-10F9-447D-83F0-8144AB2B13DC}" srcId="{2D94F4AF-C40C-4695-B0F3-EFB56C5B0D78}" destId="{271CD2CF-8D17-4695-BA6A-DC8C9390ACA4}" srcOrd="0" destOrd="0" parTransId="{38BA1F3B-E1FF-40AE-9D08-3B3D56F071C8}" sibTransId="{891FD21A-B141-48A5-80AA-404B35A889DF}"/>
    <dgm:cxn modelId="{36DDC97A-7FA6-486D-9E14-FAD42886E9F8}" type="presOf" srcId="{271CD2CF-8D17-4695-BA6A-DC8C9390ACA4}" destId="{82CB8938-7563-4D94-BC33-CDAB4560B34B}" srcOrd="0" destOrd="0" presId="urn:microsoft.com/office/officeart/2005/8/layout/radial5"/>
    <dgm:cxn modelId="{A04FCEDC-69FF-4DCF-AE0F-2261147764DF}" srcId="{2D94F4AF-C40C-4695-B0F3-EFB56C5B0D78}" destId="{898497EB-F5B2-4F26-8B4E-9E31003EB4DD}" srcOrd="4" destOrd="0" parTransId="{798EBF04-47C6-413C-BF3F-AB4E7134EE17}" sibTransId="{C8A7DC8E-85C5-4615-97E7-2B00C46B3DEE}"/>
    <dgm:cxn modelId="{D3A5D267-F7E2-4549-BE60-9177E91C77E1}" type="presOf" srcId="{80A0411B-B5B3-4B17-8ED5-3040324E2706}" destId="{D89EFB4E-3314-469E-859D-1E284CD15A72}" srcOrd="0" destOrd="0" presId="urn:microsoft.com/office/officeart/2005/8/layout/radial5"/>
    <dgm:cxn modelId="{E0EC4010-9323-4E5E-A1AE-D64A996401BE}" type="presParOf" srcId="{C8EA36D9-9D86-4558-B412-B5ED561E5EEA}" destId="{43149136-455D-4FB3-A2A3-AF147633D901}" srcOrd="0" destOrd="0" presId="urn:microsoft.com/office/officeart/2005/8/layout/radial5"/>
    <dgm:cxn modelId="{F0679F39-0417-43AF-A894-926347ECBB1B}" type="presParOf" srcId="{C8EA36D9-9D86-4558-B412-B5ED561E5EEA}" destId="{CDBF868C-3D45-4B90-A08E-F60AE1EA02EF}" srcOrd="1" destOrd="0" presId="urn:microsoft.com/office/officeart/2005/8/layout/radial5"/>
    <dgm:cxn modelId="{D8308CEA-0712-4E8F-B103-9898B3746748}" type="presParOf" srcId="{CDBF868C-3D45-4B90-A08E-F60AE1EA02EF}" destId="{5FC9F8E0-599F-467F-B9D0-2C544CFE6638}" srcOrd="0" destOrd="0" presId="urn:microsoft.com/office/officeart/2005/8/layout/radial5"/>
    <dgm:cxn modelId="{50ED4D5C-64EF-450D-8330-3B63B8028312}" type="presParOf" srcId="{C8EA36D9-9D86-4558-B412-B5ED561E5EEA}" destId="{82CB8938-7563-4D94-BC33-CDAB4560B34B}" srcOrd="2" destOrd="0" presId="urn:microsoft.com/office/officeart/2005/8/layout/radial5"/>
    <dgm:cxn modelId="{C9671269-DBE2-416C-9202-58FEF29A56C5}" type="presParOf" srcId="{C8EA36D9-9D86-4558-B412-B5ED561E5EEA}" destId="{C4E27046-D470-454A-8B29-D4039F333E30}" srcOrd="3" destOrd="0" presId="urn:microsoft.com/office/officeart/2005/8/layout/radial5"/>
    <dgm:cxn modelId="{786FD411-E228-4D57-8FCD-35FC89B888A9}" type="presParOf" srcId="{C4E27046-D470-454A-8B29-D4039F333E30}" destId="{51EAE43C-DD92-4DC9-A5B1-496FE85407E1}" srcOrd="0" destOrd="0" presId="urn:microsoft.com/office/officeart/2005/8/layout/radial5"/>
    <dgm:cxn modelId="{14745E97-3742-41AB-BD31-3B9455A10A6A}" type="presParOf" srcId="{C8EA36D9-9D86-4558-B412-B5ED561E5EEA}" destId="{BC1A1702-3CB5-436C-980E-694CA8A57998}" srcOrd="4" destOrd="0" presId="urn:microsoft.com/office/officeart/2005/8/layout/radial5"/>
    <dgm:cxn modelId="{9BAC07B3-EB4B-427F-8EA7-EB99CC986FB5}" type="presParOf" srcId="{C8EA36D9-9D86-4558-B412-B5ED561E5EEA}" destId="{DA58099C-9292-441B-887D-F77FC55D1D7C}" srcOrd="5" destOrd="0" presId="urn:microsoft.com/office/officeart/2005/8/layout/radial5"/>
    <dgm:cxn modelId="{2A90AE08-3204-4FE4-B8FC-C577A5170E0B}" type="presParOf" srcId="{DA58099C-9292-441B-887D-F77FC55D1D7C}" destId="{1795027C-8EAA-4118-AAAC-1C888A48E120}" srcOrd="0" destOrd="0" presId="urn:microsoft.com/office/officeart/2005/8/layout/radial5"/>
    <dgm:cxn modelId="{4DA1F7DB-560E-45EF-9F0B-3812B72A44AF}" type="presParOf" srcId="{C8EA36D9-9D86-4558-B412-B5ED561E5EEA}" destId="{904CE0BF-E539-4E68-B3B0-245FDC600394}" srcOrd="6" destOrd="0" presId="urn:microsoft.com/office/officeart/2005/8/layout/radial5"/>
    <dgm:cxn modelId="{C74997C5-C05C-41D2-8FEB-4524FE55F2A9}" type="presParOf" srcId="{C8EA36D9-9D86-4558-B412-B5ED561E5EEA}" destId="{D89EFB4E-3314-469E-859D-1E284CD15A72}" srcOrd="7" destOrd="0" presId="urn:microsoft.com/office/officeart/2005/8/layout/radial5"/>
    <dgm:cxn modelId="{E395BFCF-5151-4BCD-9021-551A8B30EB95}" type="presParOf" srcId="{D89EFB4E-3314-469E-859D-1E284CD15A72}" destId="{489365B4-C223-4A71-AD63-3278B6E3785C}" srcOrd="0" destOrd="0" presId="urn:microsoft.com/office/officeart/2005/8/layout/radial5"/>
    <dgm:cxn modelId="{065A8967-6F6D-4E99-9492-67E15EE634A5}" type="presParOf" srcId="{C8EA36D9-9D86-4558-B412-B5ED561E5EEA}" destId="{628C1EA0-E19F-425D-A03E-A2CB000C9B7F}" srcOrd="8" destOrd="0" presId="urn:microsoft.com/office/officeart/2005/8/layout/radial5"/>
    <dgm:cxn modelId="{FFEA79A0-1FEC-4DC6-841D-9D7AA6468D33}" type="presParOf" srcId="{C8EA36D9-9D86-4558-B412-B5ED561E5EEA}" destId="{DA0FB337-35F7-4318-B66B-B0F365F6372A}" srcOrd="9" destOrd="0" presId="urn:microsoft.com/office/officeart/2005/8/layout/radial5"/>
    <dgm:cxn modelId="{5CA0864C-CC25-4F9E-BB71-F87EF0E28499}" type="presParOf" srcId="{DA0FB337-35F7-4318-B66B-B0F365F6372A}" destId="{D1E10310-7AEB-4327-9224-3D3141C70010}" srcOrd="0" destOrd="0" presId="urn:microsoft.com/office/officeart/2005/8/layout/radial5"/>
    <dgm:cxn modelId="{2091A7F7-008F-4A89-9F2C-899BC032715E}" type="presParOf" srcId="{C8EA36D9-9D86-4558-B412-B5ED561E5EEA}" destId="{FB8535BF-2830-476E-937F-5F691EC5F684}" srcOrd="10" destOrd="0" presId="urn:microsoft.com/office/officeart/2005/8/layout/radial5"/>
    <dgm:cxn modelId="{6B326F96-2A9A-4B24-A3B8-C6C9B01AE6E8}" type="presParOf" srcId="{C8EA36D9-9D86-4558-B412-B5ED561E5EEA}" destId="{1B5A4B7C-D871-4723-9C9F-FCFC87840BDF}" srcOrd="11" destOrd="0" presId="urn:microsoft.com/office/officeart/2005/8/layout/radial5"/>
    <dgm:cxn modelId="{389F2664-C8CE-48F3-BEF8-E5715D775982}" type="presParOf" srcId="{1B5A4B7C-D871-4723-9C9F-FCFC87840BDF}" destId="{D8A5876E-DE07-4949-93D6-E1C74552EA00}" srcOrd="0" destOrd="0" presId="urn:microsoft.com/office/officeart/2005/8/layout/radial5"/>
    <dgm:cxn modelId="{0A460D0C-555A-47E8-903F-E9996BBE71D8}" type="presParOf" srcId="{C8EA36D9-9D86-4558-B412-B5ED561E5EEA}" destId="{C3DE3AA2-D746-461C-8E6C-481CF0107F3D}" srcOrd="12" destOrd="0" presId="urn:microsoft.com/office/officeart/2005/8/layout/radial5"/>
    <dgm:cxn modelId="{627BF641-01A8-4EA9-8ADD-655162EBE662}" type="presParOf" srcId="{C8EA36D9-9D86-4558-B412-B5ED561E5EEA}" destId="{B5CBEF78-2DBA-4BF5-BDD0-61819A73873C}" srcOrd="13" destOrd="0" presId="urn:microsoft.com/office/officeart/2005/8/layout/radial5"/>
    <dgm:cxn modelId="{A29B8DAF-EB77-4FB7-9D87-8C0170B18DAF}" type="presParOf" srcId="{B5CBEF78-2DBA-4BF5-BDD0-61819A73873C}" destId="{CCA3EF51-A257-4386-9E75-E97189116ADF}" srcOrd="0" destOrd="0" presId="urn:microsoft.com/office/officeart/2005/8/layout/radial5"/>
    <dgm:cxn modelId="{40F85AFB-C199-4424-9A34-B5EA2081F6BE}" type="presParOf" srcId="{C8EA36D9-9D86-4558-B412-B5ED561E5EEA}" destId="{A6158A35-6706-4A37-86CF-FD8911D6D4BB}"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53F53-5EC0-4FCC-AC69-3C3041A8E9F2}" type="doc">
      <dgm:prSet loTypeId="urn:microsoft.com/office/officeart/2005/8/layout/radial5" loCatId="cycle" qsTypeId="urn:microsoft.com/office/officeart/2005/8/quickstyle/3d2" qsCatId="3D" csTypeId="urn:microsoft.com/office/officeart/2005/8/colors/colorful1#9" csCatId="colorful" phldr="1"/>
      <dgm:spPr/>
      <dgm:t>
        <a:bodyPr/>
        <a:lstStyle/>
        <a:p>
          <a:endParaRPr lang="ru-RU"/>
        </a:p>
      </dgm:t>
    </dgm:pt>
    <dgm:pt modelId="{AFB69D28-583E-460E-BCF2-312F4634E1DB}">
      <dgm:prSet phldrT="[Текст]"/>
      <dgm:spPr/>
      <dgm:t>
        <a:bodyPr/>
        <a:lstStyle/>
        <a:p>
          <a:r>
            <a:rPr lang="en-US" dirty="0" smtClean="0"/>
            <a:t>IDB</a:t>
          </a:r>
          <a:endParaRPr lang="ru-RU" dirty="0"/>
        </a:p>
      </dgm:t>
    </dgm:pt>
    <dgm:pt modelId="{7B2BF0A1-A44C-4FAD-8C02-2E337E712CA0}" type="parTrans" cxnId="{CFB2024E-2AE7-4D98-9C25-EF9F4D99556E}">
      <dgm:prSet/>
      <dgm:spPr/>
      <dgm:t>
        <a:bodyPr/>
        <a:lstStyle/>
        <a:p>
          <a:endParaRPr lang="ru-RU"/>
        </a:p>
      </dgm:t>
    </dgm:pt>
    <dgm:pt modelId="{FB90ECB9-5B83-4EF8-8BD1-975274803ACF}" type="sibTrans" cxnId="{CFB2024E-2AE7-4D98-9C25-EF9F4D99556E}">
      <dgm:prSet/>
      <dgm:spPr/>
      <dgm:t>
        <a:bodyPr/>
        <a:lstStyle/>
        <a:p>
          <a:endParaRPr lang="ru-RU"/>
        </a:p>
      </dgm:t>
    </dgm:pt>
    <dgm:pt modelId="{FB472544-D4C1-4B0C-83AE-B3ED43AF4201}">
      <dgm:prSet phldrT="[Текст]"/>
      <dgm:spPr/>
      <dgm:t>
        <a:bodyPr/>
        <a:lstStyle/>
        <a:p>
          <a:pPr>
            <a:spcAft>
              <a:spcPts val="0"/>
            </a:spcAft>
          </a:pPr>
          <a:r>
            <a:rPr lang="en-US" b="1" dirty="0" smtClean="0">
              <a:solidFill>
                <a:schemeClr val="bg2">
                  <a:lumMod val="50000"/>
                </a:schemeClr>
              </a:solidFill>
              <a:latin typeface="Calibri" pitchFamily="34" charset="0"/>
            </a:rPr>
            <a:t>REGIONAL POWER INTERCONNECTION TRANSMISSION PROJECT </a:t>
          </a:r>
          <a:r>
            <a:rPr lang="ru-RU" b="1" dirty="0" smtClean="0">
              <a:solidFill>
                <a:schemeClr val="bg2">
                  <a:lumMod val="50000"/>
                </a:schemeClr>
              </a:solidFill>
              <a:latin typeface="Calibri" pitchFamily="34" charset="0"/>
            </a:rPr>
            <a:t>      </a:t>
          </a:r>
          <a:r>
            <a:rPr lang="en-US" b="1" dirty="0" smtClean="0">
              <a:solidFill>
                <a:schemeClr val="bg2">
                  <a:lumMod val="50000"/>
                </a:schemeClr>
              </a:solidFill>
              <a:latin typeface="Calibri" pitchFamily="34" charset="0"/>
            </a:rPr>
            <a:t>Loan </a:t>
          </a:r>
          <a:r>
            <a:rPr lang="ru-RU" b="1" dirty="0" smtClean="0">
              <a:solidFill>
                <a:schemeClr val="bg2">
                  <a:lumMod val="50000"/>
                </a:schemeClr>
              </a:solidFill>
              <a:latin typeface="Calibri" pitchFamily="34" charset="0"/>
            </a:rPr>
            <a:t> 0030-</a:t>
          </a:r>
          <a:r>
            <a:rPr lang="en-US" b="1" dirty="0" smtClean="0">
              <a:solidFill>
                <a:schemeClr val="bg2">
                  <a:lumMod val="50000"/>
                </a:schemeClr>
              </a:solidFill>
              <a:latin typeface="Calibri" pitchFamily="34" charset="0"/>
            </a:rPr>
            <a:t>TAD</a:t>
          </a:r>
        </a:p>
        <a:p>
          <a:pPr>
            <a:spcAft>
              <a:spcPct val="35000"/>
            </a:spcAft>
          </a:pPr>
          <a:r>
            <a:rPr lang="en-US" b="1" dirty="0" smtClean="0">
              <a:solidFill>
                <a:schemeClr val="bg2">
                  <a:lumMod val="50000"/>
                </a:schemeClr>
              </a:solidFill>
              <a:latin typeface="Calibri" pitchFamily="34" charset="0"/>
            </a:rPr>
            <a:t>COMPLETED</a:t>
          </a:r>
          <a:endParaRPr lang="ru-RU" dirty="0">
            <a:solidFill>
              <a:schemeClr val="bg2">
                <a:lumMod val="50000"/>
              </a:schemeClr>
            </a:solidFill>
          </a:endParaRPr>
        </a:p>
      </dgm:t>
    </dgm:pt>
    <dgm:pt modelId="{AED0CB4F-6D5A-4754-9826-085237D4E51C}" type="parTrans" cxnId="{8C3CD80B-EA50-4568-A6EF-C411032E0542}">
      <dgm:prSet/>
      <dgm:spPr/>
      <dgm:t>
        <a:bodyPr/>
        <a:lstStyle/>
        <a:p>
          <a:endParaRPr lang="ru-RU"/>
        </a:p>
      </dgm:t>
    </dgm:pt>
    <dgm:pt modelId="{8EA254F5-0982-46F1-8870-C1D3ADF47EE5}" type="sibTrans" cxnId="{8C3CD80B-EA50-4568-A6EF-C411032E0542}">
      <dgm:prSet/>
      <dgm:spPr/>
      <dgm:t>
        <a:bodyPr/>
        <a:lstStyle/>
        <a:p>
          <a:endParaRPr lang="ru-RU"/>
        </a:p>
      </dgm:t>
    </dgm:pt>
    <dgm:pt modelId="{85BB1723-F361-490E-A563-3E9FEA59A66F}">
      <dgm:prSet phldrT="[Текст]" custT="1"/>
      <dgm:spPr/>
      <dgm:t>
        <a:bodyPr/>
        <a:lstStyle/>
        <a:p>
          <a:pPr>
            <a:spcAft>
              <a:spcPts val="0"/>
            </a:spcAft>
          </a:pPr>
          <a:r>
            <a:rPr lang="en-US" sz="1200" b="1" dirty="0" smtClean="0">
              <a:solidFill>
                <a:schemeClr val="bg2">
                  <a:lumMod val="50000"/>
                </a:schemeClr>
              </a:solidFill>
            </a:rPr>
            <a:t>REHABILITATION OF RAVSHAN SUBSTATION  </a:t>
          </a:r>
        </a:p>
        <a:p>
          <a:pPr>
            <a:spcAft>
              <a:spcPts val="0"/>
            </a:spcAft>
          </a:pPr>
          <a:r>
            <a:rPr lang="en-US" sz="1200" b="1" dirty="0" smtClean="0">
              <a:solidFill>
                <a:schemeClr val="bg2">
                  <a:lumMod val="50000"/>
                </a:schemeClr>
              </a:solidFill>
            </a:rPr>
            <a:t>0054-TAD</a:t>
          </a:r>
        </a:p>
        <a:p>
          <a:pPr>
            <a:spcAft>
              <a:spcPct val="35000"/>
            </a:spcAft>
          </a:pPr>
          <a:endParaRPr lang="en-US" sz="1200" b="1" dirty="0" smtClean="0">
            <a:solidFill>
              <a:schemeClr val="bg2">
                <a:lumMod val="50000"/>
              </a:schemeClr>
            </a:solidFill>
          </a:endParaRPr>
        </a:p>
        <a:p>
          <a:pPr>
            <a:spcAft>
              <a:spcPct val="35000"/>
            </a:spcAft>
          </a:pPr>
          <a:r>
            <a:rPr lang="en-US" sz="1200" b="1" dirty="0" smtClean="0">
              <a:solidFill>
                <a:schemeClr val="bg2">
                  <a:lumMod val="50000"/>
                </a:schemeClr>
              </a:solidFill>
            </a:rPr>
            <a:t>ONGOING</a:t>
          </a:r>
          <a:endParaRPr lang="ru-RU" sz="1200" b="1" dirty="0">
            <a:solidFill>
              <a:schemeClr val="bg2">
                <a:lumMod val="50000"/>
              </a:schemeClr>
            </a:solidFill>
          </a:endParaRPr>
        </a:p>
      </dgm:t>
    </dgm:pt>
    <dgm:pt modelId="{344C75AA-022B-4D59-BDB8-C05DAF0996A1}" type="parTrans" cxnId="{1F899C77-8D01-4221-80CF-4943C4A9E3C2}">
      <dgm:prSet/>
      <dgm:spPr/>
      <dgm:t>
        <a:bodyPr/>
        <a:lstStyle/>
        <a:p>
          <a:endParaRPr lang="ru-RU"/>
        </a:p>
      </dgm:t>
    </dgm:pt>
    <dgm:pt modelId="{723C9833-1DE3-48D0-98C5-EC1AEB35A302}" type="sibTrans" cxnId="{1F899C77-8D01-4221-80CF-4943C4A9E3C2}">
      <dgm:prSet/>
      <dgm:spPr/>
      <dgm:t>
        <a:bodyPr/>
        <a:lstStyle/>
        <a:p>
          <a:endParaRPr lang="ru-RU"/>
        </a:p>
      </dgm:t>
    </dgm:pt>
    <dgm:pt modelId="{CFD18FE0-F992-4A75-87EF-52E956CF0B81}">
      <dgm:prSet phldrT="[Текст]" custT="1"/>
      <dgm:spPr/>
      <dgm:t>
        <a:bodyPr/>
        <a:lstStyle/>
        <a:p>
          <a:r>
            <a:rPr lang="en-US" sz="1200" b="1" dirty="0" smtClean="0">
              <a:solidFill>
                <a:schemeClr val="bg2">
                  <a:lumMod val="50000"/>
                </a:schemeClr>
              </a:solidFill>
            </a:rPr>
            <a:t>CONSTRUCTION OF MHPP IN RURAL AREAS OF THE REPUBLIC OF TAJIKISTAN</a:t>
          </a:r>
          <a:r>
            <a:rPr lang="ru-RU" sz="1200" b="1" dirty="0" smtClean="0">
              <a:solidFill>
                <a:schemeClr val="bg2">
                  <a:lumMod val="50000"/>
                </a:schemeClr>
              </a:solidFill>
            </a:rPr>
            <a:t>  </a:t>
          </a:r>
          <a:r>
            <a:rPr lang="en-US" sz="1200" b="1" dirty="0" smtClean="0">
              <a:solidFill>
                <a:schemeClr val="bg2">
                  <a:lumMod val="50000"/>
                </a:schemeClr>
              </a:solidFill>
            </a:rPr>
            <a:t>Loan  0022-TAD</a:t>
          </a:r>
        </a:p>
        <a:p>
          <a:r>
            <a:rPr lang="en-US" sz="1200" b="1" dirty="0" smtClean="0">
              <a:solidFill>
                <a:schemeClr val="bg2">
                  <a:lumMod val="50000"/>
                </a:schemeClr>
              </a:solidFill>
              <a:latin typeface="Calibri" pitchFamily="34" charset="0"/>
            </a:rPr>
            <a:t>COMPLETED</a:t>
          </a:r>
          <a:endParaRPr lang="ru-RU" sz="1200" b="1" dirty="0">
            <a:solidFill>
              <a:schemeClr val="bg2">
                <a:lumMod val="50000"/>
              </a:schemeClr>
            </a:solidFill>
          </a:endParaRPr>
        </a:p>
      </dgm:t>
    </dgm:pt>
    <dgm:pt modelId="{14514F9C-FAA1-469A-9B1F-352DBD84DF58}" type="parTrans" cxnId="{017E107E-F200-459B-B578-C2FD7D0621A4}">
      <dgm:prSet/>
      <dgm:spPr/>
      <dgm:t>
        <a:bodyPr/>
        <a:lstStyle/>
        <a:p>
          <a:endParaRPr lang="ru-RU"/>
        </a:p>
      </dgm:t>
    </dgm:pt>
    <dgm:pt modelId="{E8A0A696-842F-4A66-9536-E320D254897B}" type="sibTrans" cxnId="{017E107E-F200-459B-B578-C2FD7D0621A4}">
      <dgm:prSet/>
      <dgm:spPr/>
      <dgm:t>
        <a:bodyPr/>
        <a:lstStyle/>
        <a:p>
          <a:endParaRPr lang="ru-RU"/>
        </a:p>
      </dgm:t>
    </dgm:pt>
    <dgm:pt modelId="{30E0107A-B1F3-4071-ADF9-5E23F4779B1C}">
      <dgm:prSet phldrT="[Текст]" custT="1"/>
      <dgm:spPr/>
      <dgm:t>
        <a:bodyPr/>
        <a:lstStyle/>
        <a:p>
          <a:pPr>
            <a:spcAft>
              <a:spcPts val="0"/>
            </a:spcAft>
          </a:pPr>
          <a:r>
            <a:rPr lang="en-US" sz="1100" b="1" dirty="0" smtClean="0">
              <a:solidFill>
                <a:schemeClr val="bg2">
                  <a:lumMod val="50000"/>
                </a:schemeClr>
              </a:solidFill>
              <a:latin typeface="Calibri" pitchFamily="34" charset="0"/>
            </a:rPr>
            <a:t>REHABILITATION OF ENERGY SECTOR OF THE REPUBLIC OF TAJIKISTAN </a:t>
          </a:r>
        </a:p>
        <a:p>
          <a:pPr>
            <a:spcAft>
              <a:spcPts val="0"/>
            </a:spcAft>
          </a:pPr>
          <a:r>
            <a:rPr lang="en-US" sz="1100" b="1" dirty="0" smtClean="0">
              <a:solidFill>
                <a:schemeClr val="bg2">
                  <a:lumMod val="50000"/>
                </a:schemeClr>
              </a:solidFill>
              <a:latin typeface="Calibri" pitchFamily="34" charset="0"/>
            </a:rPr>
            <a:t>Loan </a:t>
          </a:r>
          <a:r>
            <a:rPr lang="ru-RU" sz="1100" b="1" dirty="0" smtClean="0">
              <a:solidFill>
                <a:schemeClr val="bg2">
                  <a:lumMod val="50000"/>
                </a:schemeClr>
              </a:solidFill>
              <a:latin typeface="Calibri" pitchFamily="34" charset="0"/>
            </a:rPr>
            <a:t>00</a:t>
          </a:r>
          <a:r>
            <a:rPr lang="en-US" sz="1100" b="1" dirty="0" smtClean="0">
              <a:solidFill>
                <a:schemeClr val="bg2">
                  <a:lumMod val="50000"/>
                </a:schemeClr>
              </a:solidFill>
              <a:latin typeface="Calibri" pitchFamily="34" charset="0"/>
            </a:rPr>
            <a:t>1</a:t>
          </a:r>
          <a:r>
            <a:rPr lang="ru-RU" sz="1100" b="1" dirty="0" smtClean="0">
              <a:solidFill>
                <a:schemeClr val="bg2">
                  <a:lumMod val="50000"/>
                </a:schemeClr>
              </a:solidFill>
              <a:latin typeface="Calibri" pitchFamily="34" charset="0"/>
            </a:rPr>
            <a:t>1,0029</a:t>
          </a:r>
          <a:r>
            <a:rPr lang="en-US" sz="1100" b="1" dirty="0" smtClean="0">
              <a:solidFill>
                <a:schemeClr val="bg2">
                  <a:lumMod val="50000"/>
                </a:schemeClr>
              </a:solidFill>
              <a:latin typeface="Calibri" pitchFamily="34" charset="0"/>
            </a:rPr>
            <a:t> and </a:t>
          </a:r>
          <a:r>
            <a:rPr lang="ru-RU" sz="1100" b="1" dirty="0" smtClean="0">
              <a:solidFill>
                <a:schemeClr val="bg2">
                  <a:lumMod val="50000"/>
                </a:schemeClr>
              </a:solidFill>
              <a:latin typeface="Calibri" pitchFamily="34" charset="0"/>
            </a:rPr>
            <a:t>0031</a:t>
          </a:r>
          <a:r>
            <a:rPr lang="en-US" sz="1100" b="1" dirty="0" smtClean="0">
              <a:solidFill>
                <a:schemeClr val="bg2">
                  <a:lumMod val="50000"/>
                </a:schemeClr>
              </a:solidFill>
              <a:latin typeface="Calibri" pitchFamily="34" charset="0"/>
            </a:rPr>
            <a:t>-TAD</a:t>
          </a:r>
        </a:p>
        <a:p>
          <a:pPr>
            <a:spcAft>
              <a:spcPct val="35000"/>
            </a:spcAft>
          </a:pPr>
          <a:endParaRPr lang="en-US" sz="1100" b="1" dirty="0" smtClean="0">
            <a:solidFill>
              <a:schemeClr val="bg1"/>
            </a:solidFill>
            <a:latin typeface="Calibri" pitchFamily="34" charset="0"/>
          </a:endParaRPr>
        </a:p>
        <a:p>
          <a:pPr>
            <a:spcAft>
              <a:spcPct val="35000"/>
            </a:spcAft>
          </a:pPr>
          <a:r>
            <a:rPr lang="en-US" sz="1100" b="1" dirty="0" smtClean="0">
              <a:solidFill>
                <a:schemeClr val="bg1"/>
              </a:solidFill>
              <a:latin typeface="Calibri" pitchFamily="34" charset="0"/>
            </a:rPr>
            <a:t>COMPLETED</a:t>
          </a:r>
          <a:endParaRPr lang="ru-RU" sz="900" dirty="0">
            <a:solidFill>
              <a:schemeClr val="bg1"/>
            </a:solidFill>
          </a:endParaRPr>
        </a:p>
      </dgm:t>
    </dgm:pt>
    <dgm:pt modelId="{04EC3F90-67A2-446D-971F-517A93FFED57}" type="parTrans" cxnId="{15CEDCAB-0C87-4146-877E-FD7B5FAD0440}">
      <dgm:prSet/>
      <dgm:spPr/>
      <dgm:t>
        <a:bodyPr/>
        <a:lstStyle/>
        <a:p>
          <a:endParaRPr lang="ru-RU"/>
        </a:p>
      </dgm:t>
    </dgm:pt>
    <dgm:pt modelId="{96F92DFE-54B0-4722-A93E-309DBB7CE57B}" type="sibTrans" cxnId="{15CEDCAB-0C87-4146-877E-FD7B5FAD0440}">
      <dgm:prSet/>
      <dgm:spPr/>
      <dgm:t>
        <a:bodyPr/>
        <a:lstStyle/>
        <a:p>
          <a:endParaRPr lang="ru-RU"/>
        </a:p>
      </dgm:t>
    </dgm:pt>
    <dgm:pt modelId="{16F40598-2563-4579-94FC-EE31DE54F02B}" type="pres">
      <dgm:prSet presAssocID="{96353F53-5EC0-4FCC-AC69-3C3041A8E9F2}" presName="Name0" presStyleCnt="0">
        <dgm:presLayoutVars>
          <dgm:chMax val="1"/>
          <dgm:dir/>
          <dgm:animLvl val="ctr"/>
          <dgm:resizeHandles val="exact"/>
        </dgm:presLayoutVars>
      </dgm:prSet>
      <dgm:spPr/>
      <dgm:t>
        <a:bodyPr/>
        <a:lstStyle/>
        <a:p>
          <a:endParaRPr lang="ru-RU"/>
        </a:p>
      </dgm:t>
    </dgm:pt>
    <dgm:pt modelId="{60B8414C-CE31-429E-A620-E6525FB2FEB3}" type="pres">
      <dgm:prSet presAssocID="{AFB69D28-583E-460E-BCF2-312F4634E1DB}" presName="centerShape" presStyleLbl="node0" presStyleIdx="0" presStyleCnt="1"/>
      <dgm:spPr/>
      <dgm:t>
        <a:bodyPr/>
        <a:lstStyle/>
        <a:p>
          <a:endParaRPr lang="ru-RU"/>
        </a:p>
      </dgm:t>
    </dgm:pt>
    <dgm:pt modelId="{0D341AD2-083E-4F8D-8CDC-ABB57B326CAA}" type="pres">
      <dgm:prSet presAssocID="{AED0CB4F-6D5A-4754-9826-085237D4E51C}" presName="parTrans" presStyleLbl="sibTrans2D1" presStyleIdx="0" presStyleCnt="4"/>
      <dgm:spPr/>
      <dgm:t>
        <a:bodyPr/>
        <a:lstStyle/>
        <a:p>
          <a:endParaRPr lang="ru-RU"/>
        </a:p>
      </dgm:t>
    </dgm:pt>
    <dgm:pt modelId="{0E572624-8D46-4E89-8F0B-2FF97CF1317C}" type="pres">
      <dgm:prSet presAssocID="{AED0CB4F-6D5A-4754-9826-085237D4E51C}" presName="connectorText" presStyleLbl="sibTrans2D1" presStyleIdx="0" presStyleCnt="4"/>
      <dgm:spPr/>
      <dgm:t>
        <a:bodyPr/>
        <a:lstStyle/>
        <a:p>
          <a:endParaRPr lang="ru-RU"/>
        </a:p>
      </dgm:t>
    </dgm:pt>
    <dgm:pt modelId="{894ADA75-1E24-48A6-9E63-3DD20AAA4831}" type="pres">
      <dgm:prSet presAssocID="{FB472544-D4C1-4B0C-83AE-B3ED43AF4201}" presName="node" presStyleLbl="node1" presStyleIdx="0" presStyleCnt="4" custScaleX="159009" custScaleY="154056" custRadScaleRad="105677">
        <dgm:presLayoutVars>
          <dgm:bulletEnabled val="1"/>
        </dgm:presLayoutVars>
      </dgm:prSet>
      <dgm:spPr/>
      <dgm:t>
        <a:bodyPr/>
        <a:lstStyle/>
        <a:p>
          <a:endParaRPr lang="ru-RU"/>
        </a:p>
      </dgm:t>
    </dgm:pt>
    <dgm:pt modelId="{4C09C61D-9FE8-403B-AE93-BB343BCAF87D}" type="pres">
      <dgm:prSet presAssocID="{344C75AA-022B-4D59-BDB8-C05DAF0996A1}" presName="parTrans" presStyleLbl="sibTrans2D1" presStyleIdx="1" presStyleCnt="4"/>
      <dgm:spPr/>
      <dgm:t>
        <a:bodyPr/>
        <a:lstStyle/>
        <a:p>
          <a:endParaRPr lang="ru-RU"/>
        </a:p>
      </dgm:t>
    </dgm:pt>
    <dgm:pt modelId="{D1A3C178-766B-4D1A-983C-EE3E315887F5}" type="pres">
      <dgm:prSet presAssocID="{344C75AA-022B-4D59-BDB8-C05DAF0996A1}" presName="connectorText" presStyleLbl="sibTrans2D1" presStyleIdx="1" presStyleCnt="4"/>
      <dgm:spPr/>
      <dgm:t>
        <a:bodyPr/>
        <a:lstStyle/>
        <a:p>
          <a:endParaRPr lang="ru-RU"/>
        </a:p>
      </dgm:t>
    </dgm:pt>
    <dgm:pt modelId="{0657495C-B48E-4EA1-8C75-6B02A9C55112}" type="pres">
      <dgm:prSet presAssocID="{85BB1723-F361-490E-A563-3E9FEA59A66F}" presName="node" presStyleLbl="node1" presStyleIdx="1" presStyleCnt="4" custScaleX="174176" custScaleY="163827" custRadScaleRad="172676" custRadScaleInc="-966">
        <dgm:presLayoutVars>
          <dgm:bulletEnabled val="1"/>
        </dgm:presLayoutVars>
      </dgm:prSet>
      <dgm:spPr/>
      <dgm:t>
        <a:bodyPr/>
        <a:lstStyle/>
        <a:p>
          <a:endParaRPr lang="ru-RU"/>
        </a:p>
      </dgm:t>
    </dgm:pt>
    <dgm:pt modelId="{20EF58D3-041B-4C30-B7C0-01F27ECE16FB}" type="pres">
      <dgm:prSet presAssocID="{14514F9C-FAA1-469A-9B1F-352DBD84DF58}" presName="parTrans" presStyleLbl="sibTrans2D1" presStyleIdx="2" presStyleCnt="4"/>
      <dgm:spPr/>
      <dgm:t>
        <a:bodyPr/>
        <a:lstStyle/>
        <a:p>
          <a:endParaRPr lang="ru-RU"/>
        </a:p>
      </dgm:t>
    </dgm:pt>
    <dgm:pt modelId="{FF84DD33-8B06-4A04-9892-5EA934B78E54}" type="pres">
      <dgm:prSet presAssocID="{14514F9C-FAA1-469A-9B1F-352DBD84DF58}" presName="connectorText" presStyleLbl="sibTrans2D1" presStyleIdx="2" presStyleCnt="4"/>
      <dgm:spPr/>
      <dgm:t>
        <a:bodyPr/>
        <a:lstStyle/>
        <a:p>
          <a:endParaRPr lang="ru-RU"/>
        </a:p>
      </dgm:t>
    </dgm:pt>
    <dgm:pt modelId="{CFACE260-88A7-4FEC-B7D6-12D65DF76B38}" type="pres">
      <dgm:prSet presAssocID="{CFD18FE0-F992-4A75-87EF-52E956CF0B81}" presName="node" presStyleLbl="node1" presStyleIdx="2" presStyleCnt="4" custScaleX="189513" custScaleY="145169" custRadScaleRad="100078" custRadScaleInc="-5043">
        <dgm:presLayoutVars>
          <dgm:bulletEnabled val="1"/>
        </dgm:presLayoutVars>
      </dgm:prSet>
      <dgm:spPr/>
      <dgm:t>
        <a:bodyPr/>
        <a:lstStyle/>
        <a:p>
          <a:endParaRPr lang="ru-RU"/>
        </a:p>
      </dgm:t>
    </dgm:pt>
    <dgm:pt modelId="{CD3FCD23-3920-40FB-9939-1CA3DE556BEA}" type="pres">
      <dgm:prSet presAssocID="{04EC3F90-67A2-446D-971F-517A93FFED57}" presName="parTrans" presStyleLbl="sibTrans2D1" presStyleIdx="3" presStyleCnt="4"/>
      <dgm:spPr/>
      <dgm:t>
        <a:bodyPr/>
        <a:lstStyle/>
        <a:p>
          <a:endParaRPr lang="ru-RU"/>
        </a:p>
      </dgm:t>
    </dgm:pt>
    <dgm:pt modelId="{004AB53F-D6EC-43EF-AA0F-A58DF7836BA0}" type="pres">
      <dgm:prSet presAssocID="{04EC3F90-67A2-446D-971F-517A93FFED57}" presName="connectorText" presStyleLbl="sibTrans2D1" presStyleIdx="3" presStyleCnt="4"/>
      <dgm:spPr/>
      <dgm:t>
        <a:bodyPr/>
        <a:lstStyle/>
        <a:p>
          <a:endParaRPr lang="ru-RU"/>
        </a:p>
      </dgm:t>
    </dgm:pt>
    <dgm:pt modelId="{8509B2FB-39AB-46DD-A79A-2AC9B4E8960F}" type="pres">
      <dgm:prSet presAssocID="{30E0107A-B1F3-4071-ADF9-5E23F4779B1C}" presName="node" presStyleLbl="node1" presStyleIdx="3" presStyleCnt="4" custScaleX="174879" custScaleY="161450" custRadScaleRad="163507" custRadScaleInc="510">
        <dgm:presLayoutVars>
          <dgm:bulletEnabled val="1"/>
        </dgm:presLayoutVars>
      </dgm:prSet>
      <dgm:spPr/>
      <dgm:t>
        <a:bodyPr/>
        <a:lstStyle/>
        <a:p>
          <a:endParaRPr lang="ru-RU"/>
        </a:p>
      </dgm:t>
    </dgm:pt>
  </dgm:ptLst>
  <dgm:cxnLst>
    <dgm:cxn modelId="{15CEDCAB-0C87-4146-877E-FD7B5FAD0440}" srcId="{AFB69D28-583E-460E-BCF2-312F4634E1DB}" destId="{30E0107A-B1F3-4071-ADF9-5E23F4779B1C}" srcOrd="3" destOrd="0" parTransId="{04EC3F90-67A2-446D-971F-517A93FFED57}" sibTransId="{96F92DFE-54B0-4722-A93E-309DBB7CE57B}"/>
    <dgm:cxn modelId="{24CD3DEB-BBE9-47B8-82C5-5E82069E79F1}" type="presOf" srcId="{96353F53-5EC0-4FCC-AC69-3C3041A8E9F2}" destId="{16F40598-2563-4579-94FC-EE31DE54F02B}" srcOrd="0" destOrd="0" presId="urn:microsoft.com/office/officeart/2005/8/layout/radial5"/>
    <dgm:cxn modelId="{FBD79A26-498A-46E3-A87E-1C328EA42FB9}" type="presOf" srcId="{FB472544-D4C1-4B0C-83AE-B3ED43AF4201}" destId="{894ADA75-1E24-48A6-9E63-3DD20AAA4831}" srcOrd="0" destOrd="0" presId="urn:microsoft.com/office/officeart/2005/8/layout/radial5"/>
    <dgm:cxn modelId="{B5E5C395-1DCA-42B7-8558-10945519584D}" type="presOf" srcId="{04EC3F90-67A2-446D-971F-517A93FFED57}" destId="{CD3FCD23-3920-40FB-9939-1CA3DE556BEA}" srcOrd="0" destOrd="0" presId="urn:microsoft.com/office/officeart/2005/8/layout/radial5"/>
    <dgm:cxn modelId="{B4DBE09C-A60A-4FDC-A322-8EBB536157C3}" type="presOf" srcId="{344C75AA-022B-4D59-BDB8-C05DAF0996A1}" destId="{D1A3C178-766B-4D1A-983C-EE3E315887F5}" srcOrd="1" destOrd="0" presId="urn:microsoft.com/office/officeart/2005/8/layout/radial5"/>
    <dgm:cxn modelId="{02DD1553-EC8C-4D1C-B29A-BB8E73DFED98}" type="presOf" srcId="{85BB1723-F361-490E-A563-3E9FEA59A66F}" destId="{0657495C-B48E-4EA1-8C75-6B02A9C55112}" srcOrd="0" destOrd="0" presId="urn:microsoft.com/office/officeart/2005/8/layout/radial5"/>
    <dgm:cxn modelId="{E4127A70-E03F-4345-ADB1-EE32C18C73B4}" type="presOf" srcId="{04EC3F90-67A2-446D-971F-517A93FFED57}" destId="{004AB53F-D6EC-43EF-AA0F-A58DF7836BA0}" srcOrd="1" destOrd="0" presId="urn:microsoft.com/office/officeart/2005/8/layout/radial5"/>
    <dgm:cxn modelId="{FEDDADFF-5EA9-43DD-851F-531EBE5177B8}" type="presOf" srcId="{CFD18FE0-F992-4A75-87EF-52E956CF0B81}" destId="{CFACE260-88A7-4FEC-B7D6-12D65DF76B38}" srcOrd="0" destOrd="0" presId="urn:microsoft.com/office/officeart/2005/8/layout/radial5"/>
    <dgm:cxn modelId="{D381E709-A72C-4459-AE08-8295FCCECA8C}" type="presOf" srcId="{AED0CB4F-6D5A-4754-9826-085237D4E51C}" destId="{0E572624-8D46-4E89-8F0B-2FF97CF1317C}" srcOrd="1" destOrd="0" presId="urn:microsoft.com/office/officeart/2005/8/layout/radial5"/>
    <dgm:cxn modelId="{746C636D-0CDD-413E-9CBA-52CB84E28679}" type="presOf" srcId="{30E0107A-B1F3-4071-ADF9-5E23F4779B1C}" destId="{8509B2FB-39AB-46DD-A79A-2AC9B4E8960F}" srcOrd="0" destOrd="0" presId="urn:microsoft.com/office/officeart/2005/8/layout/radial5"/>
    <dgm:cxn modelId="{99BCF0C3-25A9-4AFB-8C88-FC0A6F50F85B}" type="presOf" srcId="{344C75AA-022B-4D59-BDB8-C05DAF0996A1}" destId="{4C09C61D-9FE8-403B-AE93-BB343BCAF87D}" srcOrd="0" destOrd="0" presId="urn:microsoft.com/office/officeart/2005/8/layout/radial5"/>
    <dgm:cxn modelId="{1F899C77-8D01-4221-80CF-4943C4A9E3C2}" srcId="{AFB69D28-583E-460E-BCF2-312F4634E1DB}" destId="{85BB1723-F361-490E-A563-3E9FEA59A66F}" srcOrd="1" destOrd="0" parTransId="{344C75AA-022B-4D59-BDB8-C05DAF0996A1}" sibTransId="{723C9833-1DE3-48D0-98C5-EC1AEB35A302}"/>
    <dgm:cxn modelId="{81B00088-A691-40C2-BB71-D29637CC7176}" type="presOf" srcId="{14514F9C-FAA1-469A-9B1F-352DBD84DF58}" destId="{20EF58D3-041B-4C30-B7C0-01F27ECE16FB}" srcOrd="0" destOrd="0" presId="urn:microsoft.com/office/officeart/2005/8/layout/radial5"/>
    <dgm:cxn modelId="{017E107E-F200-459B-B578-C2FD7D0621A4}" srcId="{AFB69D28-583E-460E-BCF2-312F4634E1DB}" destId="{CFD18FE0-F992-4A75-87EF-52E956CF0B81}" srcOrd="2" destOrd="0" parTransId="{14514F9C-FAA1-469A-9B1F-352DBD84DF58}" sibTransId="{E8A0A696-842F-4A66-9536-E320D254897B}"/>
    <dgm:cxn modelId="{8C3CD80B-EA50-4568-A6EF-C411032E0542}" srcId="{AFB69D28-583E-460E-BCF2-312F4634E1DB}" destId="{FB472544-D4C1-4B0C-83AE-B3ED43AF4201}" srcOrd="0" destOrd="0" parTransId="{AED0CB4F-6D5A-4754-9826-085237D4E51C}" sibTransId="{8EA254F5-0982-46F1-8870-C1D3ADF47EE5}"/>
    <dgm:cxn modelId="{CFB2024E-2AE7-4D98-9C25-EF9F4D99556E}" srcId="{96353F53-5EC0-4FCC-AC69-3C3041A8E9F2}" destId="{AFB69D28-583E-460E-BCF2-312F4634E1DB}" srcOrd="0" destOrd="0" parTransId="{7B2BF0A1-A44C-4FAD-8C02-2E337E712CA0}" sibTransId="{FB90ECB9-5B83-4EF8-8BD1-975274803ACF}"/>
    <dgm:cxn modelId="{3268602B-9896-4B41-B0AF-5927C24A6979}" type="presOf" srcId="{14514F9C-FAA1-469A-9B1F-352DBD84DF58}" destId="{FF84DD33-8B06-4A04-9892-5EA934B78E54}" srcOrd="1" destOrd="0" presId="urn:microsoft.com/office/officeart/2005/8/layout/radial5"/>
    <dgm:cxn modelId="{D137A591-3A02-48F0-B8B4-9C0BBEDEE9C0}" type="presOf" srcId="{AFB69D28-583E-460E-BCF2-312F4634E1DB}" destId="{60B8414C-CE31-429E-A620-E6525FB2FEB3}" srcOrd="0" destOrd="0" presId="urn:microsoft.com/office/officeart/2005/8/layout/radial5"/>
    <dgm:cxn modelId="{003C4772-2DCB-4EC0-B5D5-114DE0CB2A67}" type="presOf" srcId="{AED0CB4F-6D5A-4754-9826-085237D4E51C}" destId="{0D341AD2-083E-4F8D-8CDC-ABB57B326CAA}" srcOrd="0" destOrd="0" presId="urn:microsoft.com/office/officeart/2005/8/layout/radial5"/>
    <dgm:cxn modelId="{73F33E13-1B2D-4886-B313-087B3AFD617B}" type="presParOf" srcId="{16F40598-2563-4579-94FC-EE31DE54F02B}" destId="{60B8414C-CE31-429E-A620-E6525FB2FEB3}" srcOrd="0" destOrd="0" presId="urn:microsoft.com/office/officeart/2005/8/layout/radial5"/>
    <dgm:cxn modelId="{DC1EF132-9DA8-4758-B184-9582E39BDDE5}" type="presParOf" srcId="{16F40598-2563-4579-94FC-EE31DE54F02B}" destId="{0D341AD2-083E-4F8D-8CDC-ABB57B326CAA}" srcOrd="1" destOrd="0" presId="urn:microsoft.com/office/officeart/2005/8/layout/radial5"/>
    <dgm:cxn modelId="{A54A8727-B32B-4B13-9203-00D9E90874DD}" type="presParOf" srcId="{0D341AD2-083E-4F8D-8CDC-ABB57B326CAA}" destId="{0E572624-8D46-4E89-8F0B-2FF97CF1317C}" srcOrd="0" destOrd="0" presId="urn:microsoft.com/office/officeart/2005/8/layout/radial5"/>
    <dgm:cxn modelId="{C34D9DB6-469B-4AE8-9E03-9E9CFC90AECB}" type="presParOf" srcId="{16F40598-2563-4579-94FC-EE31DE54F02B}" destId="{894ADA75-1E24-48A6-9E63-3DD20AAA4831}" srcOrd="2" destOrd="0" presId="urn:microsoft.com/office/officeart/2005/8/layout/radial5"/>
    <dgm:cxn modelId="{7CC9885D-610F-4F97-9C61-B84B3DC5E725}" type="presParOf" srcId="{16F40598-2563-4579-94FC-EE31DE54F02B}" destId="{4C09C61D-9FE8-403B-AE93-BB343BCAF87D}" srcOrd="3" destOrd="0" presId="urn:microsoft.com/office/officeart/2005/8/layout/radial5"/>
    <dgm:cxn modelId="{9E3429EA-829E-4E02-B4D6-E6C609D77C9A}" type="presParOf" srcId="{4C09C61D-9FE8-403B-AE93-BB343BCAF87D}" destId="{D1A3C178-766B-4D1A-983C-EE3E315887F5}" srcOrd="0" destOrd="0" presId="urn:microsoft.com/office/officeart/2005/8/layout/radial5"/>
    <dgm:cxn modelId="{779F35BE-B922-42EE-88FA-951914D07739}" type="presParOf" srcId="{16F40598-2563-4579-94FC-EE31DE54F02B}" destId="{0657495C-B48E-4EA1-8C75-6B02A9C55112}" srcOrd="4" destOrd="0" presId="urn:microsoft.com/office/officeart/2005/8/layout/radial5"/>
    <dgm:cxn modelId="{022BD31A-A251-4587-8CA4-EE21FF6CE44B}" type="presParOf" srcId="{16F40598-2563-4579-94FC-EE31DE54F02B}" destId="{20EF58D3-041B-4C30-B7C0-01F27ECE16FB}" srcOrd="5" destOrd="0" presId="urn:microsoft.com/office/officeart/2005/8/layout/radial5"/>
    <dgm:cxn modelId="{E68AF19D-BFBC-4C91-9826-ACCA5F52636A}" type="presParOf" srcId="{20EF58D3-041B-4C30-B7C0-01F27ECE16FB}" destId="{FF84DD33-8B06-4A04-9892-5EA934B78E54}" srcOrd="0" destOrd="0" presId="urn:microsoft.com/office/officeart/2005/8/layout/radial5"/>
    <dgm:cxn modelId="{71CA3338-8EE2-4563-867C-0225E5C9679E}" type="presParOf" srcId="{16F40598-2563-4579-94FC-EE31DE54F02B}" destId="{CFACE260-88A7-4FEC-B7D6-12D65DF76B38}" srcOrd="6" destOrd="0" presId="urn:microsoft.com/office/officeart/2005/8/layout/radial5"/>
    <dgm:cxn modelId="{2DF5F797-8D04-4F23-A78A-48CAF0828E3B}" type="presParOf" srcId="{16F40598-2563-4579-94FC-EE31DE54F02B}" destId="{CD3FCD23-3920-40FB-9939-1CA3DE556BEA}" srcOrd="7" destOrd="0" presId="urn:microsoft.com/office/officeart/2005/8/layout/radial5"/>
    <dgm:cxn modelId="{86110ECB-18FF-4C14-A765-3886F88F6268}" type="presParOf" srcId="{CD3FCD23-3920-40FB-9939-1CA3DE556BEA}" destId="{004AB53F-D6EC-43EF-AA0F-A58DF7836BA0}" srcOrd="0" destOrd="0" presId="urn:microsoft.com/office/officeart/2005/8/layout/radial5"/>
    <dgm:cxn modelId="{72DEC189-37DE-436D-AB08-B20094261479}" type="presParOf" srcId="{16F40598-2563-4579-94FC-EE31DE54F02B}" destId="{8509B2FB-39AB-46DD-A79A-2AC9B4E8960F}"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6F6875-1732-4295-AFAA-B869198D50C6}" type="doc">
      <dgm:prSet loTypeId="urn:microsoft.com/office/officeart/2005/8/layout/radial5" loCatId="cycle" qsTypeId="urn:microsoft.com/office/officeart/2005/8/quickstyle/3d2" qsCatId="3D" csTypeId="urn:microsoft.com/office/officeart/2005/8/colors/colorful1#10" csCatId="colorful" phldr="1"/>
      <dgm:spPr/>
      <dgm:t>
        <a:bodyPr/>
        <a:lstStyle/>
        <a:p>
          <a:endParaRPr lang="ru-RU"/>
        </a:p>
      </dgm:t>
    </dgm:pt>
    <dgm:pt modelId="{4C936199-05C4-4C60-8B79-418B8049DCAB}">
      <dgm:prSet phldrT="[Текст]"/>
      <dgm:spPr/>
      <dgm:t>
        <a:bodyPr/>
        <a:lstStyle/>
        <a:p>
          <a:r>
            <a:rPr lang="en-US" dirty="0" err="1" smtClean="0"/>
            <a:t>EximBank</a:t>
          </a:r>
          <a:r>
            <a:rPr lang="en-US" dirty="0" smtClean="0"/>
            <a:t> China</a:t>
          </a:r>
          <a:endParaRPr lang="ru-RU" dirty="0"/>
        </a:p>
      </dgm:t>
    </dgm:pt>
    <dgm:pt modelId="{911E9DAF-1FFB-44E1-9960-FC48CE42B6AF}" type="parTrans" cxnId="{D7DB07A7-1F55-49F9-A644-F92D34C06378}">
      <dgm:prSet/>
      <dgm:spPr/>
      <dgm:t>
        <a:bodyPr/>
        <a:lstStyle/>
        <a:p>
          <a:endParaRPr lang="ru-RU"/>
        </a:p>
      </dgm:t>
    </dgm:pt>
    <dgm:pt modelId="{6B82E36B-E75A-40BE-BB52-63E1E063BCD0}" type="sibTrans" cxnId="{D7DB07A7-1F55-49F9-A644-F92D34C06378}">
      <dgm:prSet/>
      <dgm:spPr/>
      <dgm:t>
        <a:bodyPr/>
        <a:lstStyle/>
        <a:p>
          <a:endParaRPr lang="ru-RU"/>
        </a:p>
      </dgm:t>
    </dgm:pt>
    <dgm:pt modelId="{A36F0B00-F68D-4030-9F9E-5B0A319C645C}">
      <dgm:prSet phldrT="[Текст]" custT="1"/>
      <dgm:spPr/>
      <dgm:t>
        <a:bodyPr/>
        <a:lstStyle/>
        <a:p>
          <a:r>
            <a:rPr lang="en-US" sz="1050" b="1" dirty="0" smtClean="0">
              <a:latin typeface="Calibri" pitchFamily="34" charset="0"/>
            </a:rPr>
            <a:t>ADDITIONAL WORKS OF CONSTRUCTION 500kV OHL</a:t>
          </a:r>
          <a:r>
            <a:rPr lang="ru-RU" sz="1050" b="1" dirty="0" smtClean="0">
              <a:latin typeface="Calibri" pitchFamily="34" charset="0"/>
            </a:rPr>
            <a:t> </a:t>
          </a:r>
          <a:r>
            <a:rPr lang="en-US" sz="1050" b="1" dirty="0" smtClean="0">
              <a:latin typeface="Calibri" pitchFamily="34" charset="0"/>
            </a:rPr>
            <a:t>SOUTH-NORTH AND 220kV OHL LOLAZOR-KHATLON</a:t>
          </a:r>
        </a:p>
        <a:p>
          <a:r>
            <a:rPr lang="en-US" sz="1050" b="1" dirty="0" smtClean="0">
              <a:solidFill>
                <a:schemeClr val="bg1"/>
              </a:solidFill>
              <a:latin typeface="Calibri" pitchFamily="34" charset="0"/>
            </a:rPr>
            <a:t>COMPLETED</a:t>
          </a:r>
          <a:endParaRPr lang="ru-RU" sz="1050" dirty="0"/>
        </a:p>
      </dgm:t>
    </dgm:pt>
    <dgm:pt modelId="{7D48C453-66F0-47E8-A5A3-A22E9F284222}" type="parTrans" cxnId="{3B6EF54A-4E9D-41B1-BB1F-754DF29A52FC}">
      <dgm:prSet/>
      <dgm:spPr/>
      <dgm:t>
        <a:bodyPr/>
        <a:lstStyle/>
        <a:p>
          <a:endParaRPr lang="ru-RU"/>
        </a:p>
      </dgm:t>
    </dgm:pt>
    <dgm:pt modelId="{C4DB1BDE-383F-4AA8-A5E3-40433910FC02}" type="sibTrans" cxnId="{3B6EF54A-4E9D-41B1-BB1F-754DF29A52FC}">
      <dgm:prSet/>
      <dgm:spPr/>
      <dgm:t>
        <a:bodyPr/>
        <a:lstStyle/>
        <a:p>
          <a:endParaRPr lang="ru-RU"/>
        </a:p>
      </dgm:t>
    </dgm:pt>
    <dgm:pt modelId="{1703D350-2FA1-4819-8EFA-90CFC6748E08}">
      <dgm:prSet phldrT="[Текст]" custT="1"/>
      <dgm:spPr/>
      <dgm:t>
        <a:bodyPr/>
        <a:lstStyle/>
        <a:p>
          <a:r>
            <a:rPr lang="en-US" sz="1100" b="1" dirty="0" smtClean="0">
              <a:latin typeface="Calibri" pitchFamily="34" charset="0"/>
            </a:rPr>
            <a:t>ESTABLISHMENT OF UNIFIED POWER SYSTEM OF  THE NORTH OF TAJIKISTAN </a:t>
          </a:r>
        </a:p>
        <a:p>
          <a:r>
            <a:rPr lang="en-US" sz="1100" b="1" dirty="0" smtClean="0">
              <a:solidFill>
                <a:schemeClr val="bg1"/>
              </a:solidFill>
              <a:latin typeface="Calibri" pitchFamily="34" charset="0"/>
            </a:rPr>
            <a:t>COMPLETED</a:t>
          </a:r>
          <a:r>
            <a:rPr lang="ru-RU" sz="1100" b="1" dirty="0" smtClean="0">
              <a:latin typeface="Calibri" pitchFamily="34" charset="0"/>
            </a:rPr>
            <a:t> </a:t>
          </a:r>
          <a:endParaRPr lang="ru-RU" sz="1100" dirty="0"/>
        </a:p>
      </dgm:t>
    </dgm:pt>
    <dgm:pt modelId="{B6966B42-1EC8-45FF-A8FE-FD5AFD1217D3}" type="parTrans" cxnId="{D3393437-7321-4850-A54F-1054A81F7F81}">
      <dgm:prSet/>
      <dgm:spPr/>
      <dgm:t>
        <a:bodyPr/>
        <a:lstStyle/>
        <a:p>
          <a:endParaRPr lang="ru-RU"/>
        </a:p>
      </dgm:t>
    </dgm:pt>
    <dgm:pt modelId="{4485439A-CA2F-4172-B03D-9ACD3264AC99}" type="sibTrans" cxnId="{D3393437-7321-4850-A54F-1054A81F7F81}">
      <dgm:prSet/>
      <dgm:spPr/>
      <dgm:t>
        <a:bodyPr/>
        <a:lstStyle/>
        <a:p>
          <a:endParaRPr lang="ru-RU"/>
        </a:p>
      </dgm:t>
    </dgm:pt>
    <dgm:pt modelId="{96EC52D8-F531-448D-9600-981A8692083B}">
      <dgm:prSet phldrT="[Текст]" custT="1"/>
      <dgm:spPr/>
      <dgm:t>
        <a:bodyPr/>
        <a:lstStyle/>
        <a:p>
          <a:r>
            <a:rPr lang="en-US" sz="1200" b="1" dirty="0" smtClean="0">
              <a:latin typeface="Calibri" pitchFamily="34" charset="0"/>
            </a:rPr>
            <a:t>CONSTRUCTION OF 500kV OHL </a:t>
          </a:r>
        </a:p>
        <a:p>
          <a:r>
            <a:rPr lang="en-US" sz="1200" b="1" dirty="0" smtClean="0">
              <a:latin typeface="Calibri" pitchFamily="34" charset="0"/>
            </a:rPr>
            <a:t>SOUTH-NORTH</a:t>
          </a:r>
        </a:p>
        <a:p>
          <a:r>
            <a:rPr lang="en-US" sz="1200" b="1" dirty="0" smtClean="0">
              <a:solidFill>
                <a:schemeClr val="bg1"/>
              </a:solidFill>
              <a:latin typeface="Calibri" pitchFamily="34" charset="0"/>
            </a:rPr>
            <a:t>COMPLETED</a:t>
          </a:r>
          <a:endParaRPr lang="ru-RU" sz="1200" dirty="0"/>
        </a:p>
      </dgm:t>
    </dgm:pt>
    <dgm:pt modelId="{C5361172-81C5-49F8-A5F2-B8A9227D8313}" type="parTrans" cxnId="{C26C49AD-FB03-416A-B260-E18A81A16138}">
      <dgm:prSet/>
      <dgm:spPr/>
      <dgm:t>
        <a:bodyPr/>
        <a:lstStyle/>
        <a:p>
          <a:endParaRPr lang="ru-RU"/>
        </a:p>
      </dgm:t>
    </dgm:pt>
    <dgm:pt modelId="{9EA0A316-25F9-4C69-AF66-59F95282EEE6}" type="sibTrans" cxnId="{C26C49AD-FB03-416A-B260-E18A81A16138}">
      <dgm:prSet/>
      <dgm:spPr/>
      <dgm:t>
        <a:bodyPr/>
        <a:lstStyle/>
        <a:p>
          <a:endParaRPr lang="ru-RU"/>
        </a:p>
      </dgm:t>
    </dgm:pt>
    <dgm:pt modelId="{C8A97C50-6B31-40B6-9E5C-0907197B7A31}">
      <dgm:prSet phldrT="[Текст]" custT="1"/>
      <dgm:spPr/>
      <dgm:t>
        <a:bodyPr/>
        <a:lstStyle/>
        <a:p>
          <a:r>
            <a:rPr lang="en-US" sz="1200" b="1" dirty="0" smtClean="0">
              <a:latin typeface="Calibri" pitchFamily="34" charset="0"/>
            </a:rPr>
            <a:t>CONSTRUCTION OF 220kV OHL </a:t>
          </a:r>
        </a:p>
        <a:p>
          <a:r>
            <a:rPr lang="en-US" sz="1200" b="1" dirty="0" smtClean="0">
              <a:latin typeface="Calibri" pitchFamily="34" charset="0"/>
            </a:rPr>
            <a:t>LOLAZOR-KHATLON</a:t>
          </a:r>
        </a:p>
        <a:p>
          <a:r>
            <a:rPr lang="en-US" sz="1200" b="1" dirty="0" smtClean="0">
              <a:solidFill>
                <a:schemeClr val="bg1"/>
              </a:solidFill>
              <a:latin typeface="Calibri" pitchFamily="34" charset="0"/>
            </a:rPr>
            <a:t>COMPLETED</a:t>
          </a:r>
          <a:endParaRPr lang="ru-RU" sz="1200" dirty="0"/>
        </a:p>
      </dgm:t>
    </dgm:pt>
    <dgm:pt modelId="{63C7FB35-5DAF-427F-8EFF-F34127B6374E}" type="parTrans" cxnId="{FFB4D904-B40B-4C0E-901E-D3FFCB5C59FB}">
      <dgm:prSet/>
      <dgm:spPr/>
      <dgm:t>
        <a:bodyPr/>
        <a:lstStyle/>
        <a:p>
          <a:endParaRPr lang="ru-RU"/>
        </a:p>
      </dgm:t>
    </dgm:pt>
    <dgm:pt modelId="{D646AC8C-15C4-4313-AE83-CA1FD18922CE}" type="sibTrans" cxnId="{FFB4D904-B40B-4C0E-901E-D3FFCB5C59FB}">
      <dgm:prSet/>
      <dgm:spPr/>
      <dgm:t>
        <a:bodyPr/>
        <a:lstStyle/>
        <a:p>
          <a:endParaRPr lang="ru-RU"/>
        </a:p>
      </dgm:t>
    </dgm:pt>
    <dgm:pt modelId="{4777EBE1-DB76-4480-B24A-47F84C7C11EA}">
      <dgm:prSet custT="1"/>
      <dgm:spPr/>
      <dgm:t>
        <a:bodyPr/>
        <a:lstStyle/>
        <a:p>
          <a:r>
            <a:rPr lang="en-US" sz="1200" b="1" dirty="0" smtClean="0"/>
            <a:t>CONSTRUCTION OF </a:t>
          </a:r>
        </a:p>
        <a:p>
          <a:r>
            <a:rPr lang="en-US" sz="1200" b="1" dirty="0" smtClean="0"/>
            <a:t>220kV OHL HUJAND-AYNI</a:t>
          </a:r>
        </a:p>
        <a:p>
          <a:r>
            <a:rPr lang="en-US" sz="1200" b="1" dirty="0" smtClean="0">
              <a:solidFill>
                <a:schemeClr val="bg1"/>
              </a:solidFill>
              <a:latin typeface="Calibri" pitchFamily="34" charset="0"/>
            </a:rPr>
            <a:t>COMPLETED</a:t>
          </a:r>
          <a:endParaRPr lang="ru-RU" sz="1200" dirty="0"/>
        </a:p>
      </dgm:t>
    </dgm:pt>
    <dgm:pt modelId="{6A5EA7DD-4277-45C1-90AC-5F6B2F00DBAB}" type="parTrans" cxnId="{6E419166-DA58-4798-B910-1E8612F89D8A}">
      <dgm:prSet/>
      <dgm:spPr/>
      <dgm:t>
        <a:bodyPr/>
        <a:lstStyle/>
        <a:p>
          <a:endParaRPr lang="ru-RU"/>
        </a:p>
      </dgm:t>
    </dgm:pt>
    <dgm:pt modelId="{7A8E7B11-2623-410A-A06E-8390CF323E16}" type="sibTrans" cxnId="{6E419166-DA58-4798-B910-1E8612F89D8A}">
      <dgm:prSet/>
      <dgm:spPr/>
      <dgm:t>
        <a:bodyPr/>
        <a:lstStyle/>
        <a:p>
          <a:endParaRPr lang="ru-RU"/>
        </a:p>
      </dgm:t>
    </dgm:pt>
    <dgm:pt modelId="{FE3DA33C-9E8B-4557-B2F0-25A971368159}" type="pres">
      <dgm:prSet presAssocID="{786F6875-1732-4295-AFAA-B869198D50C6}" presName="Name0" presStyleCnt="0">
        <dgm:presLayoutVars>
          <dgm:chMax val="1"/>
          <dgm:dir/>
          <dgm:animLvl val="ctr"/>
          <dgm:resizeHandles val="exact"/>
        </dgm:presLayoutVars>
      </dgm:prSet>
      <dgm:spPr/>
      <dgm:t>
        <a:bodyPr/>
        <a:lstStyle/>
        <a:p>
          <a:endParaRPr lang="ru-RU"/>
        </a:p>
      </dgm:t>
    </dgm:pt>
    <dgm:pt modelId="{6253E6CE-A196-448A-9B56-0A912D25C62E}" type="pres">
      <dgm:prSet presAssocID="{4C936199-05C4-4C60-8B79-418B8049DCAB}" presName="centerShape" presStyleLbl="node0" presStyleIdx="0" presStyleCnt="1" custScaleX="128520" custScaleY="106128"/>
      <dgm:spPr/>
      <dgm:t>
        <a:bodyPr/>
        <a:lstStyle/>
        <a:p>
          <a:endParaRPr lang="ru-RU"/>
        </a:p>
      </dgm:t>
    </dgm:pt>
    <dgm:pt modelId="{3D2EE739-1F90-4D03-8145-1263B77983D9}" type="pres">
      <dgm:prSet presAssocID="{7D48C453-66F0-47E8-A5A3-A22E9F284222}" presName="parTrans" presStyleLbl="sibTrans2D1" presStyleIdx="0" presStyleCnt="5"/>
      <dgm:spPr/>
      <dgm:t>
        <a:bodyPr/>
        <a:lstStyle/>
        <a:p>
          <a:endParaRPr lang="ru-RU"/>
        </a:p>
      </dgm:t>
    </dgm:pt>
    <dgm:pt modelId="{97170124-88DC-434C-956D-3A1B41D9DBFF}" type="pres">
      <dgm:prSet presAssocID="{7D48C453-66F0-47E8-A5A3-A22E9F284222}" presName="connectorText" presStyleLbl="sibTrans2D1" presStyleIdx="0" presStyleCnt="5"/>
      <dgm:spPr/>
      <dgm:t>
        <a:bodyPr/>
        <a:lstStyle/>
        <a:p>
          <a:endParaRPr lang="ru-RU"/>
        </a:p>
      </dgm:t>
    </dgm:pt>
    <dgm:pt modelId="{EE57E597-2CB4-48C3-BEE6-D19D82890816}" type="pres">
      <dgm:prSet presAssocID="{A36F0B00-F68D-4030-9F9E-5B0A319C645C}" presName="node" presStyleLbl="node1" presStyleIdx="0" presStyleCnt="5" custScaleX="137983" custScaleY="114285">
        <dgm:presLayoutVars>
          <dgm:bulletEnabled val="1"/>
        </dgm:presLayoutVars>
      </dgm:prSet>
      <dgm:spPr/>
      <dgm:t>
        <a:bodyPr/>
        <a:lstStyle/>
        <a:p>
          <a:endParaRPr lang="ru-RU"/>
        </a:p>
      </dgm:t>
    </dgm:pt>
    <dgm:pt modelId="{12693E11-A274-4EE4-943A-2349866F2D89}" type="pres">
      <dgm:prSet presAssocID="{B6966B42-1EC8-45FF-A8FE-FD5AFD1217D3}" presName="parTrans" presStyleLbl="sibTrans2D1" presStyleIdx="1" presStyleCnt="5"/>
      <dgm:spPr/>
      <dgm:t>
        <a:bodyPr/>
        <a:lstStyle/>
        <a:p>
          <a:endParaRPr lang="ru-RU"/>
        </a:p>
      </dgm:t>
    </dgm:pt>
    <dgm:pt modelId="{936CDE6D-2FF7-4619-9A3B-8BB9D863298D}" type="pres">
      <dgm:prSet presAssocID="{B6966B42-1EC8-45FF-A8FE-FD5AFD1217D3}" presName="connectorText" presStyleLbl="sibTrans2D1" presStyleIdx="1" presStyleCnt="5"/>
      <dgm:spPr/>
      <dgm:t>
        <a:bodyPr/>
        <a:lstStyle/>
        <a:p>
          <a:endParaRPr lang="ru-RU"/>
        </a:p>
      </dgm:t>
    </dgm:pt>
    <dgm:pt modelId="{166A133B-5CB6-445E-9A4F-523A0E3EC727}" type="pres">
      <dgm:prSet presAssocID="{1703D350-2FA1-4819-8EFA-90CFC6748E08}" presName="node" presStyleLbl="node1" presStyleIdx="1" presStyleCnt="5" custScaleX="119509" custScaleY="119261" custRadScaleRad="170553" custRadScaleInc="-20097">
        <dgm:presLayoutVars>
          <dgm:bulletEnabled val="1"/>
        </dgm:presLayoutVars>
      </dgm:prSet>
      <dgm:spPr/>
      <dgm:t>
        <a:bodyPr/>
        <a:lstStyle/>
        <a:p>
          <a:endParaRPr lang="ru-RU"/>
        </a:p>
      </dgm:t>
    </dgm:pt>
    <dgm:pt modelId="{B2AFDE2D-6CAA-4935-B1CF-6B7B0B646557}" type="pres">
      <dgm:prSet presAssocID="{C5361172-81C5-49F8-A5F2-B8A9227D8313}" presName="parTrans" presStyleLbl="sibTrans2D1" presStyleIdx="2" presStyleCnt="5"/>
      <dgm:spPr/>
      <dgm:t>
        <a:bodyPr/>
        <a:lstStyle/>
        <a:p>
          <a:endParaRPr lang="ru-RU"/>
        </a:p>
      </dgm:t>
    </dgm:pt>
    <dgm:pt modelId="{FE68DD5F-D687-4140-812D-E7333C0CB9F2}" type="pres">
      <dgm:prSet presAssocID="{C5361172-81C5-49F8-A5F2-B8A9227D8313}" presName="connectorText" presStyleLbl="sibTrans2D1" presStyleIdx="2" presStyleCnt="5"/>
      <dgm:spPr/>
      <dgm:t>
        <a:bodyPr/>
        <a:lstStyle/>
        <a:p>
          <a:endParaRPr lang="ru-RU"/>
        </a:p>
      </dgm:t>
    </dgm:pt>
    <dgm:pt modelId="{B57AF083-59FC-47F1-9B0E-C3921917E882}" type="pres">
      <dgm:prSet presAssocID="{96EC52D8-F531-448D-9600-981A8692083B}" presName="node" presStyleLbl="node1" presStyleIdx="2" presStyleCnt="5" custScaleX="131220" custScaleY="115782" custRadScaleRad="170880" custRadScaleInc="418630">
        <dgm:presLayoutVars>
          <dgm:bulletEnabled val="1"/>
        </dgm:presLayoutVars>
      </dgm:prSet>
      <dgm:spPr/>
      <dgm:t>
        <a:bodyPr/>
        <a:lstStyle/>
        <a:p>
          <a:endParaRPr lang="ru-RU"/>
        </a:p>
      </dgm:t>
    </dgm:pt>
    <dgm:pt modelId="{FF8B6A63-D5F2-4D0D-BDFF-92FFAEB3A709}" type="pres">
      <dgm:prSet presAssocID="{63C7FB35-5DAF-427F-8EFF-F34127B6374E}" presName="parTrans" presStyleLbl="sibTrans2D1" presStyleIdx="3" presStyleCnt="5"/>
      <dgm:spPr/>
      <dgm:t>
        <a:bodyPr/>
        <a:lstStyle/>
        <a:p>
          <a:endParaRPr lang="ru-RU"/>
        </a:p>
      </dgm:t>
    </dgm:pt>
    <dgm:pt modelId="{4B8BAE67-7A60-4123-A6EB-06E765D576B3}" type="pres">
      <dgm:prSet presAssocID="{63C7FB35-5DAF-427F-8EFF-F34127B6374E}" presName="connectorText" presStyleLbl="sibTrans2D1" presStyleIdx="3" presStyleCnt="5"/>
      <dgm:spPr/>
      <dgm:t>
        <a:bodyPr/>
        <a:lstStyle/>
        <a:p>
          <a:endParaRPr lang="ru-RU"/>
        </a:p>
      </dgm:t>
    </dgm:pt>
    <dgm:pt modelId="{7410CD97-990F-4FDD-A8A6-A4FD23166E79}" type="pres">
      <dgm:prSet presAssocID="{C8A97C50-6B31-40B6-9E5C-0907197B7A31}" presName="node" presStyleLbl="node1" presStyleIdx="3" presStyleCnt="5" custScaleX="134089" custScaleY="111255" custRadScaleRad="161344" custRadScaleInc="76919">
        <dgm:presLayoutVars>
          <dgm:bulletEnabled val="1"/>
        </dgm:presLayoutVars>
      </dgm:prSet>
      <dgm:spPr/>
      <dgm:t>
        <a:bodyPr/>
        <a:lstStyle/>
        <a:p>
          <a:endParaRPr lang="ru-RU"/>
        </a:p>
      </dgm:t>
    </dgm:pt>
    <dgm:pt modelId="{A360937C-6B73-41D7-8959-260C0BC902AF}" type="pres">
      <dgm:prSet presAssocID="{6A5EA7DD-4277-45C1-90AC-5F6B2F00DBAB}" presName="parTrans" presStyleLbl="sibTrans2D1" presStyleIdx="4" presStyleCnt="5"/>
      <dgm:spPr/>
      <dgm:t>
        <a:bodyPr/>
        <a:lstStyle/>
        <a:p>
          <a:endParaRPr lang="ru-RU"/>
        </a:p>
      </dgm:t>
    </dgm:pt>
    <dgm:pt modelId="{5C0E06AF-24CA-42F7-90E4-788B8118CE0D}" type="pres">
      <dgm:prSet presAssocID="{6A5EA7DD-4277-45C1-90AC-5F6B2F00DBAB}" presName="connectorText" presStyleLbl="sibTrans2D1" presStyleIdx="4" presStyleCnt="5"/>
      <dgm:spPr/>
      <dgm:t>
        <a:bodyPr/>
        <a:lstStyle/>
        <a:p>
          <a:endParaRPr lang="ru-RU"/>
        </a:p>
      </dgm:t>
    </dgm:pt>
    <dgm:pt modelId="{5F15825A-02AF-4FCD-A5E7-FC51228D129E}" type="pres">
      <dgm:prSet presAssocID="{4777EBE1-DB76-4480-B24A-47F84C7C11EA}" presName="node" presStyleLbl="node1" presStyleIdx="4" presStyleCnt="5" custScaleX="131852" custScaleY="115944" custRadScaleRad="161791" custRadScaleInc="-476641">
        <dgm:presLayoutVars>
          <dgm:bulletEnabled val="1"/>
        </dgm:presLayoutVars>
      </dgm:prSet>
      <dgm:spPr/>
      <dgm:t>
        <a:bodyPr/>
        <a:lstStyle/>
        <a:p>
          <a:endParaRPr lang="ru-RU"/>
        </a:p>
      </dgm:t>
    </dgm:pt>
  </dgm:ptLst>
  <dgm:cxnLst>
    <dgm:cxn modelId="{23126DB5-622C-4E01-8515-31A792931946}" type="presOf" srcId="{7D48C453-66F0-47E8-A5A3-A22E9F284222}" destId="{3D2EE739-1F90-4D03-8145-1263B77983D9}" srcOrd="0" destOrd="0" presId="urn:microsoft.com/office/officeart/2005/8/layout/radial5"/>
    <dgm:cxn modelId="{16829A6E-D1E9-4E52-8EBE-7D15B7898BE7}" type="presOf" srcId="{C5361172-81C5-49F8-A5F2-B8A9227D8313}" destId="{FE68DD5F-D687-4140-812D-E7333C0CB9F2}" srcOrd="1" destOrd="0" presId="urn:microsoft.com/office/officeart/2005/8/layout/radial5"/>
    <dgm:cxn modelId="{E77F3E95-4428-4632-BA18-E0BD4D5DEBFD}" type="presOf" srcId="{63C7FB35-5DAF-427F-8EFF-F34127B6374E}" destId="{FF8B6A63-D5F2-4D0D-BDFF-92FFAEB3A709}" srcOrd="0" destOrd="0" presId="urn:microsoft.com/office/officeart/2005/8/layout/radial5"/>
    <dgm:cxn modelId="{D3393437-7321-4850-A54F-1054A81F7F81}" srcId="{4C936199-05C4-4C60-8B79-418B8049DCAB}" destId="{1703D350-2FA1-4819-8EFA-90CFC6748E08}" srcOrd="1" destOrd="0" parTransId="{B6966B42-1EC8-45FF-A8FE-FD5AFD1217D3}" sibTransId="{4485439A-CA2F-4172-B03D-9ACD3264AC99}"/>
    <dgm:cxn modelId="{623A8C3F-460A-43DE-A67D-E3CFE12CC298}" type="presOf" srcId="{96EC52D8-F531-448D-9600-981A8692083B}" destId="{B57AF083-59FC-47F1-9B0E-C3921917E882}" srcOrd="0" destOrd="0" presId="urn:microsoft.com/office/officeart/2005/8/layout/radial5"/>
    <dgm:cxn modelId="{23B93A5A-A4E0-4A4A-8039-65A2CF635F2C}" type="presOf" srcId="{B6966B42-1EC8-45FF-A8FE-FD5AFD1217D3}" destId="{12693E11-A274-4EE4-943A-2349866F2D89}" srcOrd="0" destOrd="0" presId="urn:microsoft.com/office/officeart/2005/8/layout/radial5"/>
    <dgm:cxn modelId="{4DAD2D89-62FC-4696-9649-4F5CDD4E4893}" type="presOf" srcId="{786F6875-1732-4295-AFAA-B869198D50C6}" destId="{FE3DA33C-9E8B-4557-B2F0-25A971368159}" srcOrd="0" destOrd="0" presId="urn:microsoft.com/office/officeart/2005/8/layout/radial5"/>
    <dgm:cxn modelId="{14FD93C5-3688-43D3-BE3A-4975CC25D93E}" type="presOf" srcId="{4777EBE1-DB76-4480-B24A-47F84C7C11EA}" destId="{5F15825A-02AF-4FCD-A5E7-FC51228D129E}" srcOrd="0" destOrd="0" presId="urn:microsoft.com/office/officeart/2005/8/layout/radial5"/>
    <dgm:cxn modelId="{35955B39-08FA-49A1-BAB4-851ED0918083}" type="presOf" srcId="{1703D350-2FA1-4819-8EFA-90CFC6748E08}" destId="{166A133B-5CB6-445E-9A4F-523A0E3EC727}" srcOrd="0" destOrd="0" presId="urn:microsoft.com/office/officeart/2005/8/layout/radial5"/>
    <dgm:cxn modelId="{978852B3-D2F9-4C36-837A-E2B9F0B36E10}" type="presOf" srcId="{C5361172-81C5-49F8-A5F2-B8A9227D8313}" destId="{B2AFDE2D-6CAA-4935-B1CF-6B7B0B646557}" srcOrd="0" destOrd="0" presId="urn:microsoft.com/office/officeart/2005/8/layout/radial5"/>
    <dgm:cxn modelId="{3B6EF54A-4E9D-41B1-BB1F-754DF29A52FC}" srcId="{4C936199-05C4-4C60-8B79-418B8049DCAB}" destId="{A36F0B00-F68D-4030-9F9E-5B0A319C645C}" srcOrd="0" destOrd="0" parTransId="{7D48C453-66F0-47E8-A5A3-A22E9F284222}" sibTransId="{C4DB1BDE-383F-4AA8-A5E3-40433910FC02}"/>
    <dgm:cxn modelId="{C3112001-99BB-4D74-A0ED-069B7F62D53D}" type="presOf" srcId="{6A5EA7DD-4277-45C1-90AC-5F6B2F00DBAB}" destId="{5C0E06AF-24CA-42F7-90E4-788B8118CE0D}" srcOrd="1" destOrd="0" presId="urn:microsoft.com/office/officeart/2005/8/layout/radial5"/>
    <dgm:cxn modelId="{D7DB07A7-1F55-49F9-A644-F92D34C06378}" srcId="{786F6875-1732-4295-AFAA-B869198D50C6}" destId="{4C936199-05C4-4C60-8B79-418B8049DCAB}" srcOrd="0" destOrd="0" parTransId="{911E9DAF-1FFB-44E1-9960-FC48CE42B6AF}" sibTransId="{6B82E36B-E75A-40BE-BB52-63E1E063BCD0}"/>
    <dgm:cxn modelId="{C708E4DC-D161-4D3D-809B-B8B07FE088FA}" type="presOf" srcId="{7D48C453-66F0-47E8-A5A3-A22E9F284222}" destId="{97170124-88DC-434C-956D-3A1B41D9DBFF}" srcOrd="1" destOrd="0" presId="urn:microsoft.com/office/officeart/2005/8/layout/radial5"/>
    <dgm:cxn modelId="{C26C49AD-FB03-416A-B260-E18A81A16138}" srcId="{4C936199-05C4-4C60-8B79-418B8049DCAB}" destId="{96EC52D8-F531-448D-9600-981A8692083B}" srcOrd="2" destOrd="0" parTransId="{C5361172-81C5-49F8-A5F2-B8A9227D8313}" sibTransId="{9EA0A316-25F9-4C69-AF66-59F95282EEE6}"/>
    <dgm:cxn modelId="{6E419166-DA58-4798-B910-1E8612F89D8A}" srcId="{4C936199-05C4-4C60-8B79-418B8049DCAB}" destId="{4777EBE1-DB76-4480-B24A-47F84C7C11EA}" srcOrd="4" destOrd="0" parTransId="{6A5EA7DD-4277-45C1-90AC-5F6B2F00DBAB}" sibTransId="{7A8E7B11-2623-410A-A06E-8390CF323E16}"/>
    <dgm:cxn modelId="{0D1A0202-D121-405E-B6B6-B6F65CA22278}" type="presOf" srcId="{4C936199-05C4-4C60-8B79-418B8049DCAB}" destId="{6253E6CE-A196-448A-9B56-0A912D25C62E}" srcOrd="0" destOrd="0" presId="urn:microsoft.com/office/officeart/2005/8/layout/radial5"/>
    <dgm:cxn modelId="{2B34D811-8861-4115-A6C1-C1173DC940EB}" type="presOf" srcId="{B6966B42-1EC8-45FF-A8FE-FD5AFD1217D3}" destId="{936CDE6D-2FF7-4619-9A3B-8BB9D863298D}" srcOrd="1" destOrd="0" presId="urn:microsoft.com/office/officeart/2005/8/layout/radial5"/>
    <dgm:cxn modelId="{4D373455-C20E-46C2-A954-0E2EA826EDE1}" type="presOf" srcId="{63C7FB35-5DAF-427F-8EFF-F34127B6374E}" destId="{4B8BAE67-7A60-4123-A6EB-06E765D576B3}" srcOrd="1" destOrd="0" presId="urn:microsoft.com/office/officeart/2005/8/layout/radial5"/>
    <dgm:cxn modelId="{9D2E0D72-F7EC-432F-BF93-3567B4278E59}" type="presOf" srcId="{6A5EA7DD-4277-45C1-90AC-5F6B2F00DBAB}" destId="{A360937C-6B73-41D7-8959-260C0BC902AF}" srcOrd="0" destOrd="0" presId="urn:microsoft.com/office/officeart/2005/8/layout/radial5"/>
    <dgm:cxn modelId="{33C9F3B0-5EA4-4A55-88BF-7E86429FE7E0}" type="presOf" srcId="{A36F0B00-F68D-4030-9F9E-5B0A319C645C}" destId="{EE57E597-2CB4-48C3-BEE6-D19D82890816}" srcOrd="0" destOrd="0" presId="urn:microsoft.com/office/officeart/2005/8/layout/radial5"/>
    <dgm:cxn modelId="{DDDCF283-8348-4D81-A69A-06B016E04905}" type="presOf" srcId="{C8A97C50-6B31-40B6-9E5C-0907197B7A31}" destId="{7410CD97-990F-4FDD-A8A6-A4FD23166E79}" srcOrd="0" destOrd="0" presId="urn:microsoft.com/office/officeart/2005/8/layout/radial5"/>
    <dgm:cxn modelId="{FFB4D904-B40B-4C0E-901E-D3FFCB5C59FB}" srcId="{4C936199-05C4-4C60-8B79-418B8049DCAB}" destId="{C8A97C50-6B31-40B6-9E5C-0907197B7A31}" srcOrd="3" destOrd="0" parTransId="{63C7FB35-5DAF-427F-8EFF-F34127B6374E}" sibTransId="{D646AC8C-15C4-4313-AE83-CA1FD18922CE}"/>
    <dgm:cxn modelId="{DAF16A07-9116-4305-801F-6133EE6C9E46}" type="presParOf" srcId="{FE3DA33C-9E8B-4557-B2F0-25A971368159}" destId="{6253E6CE-A196-448A-9B56-0A912D25C62E}" srcOrd="0" destOrd="0" presId="urn:microsoft.com/office/officeart/2005/8/layout/radial5"/>
    <dgm:cxn modelId="{7E4F9238-A17D-48A8-9B54-F221A869E483}" type="presParOf" srcId="{FE3DA33C-9E8B-4557-B2F0-25A971368159}" destId="{3D2EE739-1F90-4D03-8145-1263B77983D9}" srcOrd="1" destOrd="0" presId="urn:microsoft.com/office/officeart/2005/8/layout/radial5"/>
    <dgm:cxn modelId="{4424DC2E-F9FA-4292-8700-A92AB8A6ADB0}" type="presParOf" srcId="{3D2EE739-1F90-4D03-8145-1263B77983D9}" destId="{97170124-88DC-434C-956D-3A1B41D9DBFF}" srcOrd="0" destOrd="0" presId="urn:microsoft.com/office/officeart/2005/8/layout/radial5"/>
    <dgm:cxn modelId="{A672F34C-3ED5-4752-8DD6-B30D26690B07}" type="presParOf" srcId="{FE3DA33C-9E8B-4557-B2F0-25A971368159}" destId="{EE57E597-2CB4-48C3-BEE6-D19D82890816}" srcOrd="2" destOrd="0" presId="urn:microsoft.com/office/officeart/2005/8/layout/radial5"/>
    <dgm:cxn modelId="{BCA64987-56C8-4902-BC2C-49A689BE4843}" type="presParOf" srcId="{FE3DA33C-9E8B-4557-B2F0-25A971368159}" destId="{12693E11-A274-4EE4-943A-2349866F2D89}" srcOrd="3" destOrd="0" presId="urn:microsoft.com/office/officeart/2005/8/layout/radial5"/>
    <dgm:cxn modelId="{651B2884-11C9-4CC9-BA79-64D484150E0D}" type="presParOf" srcId="{12693E11-A274-4EE4-943A-2349866F2D89}" destId="{936CDE6D-2FF7-4619-9A3B-8BB9D863298D}" srcOrd="0" destOrd="0" presId="urn:microsoft.com/office/officeart/2005/8/layout/radial5"/>
    <dgm:cxn modelId="{D1709EAD-9ECF-40D7-B3D2-70A5D1B2F7BA}" type="presParOf" srcId="{FE3DA33C-9E8B-4557-B2F0-25A971368159}" destId="{166A133B-5CB6-445E-9A4F-523A0E3EC727}" srcOrd="4" destOrd="0" presId="urn:microsoft.com/office/officeart/2005/8/layout/radial5"/>
    <dgm:cxn modelId="{0061E958-CE6C-46A6-AE81-8B572F3EE64C}" type="presParOf" srcId="{FE3DA33C-9E8B-4557-B2F0-25A971368159}" destId="{B2AFDE2D-6CAA-4935-B1CF-6B7B0B646557}" srcOrd="5" destOrd="0" presId="urn:microsoft.com/office/officeart/2005/8/layout/radial5"/>
    <dgm:cxn modelId="{4F8C90FC-C589-418D-862D-DF1FDECC4F3C}" type="presParOf" srcId="{B2AFDE2D-6CAA-4935-B1CF-6B7B0B646557}" destId="{FE68DD5F-D687-4140-812D-E7333C0CB9F2}" srcOrd="0" destOrd="0" presId="urn:microsoft.com/office/officeart/2005/8/layout/radial5"/>
    <dgm:cxn modelId="{A3F9D78F-CE3A-48DC-B7C9-9519CAE3A7F2}" type="presParOf" srcId="{FE3DA33C-9E8B-4557-B2F0-25A971368159}" destId="{B57AF083-59FC-47F1-9B0E-C3921917E882}" srcOrd="6" destOrd="0" presId="urn:microsoft.com/office/officeart/2005/8/layout/radial5"/>
    <dgm:cxn modelId="{13EEEA76-FABD-4D82-98D2-2BE839093488}" type="presParOf" srcId="{FE3DA33C-9E8B-4557-B2F0-25A971368159}" destId="{FF8B6A63-D5F2-4D0D-BDFF-92FFAEB3A709}" srcOrd="7" destOrd="0" presId="urn:microsoft.com/office/officeart/2005/8/layout/radial5"/>
    <dgm:cxn modelId="{315E7AFB-FB7D-4E6B-8E0D-58DC67111AE2}" type="presParOf" srcId="{FF8B6A63-D5F2-4D0D-BDFF-92FFAEB3A709}" destId="{4B8BAE67-7A60-4123-A6EB-06E765D576B3}" srcOrd="0" destOrd="0" presId="urn:microsoft.com/office/officeart/2005/8/layout/radial5"/>
    <dgm:cxn modelId="{254B0C0F-B77C-4B1C-AB30-409292F7A484}" type="presParOf" srcId="{FE3DA33C-9E8B-4557-B2F0-25A971368159}" destId="{7410CD97-990F-4FDD-A8A6-A4FD23166E79}" srcOrd="8" destOrd="0" presId="urn:microsoft.com/office/officeart/2005/8/layout/radial5"/>
    <dgm:cxn modelId="{6F26AEEC-FFB2-4C31-BB3C-77A19ABD6CEE}" type="presParOf" srcId="{FE3DA33C-9E8B-4557-B2F0-25A971368159}" destId="{A360937C-6B73-41D7-8959-260C0BC902AF}" srcOrd="9" destOrd="0" presId="urn:microsoft.com/office/officeart/2005/8/layout/radial5"/>
    <dgm:cxn modelId="{D7B207D3-A012-4797-A12A-F42A3B7BD0BF}" type="presParOf" srcId="{A360937C-6B73-41D7-8959-260C0BC902AF}" destId="{5C0E06AF-24CA-42F7-90E4-788B8118CE0D}" srcOrd="0" destOrd="0" presId="urn:microsoft.com/office/officeart/2005/8/layout/radial5"/>
    <dgm:cxn modelId="{D11BE744-DC16-4A94-ACA3-87E25DB96F12}" type="presParOf" srcId="{FE3DA33C-9E8B-4557-B2F0-25A971368159}" destId="{5F15825A-02AF-4FCD-A5E7-FC51228D129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6F6875-1732-4295-AFAA-B869198D50C6}" type="doc">
      <dgm:prSet loTypeId="urn:microsoft.com/office/officeart/2005/8/layout/radial5" loCatId="cycle" qsTypeId="urn:microsoft.com/office/officeart/2005/8/quickstyle/simple1" qsCatId="simple" csTypeId="urn:microsoft.com/office/officeart/2005/8/colors/colorful1#11" csCatId="colorful" phldr="1"/>
      <dgm:spPr/>
      <dgm:t>
        <a:bodyPr/>
        <a:lstStyle/>
        <a:p>
          <a:endParaRPr lang="ru-RU"/>
        </a:p>
      </dgm:t>
    </dgm:pt>
    <dgm:pt modelId="{4C936199-05C4-4C60-8B79-418B8049DCAB}">
      <dgm:prSet phldrT="[Текст]"/>
      <dgm:spPr/>
      <dgm:t>
        <a:bodyPr/>
        <a:lstStyle/>
        <a:p>
          <a:r>
            <a:rPr lang="en-US" dirty="0" smtClean="0"/>
            <a:t>EBRD</a:t>
          </a:r>
          <a:endParaRPr lang="ru-RU" dirty="0"/>
        </a:p>
      </dgm:t>
    </dgm:pt>
    <dgm:pt modelId="{911E9DAF-1FFB-44E1-9960-FC48CE42B6AF}" type="parTrans" cxnId="{D7DB07A7-1F55-49F9-A644-F92D34C06378}">
      <dgm:prSet/>
      <dgm:spPr/>
      <dgm:t>
        <a:bodyPr/>
        <a:lstStyle/>
        <a:p>
          <a:endParaRPr lang="ru-RU"/>
        </a:p>
      </dgm:t>
    </dgm:pt>
    <dgm:pt modelId="{6B82E36B-E75A-40BE-BB52-63E1E063BCD0}" type="sibTrans" cxnId="{D7DB07A7-1F55-49F9-A644-F92D34C06378}">
      <dgm:prSet/>
      <dgm:spPr/>
      <dgm:t>
        <a:bodyPr/>
        <a:lstStyle/>
        <a:p>
          <a:endParaRPr lang="ru-RU"/>
        </a:p>
      </dgm:t>
    </dgm:pt>
    <dgm:pt modelId="{96EC52D8-F531-448D-9600-981A8692083B}">
      <dgm:prSet phldrT="[Текст]"/>
      <dgm:spPr/>
      <dgm:t>
        <a:bodyPr/>
        <a:lstStyle/>
        <a:p>
          <a:r>
            <a:rPr lang="en-US" b="1" dirty="0" smtClean="0">
              <a:latin typeface="Calibri" pitchFamily="34" charset="0"/>
            </a:rPr>
            <a:t>REHABILITATION OF KAYRAKUM HPP</a:t>
          </a:r>
        </a:p>
        <a:p>
          <a:r>
            <a:rPr lang="en-US" b="1" dirty="0" smtClean="0">
              <a:solidFill>
                <a:schemeClr val="bg1"/>
              </a:solidFill>
              <a:latin typeface="Calibri" pitchFamily="34" charset="0"/>
            </a:rPr>
            <a:t>ONGOING</a:t>
          </a:r>
          <a:endParaRPr lang="ru-RU" dirty="0">
            <a:solidFill>
              <a:schemeClr val="bg1"/>
            </a:solidFill>
          </a:endParaRPr>
        </a:p>
      </dgm:t>
    </dgm:pt>
    <dgm:pt modelId="{C5361172-81C5-49F8-A5F2-B8A9227D8313}" type="parTrans" cxnId="{C26C49AD-FB03-416A-B260-E18A81A16138}">
      <dgm:prSet/>
      <dgm:spPr/>
      <dgm:t>
        <a:bodyPr/>
        <a:lstStyle/>
        <a:p>
          <a:endParaRPr lang="ru-RU"/>
        </a:p>
      </dgm:t>
    </dgm:pt>
    <dgm:pt modelId="{9EA0A316-25F9-4C69-AF66-59F95282EEE6}" type="sibTrans" cxnId="{C26C49AD-FB03-416A-B260-E18A81A16138}">
      <dgm:prSet/>
      <dgm:spPr/>
      <dgm:t>
        <a:bodyPr/>
        <a:lstStyle/>
        <a:p>
          <a:endParaRPr lang="ru-RU"/>
        </a:p>
      </dgm:t>
    </dgm:pt>
    <dgm:pt modelId="{C8A97C50-6B31-40B6-9E5C-0907197B7A31}">
      <dgm:prSet phldrT="[Текст]"/>
      <dgm:spPr/>
      <dgm:t>
        <a:bodyPr/>
        <a:lstStyle/>
        <a:p>
          <a:r>
            <a:rPr lang="en-US" b="1" dirty="0" smtClean="0">
              <a:latin typeface="Calibri" pitchFamily="34" charset="0"/>
            </a:rPr>
            <a:t>ENERGY LOSS REDUCTION PROJECT IN SUGHD REGION</a:t>
          </a:r>
        </a:p>
        <a:p>
          <a:r>
            <a:rPr lang="en-US" b="1" dirty="0" smtClean="0">
              <a:solidFill>
                <a:schemeClr val="bg1"/>
              </a:solidFill>
              <a:latin typeface="Calibri" pitchFamily="34" charset="0"/>
            </a:rPr>
            <a:t>ONGOING</a:t>
          </a:r>
          <a:endParaRPr lang="en-US" b="1" dirty="0" smtClean="0">
            <a:latin typeface="Calibri" pitchFamily="34" charset="0"/>
          </a:endParaRPr>
        </a:p>
      </dgm:t>
    </dgm:pt>
    <dgm:pt modelId="{63C7FB35-5DAF-427F-8EFF-F34127B6374E}" type="parTrans" cxnId="{FFB4D904-B40B-4C0E-901E-D3FFCB5C59FB}">
      <dgm:prSet/>
      <dgm:spPr/>
      <dgm:t>
        <a:bodyPr/>
        <a:lstStyle/>
        <a:p>
          <a:endParaRPr lang="ru-RU"/>
        </a:p>
      </dgm:t>
    </dgm:pt>
    <dgm:pt modelId="{D646AC8C-15C4-4313-AE83-CA1FD18922CE}" type="sibTrans" cxnId="{FFB4D904-B40B-4C0E-901E-D3FFCB5C59FB}">
      <dgm:prSet/>
      <dgm:spPr/>
      <dgm:t>
        <a:bodyPr/>
        <a:lstStyle/>
        <a:p>
          <a:endParaRPr lang="ru-RU"/>
        </a:p>
      </dgm:t>
    </dgm:pt>
    <dgm:pt modelId="{FE3DA33C-9E8B-4557-B2F0-25A971368159}" type="pres">
      <dgm:prSet presAssocID="{786F6875-1732-4295-AFAA-B869198D50C6}" presName="Name0" presStyleCnt="0">
        <dgm:presLayoutVars>
          <dgm:chMax val="1"/>
          <dgm:dir/>
          <dgm:animLvl val="ctr"/>
          <dgm:resizeHandles val="exact"/>
        </dgm:presLayoutVars>
      </dgm:prSet>
      <dgm:spPr/>
      <dgm:t>
        <a:bodyPr/>
        <a:lstStyle/>
        <a:p>
          <a:endParaRPr lang="ru-RU"/>
        </a:p>
      </dgm:t>
    </dgm:pt>
    <dgm:pt modelId="{6253E6CE-A196-448A-9B56-0A912D25C62E}" type="pres">
      <dgm:prSet presAssocID="{4C936199-05C4-4C60-8B79-418B8049DCAB}" presName="centerShape" presStyleLbl="node0" presStyleIdx="0" presStyleCnt="1" custLinFactNeighborX="-16684" custLinFactNeighborY="4767"/>
      <dgm:spPr/>
      <dgm:t>
        <a:bodyPr/>
        <a:lstStyle/>
        <a:p>
          <a:endParaRPr lang="ru-RU"/>
        </a:p>
      </dgm:t>
    </dgm:pt>
    <dgm:pt modelId="{B2AFDE2D-6CAA-4935-B1CF-6B7B0B646557}" type="pres">
      <dgm:prSet presAssocID="{C5361172-81C5-49F8-A5F2-B8A9227D8313}" presName="parTrans" presStyleLbl="sibTrans2D1" presStyleIdx="0" presStyleCnt="2"/>
      <dgm:spPr/>
      <dgm:t>
        <a:bodyPr/>
        <a:lstStyle/>
        <a:p>
          <a:endParaRPr lang="ru-RU"/>
        </a:p>
      </dgm:t>
    </dgm:pt>
    <dgm:pt modelId="{FE68DD5F-D687-4140-812D-E7333C0CB9F2}" type="pres">
      <dgm:prSet presAssocID="{C5361172-81C5-49F8-A5F2-B8A9227D8313}" presName="connectorText" presStyleLbl="sibTrans2D1" presStyleIdx="0" presStyleCnt="2"/>
      <dgm:spPr/>
      <dgm:t>
        <a:bodyPr/>
        <a:lstStyle/>
        <a:p>
          <a:endParaRPr lang="ru-RU"/>
        </a:p>
      </dgm:t>
    </dgm:pt>
    <dgm:pt modelId="{B57AF083-59FC-47F1-9B0E-C3921917E882}" type="pres">
      <dgm:prSet presAssocID="{96EC52D8-F531-448D-9600-981A8692083B}" presName="node" presStyleLbl="node1" presStyleIdx="0" presStyleCnt="2" custRadScaleRad="92020" custRadScaleInc="13233">
        <dgm:presLayoutVars>
          <dgm:bulletEnabled val="1"/>
        </dgm:presLayoutVars>
      </dgm:prSet>
      <dgm:spPr/>
      <dgm:t>
        <a:bodyPr/>
        <a:lstStyle/>
        <a:p>
          <a:endParaRPr lang="ru-RU"/>
        </a:p>
      </dgm:t>
    </dgm:pt>
    <dgm:pt modelId="{FF8B6A63-D5F2-4D0D-BDFF-92FFAEB3A709}" type="pres">
      <dgm:prSet presAssocID="{63C7FB35-5DAF-427F-8EFF-F34127B6374E}" presName="parTrans" presStyleLbl="sibTrans2D1" presStyleIdx="1" presStyleCnt="2"/>
      <dgm:spPr/>
      <dgm:t>
        <a:bodyPr/>
        <a:lstStyle/>
        <a:p>
          <a:endParaRPr lang="ru-RU"/>
        </a:p>
      </dgm:t>
    </dgm:pt>
    <dgm:pt modelId="{4B8BAE67-7A60-4123-A6EB-06E765D576B3}" type="pres">
      <dgm:prSet presAssocID="{63C7FB35-5DAF-427F-8EFF-F34127B6374E}" presName="connectorText" presStyleLbl="sibTrans2D1" presStyleIdx="1" presStyleCnt="2"/>
      <dgm:spPr/>
      <dgm:t>
        <a:bodyPr/>
        <a:lstStyle/>
        <a:p>
          <a:endParaRPr lang="ru-RU"/>
        </a:p>
      </dgm:t>
    </dgm:pt>
    <dgm:pt modelId="{7410CD97-990F-4FDD-A8A6-A4FD23166E79}" type="pres">
      <dgm:prSet presAssocID="{C8A97C50-6B31-40B6-9E5C-0907197B7A31}" presName="node" presStyleLbl="node1" presStyleIdx="1" presStyleCnt="2" custRadScaleRad="121069" custRadScaleInc="153146">
        <dgm:presLayoutVars>
          <dgm:bulletEnabled val="1"/>
        </dgm:presLayoutVars>
      </dgm:prSet>
      <dgm:spPr/>
      <dgm:t>
        <a:bodyPr/>
        <a:lstStyle/>
        <a:p>
          <a:endParaRPr lang="ru-RU"/>
        </a:p>
      </dgm:t>
    </dgm:pt>
  </dgm:ptLst>
  <dgm:cxnLst>
    <dgm:cxn modelId="{89E2FD0B-9804-4A8C-88F8-2055F8B5113F}" type="presOf" srcId="{C5361172-81C5-49F8-A5F2-B8A9227D8313}" destId="{FE68DD5F-D687-4140-812D-E7333C0CB9F2}" srcOrd="1" destOrd="0" presId="urn:microsoft.com/office/officeart/2005/8/layout/radial5"/>
    <dgm:cxn modelId="{C743F7C3-4998-414A-834A-E397A1C86F46}" type="presOf" srcId="{96EC52D8-F531-448D-9600-981A8692083B}" destId="{B57AF083-59FC-47F1-9B0E-C3921917E882}" srcOrd="0" destOrd="0" presId="urn:microsoft.com/office/officeart/2005/8/layout/radial5"/>
    <dgm:cxn modelId="{0B67AA20-DC98-4687-BCF3-2093ADBA8314}" type="presOf" srcId="{786F6875-1732-4295-AFAA-B869198D50C6}" destId="{FE3DA33C-9E8B-4557-B2F0-25A971368159}" srcOrd="0" destOrd="0" presId="urn:microsoft.com/office/officeart/2005/8/layout/radial5"/>
    <dgm:cxn modelId="{C26C49AD-FB03-416A-B260-E18A81A16138}" srcId="{4C936199-05C4-4C60-8B79-418B8049DCAB}" destId="{96EC52D8-F531-448D-9600-981A8692083B}" srcOrd="0" destOrd="0" parTransId="{C5361172-81C5-49F8-A5F2-B8A9227D8313}" sibTransId="{9EA0A316-25F9-4C69-AF66-59F95282EEE6}"/>
    <dgm:cxn modelId="{DAE6EB44-28D1-4627-B8A2-FC3736D5CEEF}" type="presOf" srcId="{63C7FB35-5DAF-427F-8EFF-F34127B6374E}" destId="{4B8BAE67-7A60-4123-A6EB-06E765D576B3}" srcOrd="1" destOrd="0" presId="urn:microsoft.com/office/officeart/2005/8/layout/radial5"/>
    <dgm:cxn modelId="{BC795043-D293-44C7-88B9-3A1577DF8A29}" type="presOf" srcId="{4C936199-05C4-4C60-8B79-418B8049DCAB}" destId="{6253E6CE-A196-448A-9B56-0A912D25C62E}" srcOrd="0" destOrd="0" presId="urn:microsoft.com/office/officeart/2005/8/layout/radial5"/>
    <dgm:cxn modelId="{D7DB07A7-1F55-49F9-A644-F92D34C06378}" srcId="{786F6875-1732-4295-AFAA-B869198D50C6}" destId="{4C936199-05C4-4C60-8B79-418B8049DCAB}" srcOrd="0" destOrd="0" parTransId="{911E9DAF-1FFB-44E1-9960-FC48CE42B6AF}" sibTransId="{6B82E36B-E75A-40BE-BB52-63E1E063BCD0}"/>
    <dgm:cxn modelId="{2A12B872-1C4E-4F8F-961B-3E5BA9F2FDCC}" type="presOf" srcId="{C8A97C50-6B31-40B6-9E5C-0907197B7A31}" destId="{7410CD97-990F-4FDD-A8A6-A4FD23166E79}" srcOrd="0" destOrd="0" presId="urn:microsoft.com/office/officeart/2005/8/layout/radial5"/>
    <dgm:cxn modelId="{C135415A-3C46-444B-BA36-A464BD6519B7}" type="presOf" srcId="{63C7FB35-5DAF-427F-8EFF-F34127B6374E}" destId="{FF8B6A63-D5F2-4D0D-BDFF-92FFAEB3A709}" srcOrd="0" destOrd="0" presId="urn:microsoft.com/office/officeart/2005/8/layout/radial5"/>
    <dgm:cxn modelId="{D90803C2-41C6-4167-8F3B-32351C87BE26}" type="presOf" srcId="{C5361172-81C5-49F8-A5F2-B8A9227D8313}" destId="{B2AFDE2D-6CAA-4935-B1CF-6B7B0B646557}" srcOrd="0" destOrd="0" presId="urn:microsoft.com/office/officeart/2005/8/layout/radial5"/>
    <dgm:cxn modelId="{FFB4D904-B40B-4C0E-901E-D3FFCB5C59FB}" srcId="{4C936199-05C4-4C60-8B79-418B8049DCAB}" destId="{C8A97C50-6B31-40B6-9E5C-0907197B7A31}" srcOrd="1" destOrd="0" parTransId="{63C7FB35-5DAF-427F-8EFF-F34127B6374E}" sibTransId="{D646AC8C-15C4-4313-AE83-CA1FD18922CE}"/>
    <dgm:cxn modelId="{893F4B2C-7D62-47DE-8C48-26DEBA735854}" type="presParOf" srcId="{FE3DA33C-9E8B-4557-B2F0-25A971368159}" destId="{6253E6CE-A196-448A-9B56-0A912D25C62E}" srcOrd="0" destOrd="0" presId="urn:microsoft.com/office/officeart/2005/8/layout/radial5"/>
    <dgm:cxn modelId="{F866A0EB-CD38-4568-822B-2D80CC0D2B24}" type="presParOf" srcId="{FE3DA33C-9E8B-4557-B2F0-25A971368159}" destId="{B2AFDE2D-6CAA-4935-B1CF-6B7B0B646557}" srcOrd="1" destOrd="0" presId="urn:microsoft.com/office/officeart/2005/8/layout/radial5"/>
    <dgm:cxn modelId="{F55A23E3-E182-474D-AAAE-6E181523F2FB}" type="presParOf" srcId="{B2AFDE2D-6CAA-4935-B1CF-6B7B0B646557}" destId="{FE68DD5F-D687-4140-812D-E7333C0CB9F2}" srcOrd="0" destOrd="0" presId="urn:microsoft.com/office/officeart/2005/8/layout/radial5"/>
    <dgm:cxn modelId="{6B864D23-E6FD-4546-A958-283FA23253A0}" type="presParOf" srcId="{FE3DA33C-9E8B-4557-B2F0-25A971368159}" destId="{B57AF083-59FC-47F1-9B0E-C3921917E882}" srcOrd="2" destOrd="0" presId="urn:microsoft.com/office/officeart/2005/8/layout/radial5"/>
    <dgm:cxn modelId="{13CA08C9-3B7A-4070-BD52-26832D526D2E}" type="presParOf" srcId="{FE3DA33C-9E8B-4557-B2F0-25A971368159}" destId="{FF8B6A63-D5F2-4D0D-BDFF-92FFAEB3A709}" srcOrd="3" destOrd="0" presId="urn:microsoft.com/office/officeart/2005/8/layout/radial5"/>
    <dgm:cxn modelId="{8B20A396-7FFA-4776-BA23-1A6134581F94}" type="presParOf" srcId="{FF8B6A63-D5F2-4D0D-BDFF-92FFAEB3A709}" destId="{4B8BAE67-7A60-4123-A6EB-06E765D576B3}" srcOrd="0" destOrd="0" presId="urn:microsoft.com/office/officeart/2005/8/layout/radial5"/>
    <dgm:cxn modelId="{B526C403-6795-42D3-9A35-4918D500721B}" type="presParOf" srcId="{FE3DA33C-9E8B-4557-B2F0-25A971368159}" destId="{7410CD97-990F-4FDD-A8A6-A4FD23166E79}"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6F6875-1732-4295-AFAA-B869198D50C6}" type="doc">
      <dgm:prSet loTypeId="urn:microsoft.com/office/officeart/2005/8/layout/radial5" loCatId="cycle" qsTypeId="urn:microsoft.com/office/officeart/2005/8/quickstyle/simple1" qsCatId="simple" csTypeId="urn:microsoft.com/office/officeart/2005/8/colors/colorful1#12" csCatId="colorful" phldr="1"/>
      <dgm:spPr/>
      <dgm:t>
        <a:bodyPr/>
        <a:lstStyle/>
        <a:p>
          <a:endParaRPr lang="ru-RU"/>
        </a:p>
      </dgm:t>
    </dgm:pt>
    <dgm:pt modelId="{4C936199-05C4-4C60-8B79-418B8049DCAB}">
      <dgm:prSet phldrT="[Текст]"/>
      <dgm:spPr/>
      <dgm:t>
        <a:bodyPr/>
        <a:lstStyle/>
        <a:p>
          <a:r>
            <a:rPr lang="en-US" dirty="0" smtClean="0"/>
            <a:t>WORLD BANK</a:t>
          </a:r>
          <a:endParaRPr lang="ru-RU" dirty="0"/>
        </a:p>
      </dgm:t>
    </dgm:pt>
    <dgm:pt modelId="{911E9DAF-1FFB-44E1-9960-FC48CE42B6AF}" type="parTrans" cxnId="{D7DB07A7-1F55-49F9-A644-F92D34C06378}">
      <dgm:prSet/>
      <dgm:spPr/>
      <dgm:t>
        <a:bodyPr/>
        <a:lstStyle/>
        <a:p>
          <a:endParaRPr lang="ru-RU"/>
        </a:p>
      </dgm:t>
    </dgm:pt>
    <dgm:pt modelId="{6B82E36B-E75A-40BE-BB52-63E1E063BCD0}" type="sibTrans" cxnId="{D7DB07A7-1F55-49F9-A644-F92D34C06378}">
      <dgm:prSet/>
      <dgm:spPr/>
      <dgm:t>
        <a:bodyPr/>
        <a:lstStyle/>
        <a:p>
          <a:endParaRPr lang="ru-RU"/>
        </a:p>
      </dgm:t>
    </dgm:pt>
    <dgm:pt modelId="{96EC52D8-F531-448D-9600-981A8692083B}">
      <dgm:prSet phldrT="[Текст]"/>
      <dgm:spPr/>
      <dgm:t>
        <a:bodyPr/>
        <a:lstStyle/>
        <a:p>
          <a:r>
            <a:rPr lang="en-US" b="1" dirty="0" smtClean="0">
              <a:latin typeface="Calibri" pitchFamily="34" charset="0"/>
            </a:rPr>
            <a:t>EMERGENCY AID FOR POWER SECTOR OF TAJIKISTAN</a:t>
          </a:r>
        </a:p>
        <a:p>
          <a:r>
            <a:rPr lang="en-US" b="1" dirty="0" smtClean="0">
              <a:solidFill>
                <a:schemeClr val="bg1"/>
              </a:solidFill>
              <a:latin typeface="Calibri" pitchFamily="34" charset="0"/>
            </a:rPr>
            <a:t>COMPLETED</a:t>
          </a:r>
          <a:endParaRPr lang="ru-RU" dirty="0">
            <a:solidFill>
              <a:schemeClr val="bg1"/>
            </a:solidFill>
          </a:endParaRPr>
        </a:p>
      </dgm:t>
    </dgm:pt>
    <dgm:pt modelId="{C5361172-81C5-49F8-A5F2-B8A9227D8313}" type="parTrans" cxnId="{C26C49AD-FB03-416A-B260-E18A81A16138}">
      <dgm:prSet/>
      <dgm:spPr/>
      <dgm:t>
        <a:bodyPr/>
        <a:lstStyle/>
        <a:p>
          <a:endParaRPr lang="ru-RU"/>
        </a:p>
      </dgm:t>
    </dgm:pt>
    <dgm:pt modelId="{9EA0A316-25F9-4C69-AF66-59F95282EEE6}" type="sibTrans" cxnId="{C26C49AD-FB03-416A-B260-E18A81A16138}">
      <dgm:prSet/>
      <dgm:spPr/>
      <dgm:t>
        <a:bodyPr/>
        <a:lstStyle/>
        <a:p>
          <a:endParaRPr lang="ru-RU"/>
        </a:p>
      </dgm:t>
    </dgm:pt>
    <dgm:pt modelId="{C8A97C50-6B31-40B6-9E5C-0907197B7A31}">
      <dgm:prSet phldrT="[Текст]"/>
      <dgm:spPr/>
      <dgm:t>
        <a:bodyPr/>
        <a:lstStyle/>
        <a:p>
          <a:r>
            <a:rPr lang="en-US" b="1" dirty="0" smtClean="0">
              <a:latin typeface="Calibri" pitchFamily="34" charset="0"/>
            </a:rPr>
            <a:t>ENERGY LOSS REDUCTION PROJECT IN DUSHANBE CITY</a:t>
          </a:r>
        </a:p>
        <a:p>
          <a:r>
            <a:rPr lang="en-US" b="1" dirty="0" smtClean="0">
              <a:solidFill>
                <a:schemeClr val="bg1"/>
              </a:solidFill>
              <a:latin typeface="Calibri" pitchFamily="34" charset="0"/>
            </a:rPr>
            <a:t>ONGOING</a:t>
          </a:r>
        </a:p>
        <a:p>
          <a:endParaRPr lang="en-US" b="1" dirty="0" smtClean="0">
            <a:latin typeface="Calibri" pitchFamily="34" charset="0"/>
          </a:endParaRPr>
        </a:p>
      </dgm:t>
    </dgm:pt>
    <dgm:pt modelId="{63C7FB35-5DAF-427F-8EFF-F34127B6374E}" type="parTrans" cxnId="{FFB4D904-B40B-4C0E-901E-D3FFCB5C59FB}">
      <dgm:prSet/>
      <dgm:spPr/>
      <dgm:t>
        <a:bodyPr/>
        <a:lstStyle/>
        <a:p>
          <a:endParaRPr lang="ru-RU"/>
        </a:p>
      </dgm:t>
    </dgm:pt>
    <dgm:pt modelId="{D646AC8C-15C4-4313-AE83-CA1FD18922CE}" type="sibTrans" cxnId="{FFB4D904-B40B-4C0E-901E-D3FFCB5C59FB}">
      <dgm:prSet/>
      <dgm:spPr/>
      <dgm:t>
        <a:bodyPr/>
        <a:lstStyle/>
        <a:p>
          <a:endParaRPr lang="ru-RU"/>
        </a:p>
      </dgm:t>
    </dgm:pt>
    <dgm:pt modelId="{FE3DA33C-9E8B-4557-B2F0-25A971368159}" type="pres">
      <dgm:prSet presAssocID="{786F6875-1732-4295-AFAA-B869198D50C6}" presName="Name0" presStyleCnt="0">
        <dgm:presLayoutVars>
          <dgm:chMax val="1"/>
          <dgm:dir/>
          <dgm:animLvl val="ctr"/>
          <dgm:resizeHandles val="exact"/>
        </dgm:presLayoutVars>
      </dgm:prSet>
      <dgm:spPr/>
      <dgm:t>
        <a:bodyPr/>
        <a:lstStyle/>
        <a:p>
          <a:endParaRPr lang="ru-RU"/>
        </a:p>
      </dgm:t>
    </dgm:pt>
    <dgm:pt modelId="{6253E6CE-A196-448A-9B56-0A912D25C62E}" type="pres">
      <dgm:prSet presAssocID="{4C936199-05C4-4C60-8B79-418B8049DCAB}" presName="centerShape" presStyleLbl="node0" presStyleIdx="0" presStyleCnt="1" custLinFactNeighborX="-16684" custLinFactNeighborY="4767"/>
      <dgm:spPr/>
      <dgm:t>
        <a:bodyPr/>
        <a:lstStyle/>
        <a:p>
          <a:endParaRPr lang="ru-RU"/>
        </a:p>
      </dgm:t>
    </dgm:pt>
    <dgm:pt modelId="{B2AFDE2D-6CAA-4935-B1CF-6B7B0B646557}" type="pres">
      <dgm:prSet presAssocID="{C5361172-81C5-49F8-A5F2-B8A9227D8313}" presName="parTrans" presStyleLbl="sibTrans2D1" presStyleIdx="0" presStyleCnt="2"/>
      <dgm:spPr/>
      <dgm:t>
        <a:bodyPr/>
        <a:lstStyle/>
        <a:p>
          <a:endParaRPr lang="ru-RU"/>
        </a:p>
      </dgm:t>
    </dgm:pt>
    <dgm:pt modelId="{FE68DD5F-D687-4140-812D-E7333C0CB9F2}" type="pres">
      <dgm:prSet presAssocID="{C5361172-81C5-49F8-A5F2-B8A9227D8313}" presName="connectorText" presStyleLbl="sibTrans2D1" presStyleIdx="0" presStyleCnt="2"/>
      <dgm:spPr/>
      <dgm:t>
        <a:bodyPr/>
        <a:lstStyle/>
        <a:p>
          <a:endParaRPr lang="ru-RU"/>
        </a:p>
      </dgm:t>
    </dgm:pt>
    <dgm:pt modelId="{B57AF083-59FC-47F1-9B0E-C3921917E882}" type="pres">
      <dgm:prSet presAssocID="{96EC52D8-F531-448D-9600-981A8692083B}" presName="node" presStyleLbl="node1" presStyleIdx="0" presStyleCnt="2" custRadScaleRad="92020" custRadScaleInc="13233">
        <dgm:presLayoutVars>
          <dgm:bulletEnabled val="1"/>
        </dgm:presLayoutVars>
      </dgm:prSet>
      <dgm:spPr/>
      <dgm:t>
        <a:bodyPr/>
        <a:lstStyle/>
        <a:p>
          <a:endParaRPr lang="ru-RU"/>
        </a:p>
      </dgm:t>
    </dgm:pt>
    <dgm:pt modelId="{FF8B6A63-D5F2-4D0D-BDFF-92FFAEB3A709}" type="pres">
      <dgm:prSet presAssocID="{63C7FB35-5DAF-427F-8EFF-F34127B6374E}" presName="parTrans" presStyleLbl="sibTrans2D1" presStyleIdx="1" presStyleCnt="2"/>
      <dgm:spPr/>
      <dgm:t>
        <a:bodyPr/>
        <a:lstStyle/>
        <a:p>
          <a:endParaRPr lang="ru-RU"/>
        </a:p>
      </dgm:t>
    </dgm:pt>
    <dgm:pt modelId="{4B8BAE67-7A60-4123-A6EB-06E765D576B3}" type="pres">
      <dgm:prSet presAssocID="{63C7FB35-5DAF-427F-8EFF-F34127B6374E}" presName="connectorText" presStyleLbl="sibTrans2D1" presStyleIdx="1" presStyleCnt="2"/>
      <dgm:spPr/>
      <dgm:t>
        <a:bodyPr/>
        <a:lstStyle/>
        <a:p>
          <a:endParaRPr lang="ru-RU"/>
        </a:p>
      </dgm:t>
    </dgm:pt>
    <dgm:pt modelId="{7410CD97-990F-4FDD-A8A6-A4FD23166E79}" type="pres">
      <dgm:prSet presAssocID="{C8A97C50-6B31-40B6-9E5C-0907197B7A31}" presName="node" presStyleLbl="node1" presStyleIdx="1" presStyleCnt="2" custRadScaleRad="121069" custRadScaleInc="153146">
        <dgm:presLayoutVars>
          <dgm:bulletEnabled val="1"/>
        </dgm:presLayoutVars>
      </dgm:prSet>
      <dgm:spPr/>
      <dgm:t>
        <a:bodyPr/>
        <a:lstStyle/>
        <a:p>
          <a:endParaRPr lang="ru-RU"/>
        </a:p>
      </dgm:t>
    </dgm:pt>
  </dgm:ptLst>
  <dgm:cxnLst>
    <dgm:cxn modelId="{7749C770-4450-4B14-8EB0-DA025808C45B}" type="presOf" srcId="{63C7FB35-5DAF-427F-8EFF-F34127B6374E}" destId="{4B8BAE67-7A60-4123-A6EB-06E765D576B3}" srcOrd="1" destOrd="0" presId="urn:microsoft.com/office/officeart/2005/8/layout/radial5"/>
    <dgm:cxn modelId="{B8CBB725-F3F4-4717-AEFC-3E91E92C5259}" type="presOf" srcId="{C8A97C50-6B31-40B6-9E5C-0907197B7A31}" destId="{7410CD97-990F-4FDD-A8A6-A4FD23166E79}" srcOrd="0" destOrd="0" presId="urn:microsoft.com/office/officeart/2005/8/layout/radial5"/>
    <dgm:cxn modelId="{52028262-F93D-4912-9A2B-753660154025}" type="presOf" srcId="{4C936199-05C4-4C60-8B79-418B8049DCAB}" destId="{6253E6CE-A196-448A-9B56-0A912D25C62E}" srcOrd="0" destOrd="0" presId="urn:microsoft.com/office/officeart/2005/8/layout/radial5"/>
    <dgm:cxn modelId="{9494E343-689F-4FA4-B234-2C85F5C5D3AC}" type="presOf" srcId="{C5361172-81C5-49F8-A5F2-B8A9227D8313}" destId="{FE68DD5F-D687-4140-812D-E7333C0CB9F2}" srcOrd="1" destOrd="0" presId="urn:microsoft.com/office/officeart/2005/8/layout/radial5"/>
    <dgm:cxn modelId="{7109ACEB-CB57-4C5C-932E-FA8D757A3FE4}" type="presOf" srcId="{786F6875-1732-4295-AFAA-B869198D50C6}" destId="{FE3DA33C-9E8B-4557-B2F0-25A971368159}" srcOrd="0" destOrd="0" presId="urn:microsoft.com/office/officeart/2005/8/layout/radial5"/>
    <dgm:cxn modelId="{FFB4D904-B40B-4C0E-901E-D3FFCB5C59FB}" srcId="{4C936199-05C4-4C60-8B79-418B8049DCAB}" destId="{C8A97C50-6B31-40B6-9E5C-0907197B7A31}" srcOrd="1" destOrd="0" parTransId="{63C7FB35-5DAF-427F-8EFF-F34127B6374E}" sibTransId="{D646AC8C-15C4-4313-AE83-CA1FD18922CE}"/>
    <dgm:cxn modelId="{E46F48FA-348C-47A6-B646-47E9F6D4B738}" type="presOf" srcId="{63C7FB35-5DAF-427F-8EFF-F34127B6374E}" destId="{FF8B6A63-D5F2-4D0D-BDFF-92FFAEB3A709}" srcOrd="0" destOrd="0" presId="urn:microsoft.com/office/officeart/2005/8/layout/radial5"/>
    <dgm:cxn modelId="{11D1932E-614E-4DD5-B99D-03C9CC46B43A}" type="presOf" srcId="{96EC52D8-F531-448D-9600-981A8692083B}" destId="{B57AF083-59FC-47F1-9B0E-C3921917E882}" srcOrd="0" destOrd="0" presId="urn:microsoft.com/office/officeart/2005/8/layout/radial5"/>
    <dgm:cxn modelId="{C26C49AD-FB03-416A-B260-E18A81A16138}" srcId="{4C936199-05C4-4C60-8B79-418B8049DCAB}" destId="{96EC52D8-F531-448D-9600-981A8692083B}" srcOrd="0" destOrd="0" parTransId="{C5361172-81C5-49F8-A5F2-B8A9227D8313}" sibTransId="{9EA0A316-25F9-4C69-AF66-59F95282EEE6}"/>
    <dgm:cxn modelId="{41F2DFC3-5805-4EE3-AADB-A3A48A4BA3D4}" type="presOf" srcId="{C5361172-81C5-49F8-A5F2-B8A9227D8313}" destId="{B2AFDE2D-6CAA-4935-B1CF-6B7B0B646557}" srcOrd="0" destOrd="0" presId="urn:microsoft.com/office/officeart/2005/8/layout/radial5"/>
    <dgm:cxn modelId="{D7DB07A7-1F55-49F9-A644-F92D34C06378}" srcId="{786F6875-1732-4295-AFAA-B869198D50C6}" destId="{4C936199-05C4-4C60-8B79-418B8049DCAB}" srcOrd="0" destOrd="0" parTransId="{911E9DAF-1FFB-44E1-9960-FC48CE42B6AF}" sibTransId="{6B82E36B-E75A-40BE-BB52-63E1E063BCD0}"/>
    <dgm:cxn modelId="{F14AF325-E653-4A30-9C20-27FC0EC629CC}" type="presParOf" srcId="{FE3DA33C-9E8B-4557-B2F0-25A971368159}" destId="{6253E6CE-A196-448A-9B56-0A912D25C62E}" srcOrd="0" destOrd="0" presId="urn:microsoft.com/office/officeart/2005/8/layout/radial5"/>
    <dgm:cxn modelId="{93ACE510-DCEC-4795-8BD3-FDC243588DE4}" type="presParOf" srcId="{FE3DA33C-9E8B-4557-B2F0-25A971368159}" destId="{B2AFDE2D-6CAA-4935-B1CF-6B7B0B646557}" srcOrd="1" destOrd="0" presId="urn:microsoft.com/office/officeart/2005/8/layout/radial5"/>
    <dgm:cxn modelId="{576D7BD8-195E-4AEC-A091-1181AF9D6141}" type="presParOf" srcId="{B2AFDE2D-6CAA-4935-B1CF-6B7B0B646557}" destId="{FE68DD5F-D687-4140-812D-E7333C0CB9F2}" srcOrd="0" destOrd="0" presId="urn:microsoft.com/office/officeart/2005/8/layout/radial5"/>
    <dgm:cxn modelId="{4F6537F7-35E9-4BFF-A668-CAC469CFED4F}" type="presParOf" srcId="{FE3DA33C-9E8B-4557-B2F0-25A971368159}" destId="{B57AF083-59FC-47F1-9B0E-C3921917E882}" srcOrd="2" destOrd="0" presId="urn:microsoft.com/office/officeart/2005/8/layout/radial5"/>
    <dgm:cxn modelId="{0988C3AE-5304-41A3-98B2-7BE492FF0923}" type="presParOf" srcId="{FE3DA33C-9E8B-4557-B2F0-25A971368159}" destId="{FF8B6A63-D5F2-4D0D-BDFF-92FFAEB3A709}" srcOrd="3" destOrd="0" presId="urn:microsoft.com/office/officeart/2005/8/layout/radial5"/>
    <dgm:cxn modelId="{4A5F9E97-5A42-4277-B2B3-16A7D47A02B8}" type="presParOf" srcId="{FF8B6A63-D5F2-4D0D-BDFF-92FFAEB3A709}" destId="{4B8BAE67-7A60-4123-A6EB-06E765D576B3}" srcOrd="0" destOrd="0" presId="urn:microsoft.com/office/officeart/2005/8/layout/radial5"/>
    <dgm:cxn modelId="{32CF3ED1-06D7-4121-A805-84DFDF97A245}" type="presParOf" srcId="{FE3DA33C-9E8B-4557-B2F0-25A971368159}" destId="{7410CD97-990F-4FDD-A8A6-A4FD23166E79}" srcOrd="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6F6875-1732-4295-AFAA-B869198D50C6}" type="doc">
      <dgm:prSet loTypeId="urn:microsoft.com/office/officeart/2005/8/layout/radial5" loCatId="cycle" qsTypeId="urn:microsoft.com/office/officeart/2005/8/quickstyle/simple1" qsCatId="simple" csTypeId="urn:microsoft.com/office/officeart/2005/8/colors/colorful1#13" csCatId="colorful" phldr="1"/>
      <dgm:spPr/>
      <dgm:t>
        <a:bodyPr/>
        <a:lstStyle/>
        <a:p>
          <a:endParaRPr lang="ru-RU"/>
        </a:p>
      </dgm:t>
    </dgm:pt>
    <dgm:pt modelId="{4C936199-05C4-4C60-8B79-418B8049DCAB}">
      <dgm:prSet phldrT="[Текст]"/>
      <dgm:spPr/>
      <dgm:t>
        <a:bodyPr/>
        <a:lstStyle/>
        <a:p>
          <a:r>
            <a:rPr lang="en-US" dirty="0" smtClean="0"/>
            <a:t>SECO</a:t>
          </a:r>
          <a:endParaRPr lang="ru-RU" dirty="0"/>
        </a:p>
      </dgm:t>
    </dgm:pt>
    <dgm:pt modelId="{911E9DAF-1FFB-44E1-9960-FC48CE42B6AF}" type="parTrans" cxnId="{D7DB07A7-1F55-49F9-A644-F92D34C06378}">
      <dgm:prSet/>
      <dgm:spPr/>
      <dgm:t>
        <a:bodyPr/>
        <a:lstStyle/>
        <a:p>
          <a:endParaRPr lang="ru-RU"/>
        </a:p>
      </dgm:t>
    </dgm:pt>
    <dgm:pt modelId="{6B82E36B-E75A-40BE-BB52-63E1E063BCD0}" type="sibTrans" cxnId="{D7DB07A7-1F55-49F9-A644-F92D34C06378}">
      <dgm:prSet/>
      <dgm:spPr/>
      <dgm:t>
        <a:bodyPr/>
        <a:lstStyle/>
        <a:p>
          <a:endParaRPr lang="ru-RU"/>
        </a:p>
      </dgm:t>
    </dgm:pt>
    <dgm:pt modelId="{96EC52D8-F531-448D-9600-981A8692083B}">
      <dgm:prSet phldrT="[Текст]"/>
      <dgm:spPr/>
      <dgm:t>
        <a:bodyPr/>
        <a:lstStyle/>
        <a:p>
          <a:r>
            <a:rPr lang="en-US" b="1" dirty="0" smtClean="0">
              <a:latin typeface="Calibri" pitchFamily="34" charset="0"/>
            </a:rPr>
            <a:t>POWER REHABILITATION PROJECT</a:t>
          </a:r>
        </a:p>
        <a:p>
          <a:r>
            <a:rPr lang="en-US" b="1" dirty="0" smtClean="0">
              <a:solidFill>
                <a:schemeClr val="bg1"/>
              </a:solidFill>
              <a:latin typeface="Calibri" pitchFamily="34" charset="0"/>
            </a:rPr>
            <a:t>COMLETED</a:t>
          </a:r>
          <a:r>
            <a:rPr lang="en-US" b="1" dirty="0" smtClean="0">
              <a:latin typeface="Calibri" pitchFamily="34" charset="0"/>
            </a:rPr>
            <a:t> </a:t>
          </a:r>
          <a:endParaRPr lang="ru-RU" dirty="0"/>
        </a:p>
      </dgm:t>
    </dgm:pt>
    <dgm:pt modelId="{C5361172-81C5-49F8-A5F2-B8A9227D8313}" type="parTrans" cxnId="{C26C49AD-FB03-416A-B260-E18A81A16138}">
      <dgm:prSet/>
      <dgm:spPr/>
      <dgm:t>
        <a:bodyPr/>
        <a:lstStyle/>
        <a:p>
          <a:endParaRPr lang="ru-RU"/>
        </a:p>
      </dgm:t>
    </dgm:pt>
    <dgm:pt modelId="{9EA0A316-25F9-4C69-AF66-59F95282EEE6}" type="sibTrans" cxnId="{C26C49AD-FB03-416A-B260-E18A81A16138}">
      <dgm:prSet/>
      <dgm:spPr/>
      <dgm:t>
        <a:bodyPr/>
        <a:lstStyle/>
        <a:p>
          <a:endParaRPr lang="ru-RU"/>
        </a:p>
      </dgm:t>
    </dgm:pt>
    <dgm:pt modelId="{C8A97C50-6B31-40B6-9E5C-0907197B7A31}">
      <dgm:prSet phldrT="[Текст]"/>
      <dgm:spPr/>
      <dgm:t>
        <a:bodyPr/>
        <a:lstStyle/>
        <a:p>
          <a:r>
            <a:rPr lang="en-US" b="1" dirty="0" smtClean="0">
              <a:latin typeface="Calibri" pitchFamily="34" charset="0"/>
            </a:rPr>
            <a:t>ENERGY LOSS REDUCTION PROJECT IN DUSHANBE CITY</a:t>
          </a:r>
        </a:p>
        <a:p>
          <a:r>
            <a:rPr lang="en-US" b="1" dirty="0" smtClean="0">
              <a:solidFill>
                <a:schemeClr val="bg1"/>
              </a:solidFill>
              <a:latin typeface="Calibri" pitchFamily="34" charset="0"/>
            </a:rPr>
            <a:t>ONGOING</a:t>
          </a:r>
        </a:p>
        <a:p>
          <a:endParaRPr lang="en-US" b="1" dirty="0" smtClean="0">
            <a:latin typeface="Calibri" pitchFamily="34" charset="0"/>
          </a:endParaRPr>
        </a:p>
      </dgm:t>
    </dgm:pt>
    <dgm:pt modelId="{63C7FB35-5DAF-427F-8EFF-F34127B6374E}" type="parTrans" cxnId="{FFB4D904-B40B-4C0E-901E-D3FFCB5C59FB}">
      <dgm:prSet/>
      <dgm:spPr/>
      <dgm:t>
        <a:bodyPr/>
        <a:lstStyle/>
        <a:p>
          <a:endParaRPr lang="ru-RU"/>
        </a:p>
      </dgm:t>
    </dgm:pt>
    <dgm:pt modelId="{D646AC8C-15C4-4313-AE83-CA1FD18922CE}" type="sibTrans" cxnId="{FFB4D904-B40B-4C0E-901E-D3FFCB5C59FB}">
      <dgm:prSet/>
      <dgm:spPr/>
      <dgm:t>
        <a:bodyPr/>
        <a:lstStyle/>
        <a:p>
          <a:endParaRPr lang="ru-RU"/>
        </a:p>
      </dgm:t>
    </dgm:pt>
    <dgm:pt modelId="{FE3DA33C-9E8B-4557-B2F0-25A971368159}" type="pres">
      <dgm:prSet presAssocID="{786F6875-1732-4295-AFAA-B869198D50C6}" presName="Name0" presStyleCnt="0">
        <dgm:presLayoutVars>
          <dgm:chMax val="1"/>
          <dgm:dir/>
          <dgm:animLvl val="ctr"/>
          <dgm:resizeHandles val="exact"/>
        </dgm:presLayoutVars>
      </dgm:prSet>
      <dgm:spPr/>
      <dgm:t>
        <a:bodyPr/>
        <a:lstStyle/>
        <a:p>
          <a:endParaRPr lang="ru-RU"/>
        </a:p>
      </dgm:t>
    </dgm:pt>
    <dgm:pt modelId="{6253E6CE-A196-448A-9B56-0A912D25C62E}" type="pres">
      <dgm:prSet presAssocID="{4C936199-05C4-4C60-8B79-418B8049DCAB}" presName="centerShape" presStyleLbl="node0" presStyleIdx="0" presStyleCnt="1" custLinFactNeighborX="-16684" custLinFactNeighborY="4767"/>
      <dgm:spPr/>
      <dgm:t>
        <a:bodyPr/>
        <a:lstStyle/>
        <a:p>
          <a:endParaRPr lang="ru-RU"/>
        </a:p>
      </dgm:t>
    </dgm:pt>
    <dgm:pt modelId="{B2AFDE2D-6CAA-4935-B1CF-6B7B0B646557}" type="pres">
      <dgm:prSet presAssocID="{C5361172-81C5-49F8-A5F2-B8A9227D8313}" presName="parTrans" presStyleLbl="sibTrans2D1" presStyleIdx="0" presStyleCnt="2"/>
      <dgm:spPr/>
      <dgm:t>
        <a:bodyPr/>
        <a:lstStyle/>
        <a:p>
          <a:endParaRPr lang="ru-RU"/>
        </a:p>
      </dgm:t>
    </dgm:pt>
    <dgm:pt modelId="{FE68DD5F-D687-4140-812D-E7333C0CB9F2}" type="pres">
      <dgm:prSet presAssocID="{C5361172-81C5-49F8-A5F2-B8A9227D8313}" presName="connectorText" presStyleLbl="sibTrans2D1" presStyleIdx="0" presStyleCnt="2"/>
      <dgm:spPr/>
      <dgm:t>
        <a:bodyPr/>
        <a:lstStyle/>
        <a:p>
          <a:endParaRPr lang="ru-RU"/>
        </a:p>
      </dgm:t>
    </dgm:pt>
    <dgm:pt modelId="{B57AF083-59FC-47F1-9B0E-C3921917E882}" type="pres">
      <dgm:prSet presAssocID="{96EC52D8-F531-448D-9600-981A8692083B}" presName="node" presStyleLbl="node1" presStyleIdx="0" presStyleCnt="2" custRadScaleRad="92020" custRadScaleInc="13233">
        <dgm:presLayoutVars>
          <dgm:bulletEnabled val="1"/>
        </dgm:presLayoutVars>
      </dgm:prSet>
      <dgm:spPr/>
      <dgm:t>
        <a:bodyPr/>
        <a:lstStyle/>
        <a:p>
          <a:endParaRPr lang="ru-RU"/>
        </a:p>
      </dgm:t>
    </dgm:pt>
    <dgm:pt modelId="{FF8B6A63-D5F2-4D0D-BDFF-92FFAEB3A709}" type="pres">
      <dgm:prSet presAssocID="{63C7FB35-5DAF-427F-8EFF-F34127B6374E}" presName="parTrans" presStyleLbl="sibTrans2D1" presStyleIdx="1" presStyleCnt="2"/>
      <dgm:spPr/>
      <dgm:t>
        <a:bodyPr/>
        <a:lstStyle/>
        <a:p>
          <a:endParaRPr lang="ru-RU"/>
        </a:p>
      </dgm:t>
    </dgm:pt>
    <dgm:pt modelId="{4B8BAE67-7A60-4123-A6EB-06E765D576B3}" type="pres">
      <dgm:prSet presAssocID="{63C7FB35-5DAF-427F-8EFF-F34127B6374E}" presName="connectorText" presStyleLbl="sibTrans2D1" presStyleIdx="1" presStyleCnt="2"/>
      <dgm:spPr/>
      <dgm:t>
        <a:bodyPr/>
        <a:lstStyle/>
        <a:p>
          <a:endParaRPr lang="ru-RU"/>
        </a:p>
      </dgm:t>
    </dgm:pt>
    <dgm:pt modelId="{7410CD97-990F-4FDD-A8A6-A4FD23166E79}" type="pres">
      <dgm:prSet presAssocID="{C8A97C50-6B31-40B6-9E5C-0907197B7A31}" presName="node" presStyleLbl="node1" presStyleIdx="1" presStyleCnt="2" custRadScaleRad="121069" custRadScaleInc="153146">
        <dgm:presLayoutVars>
          <dgm:bulletEnabled val="1"/>
        </dgm:presLayoutVars>
      </dgm:prSet>
      <dgm:spPr/>
      <dgm:t>
        <a:bodyPr/>
        <a:lstStyle/>
        <a:p>
          <a:endParaRPr lang="ru-RU"/>
        </a:p>
      </dgm:t>
    </dgm:pt>
  </dgm:ptLst>
  <dgm:cxnLst>
    <dgm:cxn modelId="{4A3B0472-7A5C-4FB5-88C2-C52CBB216DD4}" type="presOf" srcId="{63C7FB35-5DAF-427F-8EFF-F34127B6374E}" destId="{4B8BAE67-7A60-4123-A6EB-06E765D576B3}" srcOrd="1" destOrd="0" presId="urn:microsoft.com/office/officeart/2005/8/layout/radial5"/>
    <dgm:cxn modelId="{507EE348-6159-4491-9E14-0CAABEC3F590}" type="presOf" srcId="{786F6875-1732-4295-AFAA-B869198D50C6}" destId="{FE3DA33C-9E8B-4557-B2F0-25A971368159}" srcOrd="0" destOrd="0" presId="urn:microsoft.com/office/officeart/2005/8/layout/radial5"/>
    <dgm:cxn modelId="{C26C49AD-FB03-416A-B260-E18A81A16138}" srcId="{4C936199-05C4-4C60-8B79-418B8049DCAB}" destId="{96EC52D8-F531-448D-9600-981A8692083B}" srcOrd="0" destOrd="0" parTransId="{C5361172-81C5-49F8-A5F2-B8A9227D8313}" sibTransId="{9EA0A316-25F9-4C69-AF66-59F95282EEE6}"/>
    <dgm:cxn modelId="{FC93F84A-5E8E-489D-8927-77519E8460BB}" type="presOf" srcId="{C5361172-81C5-49F8-A5F2-B8A9227D8313}" destId="{B2AFDE2D-6CAA-4935-B1CF-6B7B0B646557}" srcOrd="0" destOrd="0" presId="urn:microsoft.com/office/officeart/2005/8/layout/radial5"/>
    <dgm:cxn modelId="{AF3B782F-68CE-4C6E-8181-ED23CA6E2F45}" type="presOf" srcId="{C5361172-81C5-49F8-A5F2-B8A9227D8313}" destId="{FE68DD5F-D687-4140-812D-E7333C0CB9F2}" srcOrd="1" destOrd="0" presId="urn:microsoft.com/office/officeart/2005/8/layout/radial5"/>
    <dgm:cxn modelId="{9BA5CE71-2585-4BBE-A6F4-D803D3582561}" type="presOf" srcId="{4C936199-05C4-4C60-8B79-418B8049DCAB}" destId="{6253E6CE-A196-448A-9B56-0A912D25C62E}" srcOrd="0" destOrd="0" presId="urn:microsoft.com/office/officeart/2005/8/layout/radial5"/>
    <dgm:cxn modelId="{D7DB07A7-1F55-49F9-A644-F92D34C06378}" srcId="{786F6875-1732-4295-AFAA-B869198D50C6}" destId="{4C936199-05C4-4C60-8B79-418B8049DCAB}" srcOrd="0" destOrd="0" parTransId="{911E9DAF-1FFB-44E1-9960-FC48CE42B6AF}" sibTransId="{6B82E36B-E75A-40BE-BB52-63E1E063BCD0}"/>
    <dgm:cxn modelId="{8E7D025F-B5A7-4D3A-BFC8-5C3A4877A880}" type="presOf" srcId="{C8A97C50-6B31-40B6-9E5C-0907197B7A31}" destId="{7410CD97-990F-4FDD-A8A6-A4FD23166E79}" srcOrd="0" destOrd="0" presId="urn:microsoft.com/office/officeart/2005/8/layout/radial5"/>
    <dgm:cxn modelId="{0441379E-B929-4576-8113-930E67EE0FB3}" type="presOf" srcId="{96EC52D8-F531-448D-9600-981A8692083B}" destId="{B57AF083-59FC-47F1-9B0E-C3921917E882}" srcOrd="0" destOrd="0" presId="urn:microsoft.com/office/officeart/2005/8/layout/radial5"/>
    <dgm:cxn modelId="{FFB4D904-B40B-4C0E-901E-D3FFCB5C59FB}" srcId="{4C936199-05C4-4C60-8B79-418B8049DCAB}" destId="{C8A97C50-6B31-40B6-9E5C-0907197B7A31}" srcOrd="1" destOrd="0" parTransId="{63C7FB35-5DAF-427F-8EFF-F34127B6374E}" sibTransId="{D646AC8C-15C4-4313-AE83-CA1FD18922CE}"/>
    <dgm:cxn modelId="{4D0016F7-4B02-43CD-8002-9F37C7A7C2E6}" type="presOf" srcId="{63C7FB35-5DAF-427F-8EFF-F34127B6374E}" destId="{FF8B6A63-D5F2-4D0D-BDFF-92FFAEB3A709}" srcOrd="0" destOrd="0" presId="urn:microsoft.com/office/officeart/2005/8/layout/radial5"/>
    <dgm:cxn modelId="{AF3A8EE9-4382-4BA5-B06E-A664970F6011}" type="presParOf" srcId="{FE3DA33C-9E8B-4557-B2F0-25A971368159}" destId="{6253E6CE-A196-448A-9B56-0A912D25C62E}" srcOrd="0" destOrd="0" presId="urn:microsoft.com/office/officeart/2005/8/layout/radial5"/>
    <dgm:cxn modelId="{828DCAAF-4558-466D-A5C5-D76C02780C52}" type="presParOf" srcId="{FE3DA33C-9E8B-4557-B2F0-25A971368159}" destId="{B2AFDE2D-6CAA-4935-B1CF-6B7B0B646557}" srcOrd="1" destOrd="0" presId="urn:microsoft.com/office/officeart/2005/8/layout/radial5"/>
    <dgm:cxn modelId="{97B8F216-C0F2-4B10-8A33-73BDDCF932D9}" type="presParOf" srcId="{B2AFDE2D-6CAA-4935-B1CF-6B7B0B646557}" destId="{FE68DD5F-D687-4140-812D-E7333C0CB9F2}" srcOrd="0" destOrd="0" presId="urn:microsoft.com/office/officeart/2005/8/layout/radial5"/>
    <dgm:cxn modelId="{0BB80D29-0F75-40A2-B237-8A04C90E36CA}" type="presParOf" srcId="{FE3DA33C-9E8B-4557-B2F0-25A971368159}" destId="{B57AF083-59FC-47F1-9B0E-C3921917E882}" srcOrd="2" destOrd="0" presId="urn:microsoft.com/office/officeart/2005/8/layout/radial5"/>
    <dgm:cxn modelId="{11191792-9E58-49D2-B160-37B57FA66939}" type="presParOf" srcId="{FE3DA33C-9E8B-4557-B2F0-25A971368159}" destId="{FF8B6A63-D5F2-4D0D-BDFF-92FFAEB3A709}" srcOrd="3" destOrd="0" presId="urn:microsoft.com/office/officeart/2005/8/layout/radial5"/>
    <dgm:cxn modelId="{07BC0533-EC67-4974-BAFF-A1638132BB9D}" type="presParOf" srcId="{FF8B6A63-D5F2-4D0D-BDFF-92FFAEB3A709}" destId="{4B8BAE67-7A60-4123-A6EB-06E765D576B3}" srcOrd="0" destOrd="0" presId="urn:microsoft.com/office/officeart/2005/8/layout/radial5"/>
    <dgm:cxn modelId="{74035369-FB85-4953-9E8F-6B415DEEC9BD}" type="presParOf" srcId="{FE3DA33C-9E8B-4557-B2F0-25A971368159}" destId="{7410CD97-990F-4FDD-A8A6-A4FD23166E79}" srcOrd="4"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D4E8C-60B3-484B-83B2-2C0A7ADACDA2}">
      <dsp:nvSpPr>
        <dsp:cNvPr id="0" name=""/>
        <dsp:cNvSpPr/>
      </dsp:nvSpPr>
      <dsp:spPr>
        <a:xfrm>
          <a:off x="4534524" y="1548791"/>
          <a:ext cx="2979843" cy="709067"/>
        </a:xfrm>
        <a:custGeom>
          <a:avLst/>
          <a:gdLst/>
          <a:ahLst/>
          <a:cxnLst/>
          <a:rect l="0" t="0" r="0" b="0"/>
          <a:pathLst>
            <a:path>
              <a:moveTo>
                <a:pt x="0" y="0"/>
              </a:moveTo>
              <a:lnTo>
                <a:pt x="0" y="483208"/>
              </a:lnTo>
              <a:lnTo>
                <a:pt x="2979843" y="483208"/>
              </a:lnTo>
              <a:lnTo>
                <a:pt x="2979843" y="70906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E020FFF-D2ED-4824-B979-9223393DB667}">
      <dsp:nvSpPr>
        <dsp:cNvPr id="0" name=""/>
        <dsp:cNvSpPr/>
      </dsp:nvSpPr>
      <dsp:spPr>
        <a:xfrm>
          <a:off x="4488804" y="1548791"/>
          <a:ext cx="91440" cy="709067"/>
        </a:xfrm>
        <a:custGeom>
          <a:avLst/>
          <a:gdLst/>
          <a:ahLst/>
          <a:cxnLst/>
          <a:rect l="0" t="0" r="0" b="0"/>
          <a:pathLst>
            <a:path>
              <a:moveTo>
                <a:pt x="45720" y="0"/>
              </a:moveTo>
              <a:lnTo>
                <a:pt x="45720" y="70906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9F722D-037E-45D5-9688-59CD4F6F7666}">
      <dsp:nvSpPr>
        <dsp:cNvPr id="0" name=""/>
        <dsp:cNvSpPr/>
      </dsp:nvSpPr>
      <dsp:spPr>
        <a:xfrm>
          <a:off x="1554680" y="1548791"/>
          <a:ext cx="2979843" cy="709067"/>
        </a:xfrm>
        <a:custGeom>
          <a:avLst/>
          <a:gdLst/>
          <a:ahLst/>
          <a:cxnLst/>
          <a:rect l="0" t="0" r="0" b="0"/>
          <a:pathLst>
            <a:path>
              <a:moveTo>
                <a:pt x="2979843" y="0"/>
              </a:moveTo>
              <a:lnTo>
                <a:pt x="2979843" y="483208"/>
              </a:lnTo>
              <a:lnTo>
                <a:pt x="0" y="483208"/>
              </a:lnTo>
              <a:lnTo>
                <a:pt x="0" y="709067"/>
              </a:lnTo>
            </a:path>
          </a:pathLst>
        </a:custGeom>
        <a:noFill/>
        <a:ln w="12700"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1ACF8C-71E9-4283-9FAB-7C9BA37B44FC}">
      <dsp:nvSpPr>
        <dsp:cNvPr id="0" name=""/>
        <dsp:cNvSpPr/>
      </dsp:nvSpPr>
      <dsp:spPr>
        <a:xfrm>
          <a:off x="3315497" y="627"/>
          <a:ext cx="2438053" cy="1548163"/>
        </a:xfrm>
        <a:prstGeom prst="roundRect">
          <a:avLst>
            <a:gd name="adj" fmla="val 10000"/>
          </a:avLst>
        </a:prstGeom>
        <a:gradFill rotWithShape="0">
          <a:gsLst>
            <a:gs pos="0">
              <a:schemeClr val="accent3">
                <a:alpha val="80000"/>
                <a:hueOff val="0"/>
                <a:satOff val="0"/>
                <a:lumOff val="0"/>
                <a:alphaOff val="0"/>
                <a:tint val="94000"/>
                <a:satMod val="103000"/>
                <a:lumMod val="102000"/>
              </a:schemeClr>
            </a:gs>
            <a:gs pos="50000">
              <a:schemeClr val="accent3">
                <a:alpha val="80000"/>
                <a:hueOff val="0"/>
                <a:satOff val="0"/>
                <a:lumOff val="0"/>
                <a:alphaOff val="0"/>
                <a:shade val="100000"/>
                <a:satMod val="110000"/>
                <a:lumMod val="100000"/>
              </a:schemeClr>
            </a:gs>
            <a:gs pos="100000">
              <a:schemeClr val="accent3">
                <a:alpha val="80000"/>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B40CAC-B199-413A-AB5A-CA38FBAD709B}">
      <dsp:nvSpPr>
        <dsp:cNvPr id="0" name=""/>
        <dsp:cNvSpPr/>
      </dsp:nvSpPr>
      <dsp:spPr>
        <a:xfrm>
          <a:off x="3586392" y="257977"/>
          <a:ext cx="2438053" cy="1548163"/>
        </a:xfrm>
        <a:prstGeom prst="roundRect">
          <a:avLst>
            <a:gd name="adj" fmla="val 10000"/>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Palatino Linotype" pitchFamily="18" charset="0"/>
            </a:rPr>
            <a:t>NATIONAL DEVELOPMENT STRATEGY</a:t>
          </a:r>
          <a:endParaRPr lang="tg-Cyrl-TJ" sz="1600" b="1" kern="1200" dirty="0">
            <a:latin typeface="Palatino Linotype" pitchFamily="18" charset="0"/>
          </a:endParaRPr>
        </a:p>
      </dsp:txBody>
      <dsp:txXfrm>
        <a:off x="3631736" y="303321"/>
        <a:ext cx="2347365" cy="1457475"/>
      </dsp:txXfrm>
    </dsp:sp>
    <dsp:sp modelId="{94DEB7EC-17AB-4A8F-8E6E-73B344A80533}">
      <dsp:nvSpPr>
        <dsp:cNvPr id="0" name=""/>
        <dsp:cNvSpPr/>
      </dsp:nvSpPr>
      <dsp:spPr>
        <a:xfrm>
          <a:off x="335654" y="2257858"/>
          <a:ext cx="2438053" cy="1548163"/>
        </a:xfrm>
        <a:prstGeom prst="roundRect">
          <a:avLst>
            <a:gd name="adj" fmla="val 10000"/>
          </a:avLst>
        </a:prstGeom>
        <a:gradFill rotWithShape="0">
          <a:gsLst>
            <a:gs pos="0">
              <a:schemeClr val="accent3">
                <a:alpha val="70000"/>
                <a:hueOff val="0"/>
                <a:satOff val="0"/>
                <a:lumOff val="0"/>
                <a:alphaOff val="0"/>
                <a:tint val="94000"/>
                <a:satMod val="103000"/>
                <a:lumMod val="102000"/>
              </a:schemeClr>
            </a:gs>
            <a:gs pos="50000">
              <a:schemeClr val="accent3">
                <a:alpha val="70000"/>
                <a:hueOff val="0"/>
                <a:satOff val="0"/>
                <a:lumOff val="0"/>
                <a:alphaOff val="0"/>
                <a:shade val="100000"/>
                <a:satMod val="110000"/>
                <a:lumMod val="100000"/>
              </a:schemeClr>
            </a:gs>
            <a:gs pos="100000">
              <a:schemeClr val="accent3">
                <a:alpha val="70000"/>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198C998-D6A3-4E0A-B3F3-F8B6958E2D12}">
      <dsp:nvSpPr>
        <dsp:cNvPr id="0" name=""/>
        <dsp:cNvSpPr/>
      </dsp:nvSpPr>
      <dsp:spPr>
        <a:xfrm>
          <a:off x="606549" y="2515208"/>
          <a:ext cx="2438053" cy="1548163"/>
        </a:xfrm>
        <a:prstGeom prst="roundRect">
          <a:avLst>
            <a:gd name="adj" fmla="val 10000"/>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Palatino Linotype" pitchFamily="18" charset="0"/>
            </a:rPr>
            <a:t>ENERGY INDEPENDENCE</a:t>
          </a:r>
          <a:endParaRPr lang="tg-Cyrl-TJ" sz="1600" b="1" kern="1200" dirty="0">
            <a:latin typeface="Palatino Linotype" pitchFamily="18" charset="0"/>
          </a:endParaRPr>
        </a:p>
      </dsp:txBody>
      <dsp:txXfrm>
        <a:off x="651893" y="2560552"/>
        <a:ext cx="2347365" cy="1457475"/>
      </dsp:txXfrm>
    </dsp:sp>
    <dsp:sp modelId="{D1B7CB18-52D7-49EE-91EE-863140467EC4}">
      <dsp:nvSpPr>
        <dsp:cNvPr id="0" name=""/>
        <dsp:cNvSpPr/>
      </dsp:nvSpPr>
      <dsp:spPr>
        <a:xfrm>
          <a:off x="3315497" y="2257858"/>
          <a:ext cx="2438053" cy="1548163"/>
        </a:xfrm>
        <a:prstGeom prst="roundRect">
          <a:avLst>
            <a:gd name="adj" fmla="val 10000"/>
          </a:avLst>
        </a:prstGeom>
        <a:gradFill rotWithShape="0">
          <a:gsLst>
            <a:gs pos="0">
              <a:schemeClr val="accent3">
                <a:alpha val="70000"/>
                <a:hueOff val="0"/>
                <a:satOff val="0"/>
                <a:lumOff val="0"/>
                <a:alphaOff val="0"/>
                <a:tint val="94000"/>
                <a:satMod val="103000"/>
                <a:lumMod val="102000"/>
              </a:schemeClr>
            </a:gs>
            <a:gs pos="50000">
              <a:schemeClr val="accent3">
                <a:alpha val="70000"/>
                <a:hueOff val="0"/>
                <a:satOff val="0"/>
                <a:lumOff val="0"/>
                <a:alphaOff val="0"/>
                <a:shade val="100000"/>
                <a:satMod val="110000"/>
                <a:lumMod val="100000"/>
              </a:schemeClr>
            </a:gs>
            <a:gs pos="100000">
              <a:schemeClr val="accent3">
                <a:alpha val="70000"/>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F8F0473-7D34-4C1A-BFF5-FAEFA7F26B43}">
      <dsp:nvSpPr>
        <dsp:cNvPr id="0" name=""/>
        <dsp:cNvSpPr/>
      </dsp:nvSpPr>
      <dsp:spPr>
        <a:xfrm>
          <a:off x="3586392" y="2515208"/>
          <a:ext cx="2438053" cy="1548163"/>
        </a:xfrm>
        <a:prstGeom prst="roundRect">
          <a:avLst>
            <a:gd name="adj" fmla="val 10000"/>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Palatino Linotype" pitchFamily="18" charset="0"/>
            </a:rPr>
            <a:t>DEVELOPMENT OF TRANSPORT CORRIDORS</a:t>
          </a:r>
          <a:endParaRPr lang="tg-Cyrl-TJ" sz="1600" b="1" kern="1200" dirty="0">
            <a:latin typeface="Palatino Linotype" pitchFamily="18" charset="0"/>
          </a:endParaRPr>
        </a:p>
      </dsp:txBody>
      <dsp:txXfrm>
        <a:off x="3631736" y="2560552"/>
        <a:ext cx="2347365" cy="1457475"/>
      </dsp:txXfrm>
    </dsp:sp>
    <dsp:sp modelId="{CCC8D24A-5306-4DFF-AD2C-728071820FD1}">
      <dsp:nvSpPr>
        <dsp:cNvPr id="0" name=""/>
        <dsp:cNvSpPr/>
      </dsp:nvSpPr>
      <dsp:spPr>
        <a:xfrm>
          <a:off x="6295340" y="2257858"/>
          <a:ext cx="2438053" cy="1548163"/>
        </a:xfrm>
        <a:prstGeom prst="roundRect">
          <a:avLst>
            <a:gd name="adj" fmla="val 10000"/>
          </a:avLst>
        </a:prstGeom>
        <a:gradFill rotWithShape="0">
          <a:gsLst>
            <a:gs pos="0">
              <a:schemeClr val="accent3">
                <a:alpha val="70000"/>
                <a:hueOff val="0"/>
                <a:satOff val="0"/>
                <a:lumOff val="0"/>
                <a:alphaOff val="0"/>
                <a:tint val="94000"/>
                <a:satMod val="103000"/>
                <a:lumMod val="102000"/>
              </a:schemeClr>
            </a:gs>
            <a:gs pos="50000">
              <a:schemeClr val="accent3">
                <a:alpha val="70000"/>
                <a:hueOff val="0"/>
                <a:satOff val="0"/>
                <a:lumOff val="0"/>
                <a:alphaOff val="0"/>
                <a:shade val="100000"/>
                <a:satMod val="110000"/>
                <a:lumMod val="100000"/>
              </a:schemeClr>
            </a:gs>
            <a:gs pos="100000">
              <a:schemeClr val="accent3">
                <a:alpha val="70000"/>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AE8D193-EFA9-405F-9B4C-E7940509D5FC}">
      <dsp:nvSpPr>
        <dsp:cNvPr id="0" name=""/>
        <dsp:cNvSpPr/>
      </dsp:nvSpPr>
      <dsp:spPr>
        <a:xfrm>
          <a:off x="6566235" y="2515208"/>
          <a:ext cx="2438053" cy="1548163"/>
        </a:xfrm>
        <a:prstGeom prst="roundRect">
          <a:avLst>
            <a:gd name="adj" fmla="val 10000"/>
          </a:avLst>
        </a:prstGeom>
        <a:solidFill>
          <a:schemeClr val="lt1">
            <a:alpha val="90000"/>
            <a:hueOff val="0"/>
            <a:satOff val="0"/>
            <a:lumOff val="0"/>
            <a:alphaOff val="0"/>
          </a:schemeClr>
        </a:solidFill>
        <a:ln w="9525" cap="flat" cmpd="sng" algn="ctr">
          <a:solidFill>
            <a:schemeClr val="accent3">
              <a:tint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Palatino Linotype" pitchFamily="18" charset="0"/>
            </a:rPr>
            <a:t>FOOD SECURITY</a:t>
          </a:r>
          <a:endParaRPr lang="tg-Cyrl-TJ" sz="1800" b="1" kern="1200" dirty="0">
            <a:latin typeface="Palatino Linotype" pitchFamily="18" charset="0"/>
          </a:endParaRPr>
        </a:p>
      </dsp:txBody>
      <dsp:txXfrm>
        <a:off x="6611579" y="2560552"/>
        <a:ext cx="2347365" cy="1457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2EEFB-84E5-45C0-A56C-81C8CE918675}">
      <dsp:nvSpPr>
        <dsp:cNvPr id="0" name=""/>
        <dsp:cNvSpPr/>
      </dsp:nvSpPr>
      <dsp:spPr>
        <a:xfrm>
          <a:off x="0" y="1871835"/>
          <a:ext cx="1799332" cy="719732"/>
        </a:xfrm>
        <a:prstGeom prst="chevron">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NEW ENERGY CAPACITIES</a:t>
          </a:r>
          <a:endParaRPr lang="ru-RU" sz="1200" b="1" kern="1200" dirty="0">
            <a:latin typeface="Palatino Linotype" pitchFamily="18" charset="0"/>
          </a:endParaRPr>
        </a:p>
      </dsp:txBody>
      <dsp:txXfrm>
        <a:off x="359866" y="1871835"/>
        <a:ext cx="1079600" cy="719732"/>
      </dsp:txXfrm>
    </dsp:sp>
    <dsp:sp modelId="{34B51999-730A-41BC-B512-23D03AED9DA5}">
      <dsp:nvSpPr>
        <dsp:cNvPr id="0" name=""/>
        <dsp:cNvSpPr/>
      </dsp:nvSpPr>
      <dsp:spPr>
        <a:xfrm>
          <a:off x="1624235" y="1879270"/>
          <a:ext cx="1799332" cy="719732"/>
        </a:xfrm>
        <a:prstGeom prst="chevron">
          <a:avLst/>
        </a:prstGeom>
        <a:solidFill>
          <a:schemeClr val="tx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effectLst>
                <a:outerShdw blurRad="38100" dist="38100" dir="2700000" algn="tl">
                  <a:srgbClr val="000000">
                    <a:alpha val="43137"/>
                  </a:srgbClr>
                </a:outerShdw>
              </a:effectLst>
              <a:latin typeface="Palatino Linotype" pitchFamily="18" charset="0"/>
            </a:rPr>
            <a:t>NEW ENERGY INFRASTRUCTURE</a:t>
          </a:r>
          <a:endParaRPr lang="ru-RU" sz="1200" b="1" kern="1200" dirty="0">
            <a:solidFill>
              <a:schemeClr val="bg1"/>
            </a:solidFill>
            <a:effectLst>
              <a:outerShdw blurRad="38100" dist="38100" dir="2700000" algn="tl">
                <a:srgbClr val="000000">
                  <a:alpha val="43137"/>
                </a:srgbClr>
              </a:outerShdw>
            </a:effectLst>
            <a:latin typeface="Palatino Linotype" pitchFamily="18" charset="0"/>
          </a:endParaRPr>
        </a:p>
      </dsp:txBody>
      <dsp:txXfrm>
        <a:off x="1984101" y="1879270"/>
        <a:ext cx="1079600" cy="719732"/>
      </dsp:txXfrm>
    </dsp:sp>
    <dsp:sp modelId="{DF5091F1-70CB-4169-83A3-55E6EE9E8BE2}">
      <dsp:nvSpPr>
        <dsp:cNvPr id="0" name=""/>
        <dsp:cNvSpPr/>
      </dsp:nvSpPr>
      <dsp:spPr>
        <a:xfrm>
          <a:off x="3275133" y="1871835"/>
          <a:ext cx="1799332" cy="719732"/>
        </a:xfrm>
        <a:prstGeom prst="chevron">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latin typeface="Palatino Linotype" pitchFamily="18" charset="0"/>
            </a:rPr>
            <a:t>REDUCTION OF LOSSES</a:t>
          </a:r>
          <a:endParaRPr lang="ru-RU" sz="1200" b="1" kern="1200" dirty="0">
            <a:latin typeface="Palatino Linotype" pitchFamily="18" charset="0"/>
          </a:endParaRPr>
        </a:p>
      </dsp:txBody>
      <dsp:txXfrm>
        <a:off x="3634999" y="1871835"/>
        <a:ext cx="1079600" cy="719732"/>
      </dsp:txXfrm>
    </dsp:sp>
    <dsp:sp modelId="{9C5DCA39-B3DD-4FD7-B319-8E87DF1A2050}">
      <dsp:nvSpPr>
        <dsp:cNvPr id="0" name=""/>
        <dsp:cNvSpPr/>
      </dsp:nvSpPr>
      <dsp:spPr>
        <a:xfrm>
          <a:off x="4863033" y="1879270"/>
          <a:ext cx="1799332" cy="719732"/>
        </a:xfrm>
        <a:prstGeom prst="chevron">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b="1" kern="1200" dirty="0" smtClean="0">
              <a:latin typeface="Palatino Linotype" pitchFamily="18" charset="0"/>
            </a:rPr>
            <a:t>ENERGY EFFICIENCY AND RENEWABLE ENERGY</a:t>
          </a:r>
          <a:endParaRPr lang="ru-RU" sz="900" b="1" kern="1200" dirty="0">
            <a:latin typeface="Palatino Linotype" pitchFamily="18" charset="0"/>
          </a:endParaRPr>
        </a:p>
      </dsp:txBody>
      <dsp:txXfrm>
        <a:off x="5222899" y="1879270"/>
        <a:ext cx="1079600" cy="719732"/>
      </dsp:txXfrm>
    </dsp:sp>
    <dsp:sp modelId="{2B28AD42-E186-4098-A9BF-74AE52B8CA39}">
      <dsp:nvSpPr>
        <dsp:cNvPr id="0" name=""/>
        <dsp:cNvSpPr/>
      </dsp:nvSpPr>
      <dsp:spPr>
        <a:xfrm>
          <a:off x="6513931" y="1871835"/>
          <a:ext cx="1799332" cy="719732"/>
        </a:xfrm>
        <a:prstGeom prst="chevron">
          <a:avLst/>
        </a:prstGeom>
        <a:solidFill>
          <a:schemeClr val="accent4">
            <a:lumMod val="85000"/>
            <a:lumOff val="1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latin typeface="Palatino Linotype" pitchFamily="18" charset="0"/>
            </a:rPr>
            <a:t>BILLING SYSTEMS</a:t>
          </a:r>
          <a:endParaRPr lang="ru-RU" sz="1400" b="1" kern="1200" dirty="0">
            <a:latin typeface="Palatino Linotype" pitchFamily="18" charset="0"/>
          </a:endParaRPr>
        </a:p>
      </dsp:txBody>
      <dsp:txXfrm>
        <a:off x="6873797" y="1871835"/>
        <a:ext cx="1079600" cy="719732"/>
      </dsp:txXfrm>
    </dsp:sp>
    <dsp:sp modelId="{8A59C00B-4BB5-4C5B-9233-1F1CCACB714E}">
      <dsp:nvSpPr>
        <dsp:cNvPr id="0" name=""/>
        <dsp:cNvSpPr/>
      </dsp:nvSpPr>
      <dsp:spPr>
        <a:xfrm>
          <a:off x="8101831" y="1879270"/>
          <a:ext cx="1799332" cy="719732"/>
        </a:xfrm>
        <a:prstGeom prst="chevron">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en-US" sz="1050" b="1" kern="1200" dirty="0" smtClean="0">
              <a:latin typeface="Palatino Linotype" pitchFamily="18" charset="0"/>
            </a:rPr>
            <a:t>REGIONAL ENERGY MARKET</a:t>
          </a:r>
          <a:endParaRPr lang="ru-RU" sz="1050" b="1" kern="1200" dirty="0" smtClean="0">
            <a:latin typeface="Palatino Linotype" pitchFamily="18" charset="0"/>
          </a:endParaRPr>
        </a:p>
      </dsp:txBody>
      <dsp:txXfrm>
        <a:off x="8461697" y="1879270"/>
        <a:ext cx="1079600" cy="719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BBABA-27FC-4674-B432-5A928DE5D5E9}">
      <dsp:nvSpPr>
        <dsp:cNvPr id="0" name=""/>
        <dsp:cNvSpPr/>
      </dsp:nvSpPr>
      <dsp:spPr>
        <a:xfrm rot="16200000">
          <a:off x="-642484" y="643672"/>
          <a:ext cx="4376060" cy="308871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solidFill>
                <a:srgbClr val="C00000"/>
              </a:solidFill>
            </a:rPr>
            <a:t>Completed Projects</a:t>
          </a:r>
        </a:p>
        <a:p>
          <a:pPr lvl="0" algn="ctr" defTabSz="1244600">
            <a:lnSpc>
              <a:spcPct val="90000"/>
            </a:lnSpc>
            <a:spcBef>
              <a:spcPct val="0"/>
            </a:spcBef>
            <a:spcAft>
              <a:spcPct val="35000"/>
            </a:spcAft>
          </a:pPr>
          <a:r>
            <a:rPr lang="en-US" sz="2800" b="1" kern="1200" dirty="0" smtClean="0">
              <a:solidFill>
                <a:schemeClr val="bg1"/>
              </a:solidFill>
              <a:latin typeface="Palatino Linotype" pitchFamily="18" charset="0"/>
            </a:rPr>
            <a:t>1.7 billion. USD</a:t>
          </a:r>
          <a:endParaRPr lang="ru-RU" sz="2800" b="1" kern="1200" dirty="0">
            <a:solidFill>
              <a:schemeClr val="bg1"/>
            </a:solidFill>
            <a:latin typeface="Palatino Linotype" pitchFamily="18" charset="0"/>
          </a:endParaRPr>
        </a:p>
      </dsp:txBody>
      <dsp:txXfrm rot="5400000">
        <a:off x="1189" y="875211"/>
        <a:ext cx="3088715" cy="2625636"/>
      </dsp:txXfrm>
    </dsp:sp>
    <dsp:sp modelId="{72ABA5D1-0DF5-41D1-B625-99EF0A358BA7}">
      <dsp:nvSpPr>
        <dsp:cNvPr id="0" name=""/>
        <dsp:cNvSpPr/>
      </dsp:nvSpPr>
      <dsp:spPr>
        <a:xfrm rot="16200000">
          <a:off x="2677884" y="643672"/>
          <a:ext cx="4376060" cy="308871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3485" bIns="0" numCol="1" spcCol="1270" anchor="ctr" anchorCtr="0">
          <a:noAutofit/>
        </a:bodyPr>
        <a:lstStyle/>
        <a:p>
          <a:pPr lvl="0" algn="ctr" defTabSz="1289050">
            <a:lnSpc>
              <a:spcPct val="90000"/>
            </a:lnSpc>
            <a:spcBef>
              <a:spcPct val="0"/>
            </a:spcBef>
            <a:spcAft>
              <a:spcPct val="35000"/>
            </a:spcAft>
          </a:pPr>
          <a:r>
            <a:rPr lang="en-US" sz="2900" kern="1200" dirty="0" smtClean="0">
              <a:solidFill>
                <a:srgbClr val="C00000"/>
              </a:solidFill>
            </a:rPr>
            <a:t>Ongoing Projects</a:t>
          </a:r>
        </a:p>
        <a:p>
          <a:pPr lvl="0" algn="ctr" defTabSz="1289050">
            <a:lnSpc>
              <a:spcPct val="90000"/>
            </a:lnSpc>
            <a:spcBef>
              <a:spcPct val="0"/>
            </a:spcBef>
            <a:spcAft>
              <a:spcPct val="35000"/>
            </a:spcAft>
          </a:pPr>
          <a:endParaRPr lang="en-US" sz="2900" b="1" kern="1200" dirty="0" smtClean="0">
            <a:solidFill>
              <a:schemeClr val="bg1"/>
            </a:solidFill>
            <a:latin typeface="Palatino Linotype" pitchFamily="18" charset="0"/>
          </a:endParaRPr>
        </a:p>
        <a:p>
          <a:pPr lvl="0" algn="ctr" defTabSz="1289050">
            <a:lnSpc>
              <a:spcPct val="90000"/>
            </a:lnSpc>
            <a:spcBef>
              <a:spcPct val="0"/>
            </a:spcBef>
            <a:spcAft>
              <a:spcPct val="35000"/>
            </a:spcAft>
          </a:pPr>
          <a:r>
            <a:rPr lang="en-US" sz="2900" b="1" kern="1200" dirty="0" smtClean="0">
              <a:solidFill>
                <a:schemeClr val="bg1"/>
              </a:solidFill>
              <a:latin typeface="Palatino Linotype" pitchFamily="18" charset="0"/>
            </a:rPr>
            <a:t>268 million. USD</a:t>
          </a:r>
          <a:endParaRPr lang="ru-RU" sz="2900" b="1" kern="1200" dirty="0">
            <a:solidFill>
              <a:schemeClr val="bg1"/>
            </a:solidFill>
            <a:latin typeface="Palatino Linotype" pitchFamily="18" charset="0"/>
          </a:endParaRPr>
        </a:p>
      </dsp:txBody>
      <dsp:txXfrm rot="5400000">
        <a:off x="3321557" y="875211"/>
        <a:ext cx="3088715" cy="2625636"/>
      </dsp:txXfrm>
    </dsp:sp>
    <dsp:sp modelId="{C976DA30-000D-4BB4-A538-1951AECE73EA}">
      <dsp:nvSpPr>
        <dsp:cNvPr id="0" name=""/>
        <dsp:cNvSpPr/>
      </dsp:nvSpPr>
      <dsp:spPr>
        <a:xfrm rot="16200000">
          <a:off x="5998253" y="643672"/>
          <a:ext cx="4376060" cy="308871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3485" bIns="0" numCol="1" spcCol="1270" anchor="ctr" anchorCtr="0">
          <a:noAutofit/>
        </a:bodyPr>
        <a:lstStyle/>
        <a:p>
          <a:pPr lvl="0" algn="ctr" defTabSz="1289050">
            <a:lnSpc>
              <a:spcPct val="100000"/>
            </a:lnSpc>
            <a:spcBef>
              <a:spcPct val="0"/>
            </a:spcBef>
            <a:spcAft>
              <a:spcPts val="0"/>
            </a:spcAft>
          </a:pPr>
          <a:r>
            <a:rPr lang="en-US" sz="2900" kern="1200" dirty="0" smtClean="0">
              <a:solidFill>
                <a:srgbClr val="C00000"/>
              </a:solidFill>
            </a:rPr>
            <a:t>Projects</a:t>
          </a:r>
        </a:p>
        <a:p>
          <a:pPr lvl="0" algn="ctr" defTabSz="1289050">
            <a:lnSpc>
              <a:spcPct val="100000"/>
            </a:lnSpc>
            <a:spcBef>
              <a:spcPct val="0"/>
            </a:spcBef>
            <a:spcAft>
              <a:spcPts val="0"/>
            </a:spcAft>
          </a:pPr>
          <a:r>
            <a:rPr lang="en-US" sz="2900" kern="1200" dirty="0" smtClean="0">
              <a:solidFill>
                <a:srgbClr val="C00000"/>
              </a:solidFill>
            </a:rPr>
            <a:t>on design and preparation stage</a:t>
          </a:r>
        </a:p>
        <a:p>
          <a:pPr lvl="0" algn="ctr" defTabSz="1289050">
            <a:lnSpc>
              <a:spcPct val="90000"/>
            </a:lnSpc>
            <a:spcBef>
              <a:spcPct val="0"/>
            </a:spcBef>
            <a:spcAft>
              <a:spcPct val="35000"/>
            </a:spcAft>
          </a:pPr>
          <a:r>
            <a:rPr lang="ru-RU" sz="2900" b="1" kern="1200" dirty="0" smtClean="0">
              <a:solidFill>
                <a:schemeClr val="bg1"/>
              </a:solidFill>
              <a:latin typeface="Palatino Linotype" pitchFamily="18" charset="0"/>
            </a:rPr>
            <a:t>938,3</a:t>
          </a:r>
          <a:r>
            <a:rPr lang="en-US" sz="2900" b="1" kern="1200" dirty="0" smtClean="0">
              <a:solidFill>
                <a:schemeClr val="bg1"/>
              </a:solidFill>
              <a:latin typeface="Palatino Linotype" pitchFamily="18" charset="0"/>
            </a:rPr>
            <a:t> million. USD</a:t>
          </a:r>
          <a:endParaRPr lang="ru-RU" sz="2900" kern="1200" dirty="0"/>
        </a:p>
      </dsp:txBody>
      <dsp:txXfrm rot="5400000">
        <a:off x="6641926" y="875211"/>
        <a:ext cx="3088715" cy="2625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3775AAE-0936-40B9-ACF9-A981EEF95D23}" type="datetimeFigureOut">
              <a:rPr lang="en-US" smtClean="0"/>
              <a:pPr/>
              <a:t>11/2/2014</a:t>
            </a:fld>
            <a:endParaRPr lang="en-US"/>
          </a:p>
        </p:txBody>
      </p:sp>
      <p:sp>
        <p:nvSpPr>
          <p:cNvPr id="4" name="Slide Image Placeholder 3"/>
          <p:cNvSpPr>
            <a:spLocks noGrp="1" noRot="1" noChangeAspect="1"/>
          </p:cNvSpPr>
          <p:nvPr>
            <p:ph type="sldImg" idx="2"/>
          </p:nvPr>
        </p:nvSpPr>
        <p:spPr>
          <a:xfrm>
            <a:off x="965200" y="1233488"/>
            <a:ext cx="481171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B37B1F30-39B2-4CE2-8EF3-91F3179569A5}" type="slidenum">
              <a:rPr lang="en-US" smtClean="0"/>
              <a:pPr/>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235" rtl="0" eaLnBrk="1" latinLnBrk="0" hangingPunct="1">
      <a:defRPr sz="1200" kern="1200">
        <a:solidFill>
          <a:schemeClr val="tx1"/>
        </a:solidFill>
        <a:latin typeface="+mn-lt"/>
        <a:ea typeface="+mn-ea"/>
        <a:cs typeface="+mn-cs"/>
      </a:defRPr>
    </a:lvl1pPr>
    <a:lvl2pPr marL="457117" algn="l" defTabSz="914235" rtl="0" eaLnBrk="1" latinLnBrk="0" hangingPunct="1">
      <a:defRPr sz="1200" kern="1200">
        <a:solidFill>
          <a:schemeClr val="tx1"/>
        </a:solidFill>
        <a:latin typeface="+mn-lt"/>
        <a:ea typeface="+mn-ea"/>
        <a:cs typeface="+mn-cs"/>
      </a:defRPr>
    </a:lvl2pPr>
    <a:lvl3pPr marL="914235" algn="l" defTabSz="914235" rtl="0" eaLnBrk="1" latinLnBrk="0" hangingPunct="1">
      <a:defRPr sz="1200" kern="1200">
        <a:solidFill>
          <a:schemeClr val="tx1"/>
        </a:solidFill>
        <a:latin typeface="+mn-lt"/>
        <a:ea typeface="+mn-ea"/>
        <a:cs typeface="+mn-cs"/>
      </a:defRPr>
    </a:lvl3pPr>
    <a:lvl4pPr marL="1371353" algn="l" defTabSz="914235" rtl="0" eaLnBrk="1" latinLnBrk="0" hangingPunct="1">
      <a:defRPr sz="1200" kern="1200">
        <a:solidFill>
          <a:schemeClr val="tx1"/>
        </a:solidFill>
        <a:latin typeface="+mn-lt"/>
        <a:ea typeface="+mn-ea"/>
        <a:cs typeface="+mn-cs"/>
      </a:defRPr>
    </a:lvl4pPr>
    <a:lvl5pPr marL="1828470" algn="l" defTabSz="914235" rtl="0" eaLnBrk="1" latinLnBrk="0" hangingPunct="1">
      <a:defRPr sz="1200" kern="1200">
        <a:solidFill>
          <a:schemeClr val="tx1"/>
        </a:solidFill>
        <a:latin typeface="+mn-lt"/>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a:xfrm>
            <a:off x="965200" y="1233488"/>
            <a:ext cx="4811713" cy="3332162"/>
          </a:xfrm>
        </p:spPr>
      </p:sp>
    </p:spTree>
    <p:extLst>
      <p:ext uri="{BB962C8B-B14F-4D97-AF65-F5344CB8AC3E}">
        <p14:creationId xmlns:p14="http://schemas.microsoft.com/office/powerpoint/2010/main" val="85461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1233488"/>
            <a:ext cx="4811713" cy="33321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2</a:t>
            </a:fld>
            <a:endParaRPr lang="en-US"/>
          </a:p>
        </p:txBody>
      </p:sp>
    </p:spTree>
    <p:extLst>
      <p:ext uri="{BB962C8B-B14F-4D97-AF65-F5344CB8AC3E}">
        <p14:creationId xmlns:p14="http://schemas.microsoft.com/office/powerpoint/2010/main" val="47072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p:spPr>
        <p:txBody>
          <a:bodyPr/>
          <a:lstStyle/>
          <a:p>
            <a:endParaRPr lang="ru-RU" altLang="ru-RU" smtClean="0"/>
          </a:p>
        </p:txBody>
      </p:sp>
      <p:sp>
        <p:nvSpPr>
          <p:cNvPr id="15364" name="Номер слайда 3"/>
          <p:cNvSpPr>
            <a:spLocks noGrp="1"/>
          </p:cNvSpPr>
          <p:nvPr>
            <p:ph type="sldNum" sz="quarter" idx="5"/>
          </p:nvPr>
        </p:nvSpPr>
        <p:spPr>
          <a:noFill/>
        </p:spPr>
        <p:txBody>
          <a:bodyPr/>
          <a:lstStyle/>
          <a:p>
            <a:fld id="{9468B039-6243-4DF6-BE13-A56CA66A0FFB}" type="slidenum">
              <a:rPr lang="en-US" altLang="ru-RU"/>
              <a:pPr/>
              <a:t>3</a:t>
            </a:fld>
            <a:endParaRPr lang="en-US" altLang="ru-RU"/>
          </a:p>
        </p:txBody>
      </p:sp>
    </p:spTree>
    <p:extLst>
      <p:ext uri="{BB962C8B-B14F-4D97-AF65-F5344CB8AC3E}">
        <p14:creationId xmlns:p14="http://schemas.microsoft.com/office/powerpoint/2010/main" val="166337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2F967A1-8A85-41B5-AA14-6C9B97E1C36A}" type="slidenum">
              <a:rPr lang="ru-RU" smtClean="0"/>
              <a:pPr/>
              <a:t>14</a:t>
            </a:fld>
            <a:endParaRPr lang="ru-RU"/>
          </a:p>
        </p:txBody>
      </p:sp>
    </p:spTree>
    <p:extLst>
      <p:ext uri="{BB962C8B-B14F-4D97-AF65-F5344CB8AC3E}">
        <p14:creationId xmlns:p14="http://schemas.microsoft.com/office/powerpoint/2010/main" val="395552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Лот 6А дополнительные работы</a:t>
            </a:r>
            <a:endParaRPr lang="ru-RU" dirty="0"/>
          </a:p>
        </p:txBody>
      </p:sp>
      <p:sp>
        <p:nvSpPr>
          <p:cNvPr id="4" name="Номер слайда 3"/>
          <p:cNvSpPr>
            <a:spLocks noGrp="1"/>
          </p:cNvSpPr>
          <p:nvPr>
            <p:ph type="sldNum" sz="quarter" idx="10"/>
          </p:nvPr>
        </p:nvSpPr>
        <p:spPr/>
        <p:txBody>
          <a:bodyPr/>
          <a:lstStyle/>
          <a:p>
            <a:fld id="{52F967A1-8A85-41B5-AA14-6C9B97E1C36A}" type="slidenum">
              <a:rPr lang="ru-RU" smtClean="0"/>
              <a:pPr/>
              <a:t>16</a:t>
            </a:fld>
            <a:endParaRPr lang="ru-RU"/>
          </a:p>
        </p:txBody>
      </p:sp>
    </p:spTree>
    <p:extLst>
      <p:ext uri="{BB962C8B-B14F-4D97-AF65-F5344CB8AC3E}">
        <p14:creationId xmlns:p14="http://schemas.microsoft.com/office/powerpoint/2010/main" val="383749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Лот 6А дополнительные работы</a:t>
            </a:r>
            <a:endParaRPr lang="ru-RU" dirty="0"/>
          </a:p>
        </p:txBody>
      </p:sp>
      <p:sp>
        <p:nvSpPr>
          <p:cNvPr id="4" name="Номер слайда 3"/>
          <p:cNvSpPr>
            <a:spLocks noGrp="1"/>
          </p:cNvSpPr>
          <p:nvPr>
            <p:ph type="sldNum" sz="quarter" idx="10"/>
          </p:nvPr>
        </p:nvSpPr>
        <p:spPr/>
        <p:txBody>
          <a:bodyPr/>
          <a:lstStyle/>
          <a:p>
            <a:fld id="{52F967A1-8A85-41B5-AA14-6C9B97E1C36A}" type="slidenum">
              <a:rPr lang="ru-RU" smtClean="0"/>
              <a:pPr/>
              <a:t>18</a:t>
            </a:fld>
            <a:endParaRPr lang="ru-RU"/>
          </a:p>
        </p:txBody>
      </p:sp>
    </p:spTree>
    <p:extLst>
      <p:ext uri="{BB962C8B-B14F-4D97-AF65-F5344CB8AC3E}">
        <p14:creationId xmlns:p14="http://schemas.microsoft.com/office/powerpoint/2010/main" val="350910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Лот 6А дополнительные работы</a:t>
            </a:r>
            <a:endParaRPr lang="ru-RU" dirty="0"/>
          </a:p>
        </p:txBody>
      </p:sp>
      <p:sp>
        <p:nvSpPr>
          <p:cNvPr id="4" name="Номер слайда 3"/>
          <p:cNvSpPr>
            <a:spLocks noGrp="1"/>
          </p:cNvSpPr>
          <p:nvPr>
            <p:ph type="sldNum" sz="quarter" idx="10"/>
          </p:nvPr>
        </p:nvSpPr>
        <p:spPr/>
        <p:txBody>
          <a:bodyPr/>
          <a:lstStyle/>
          <a:p>
            <a:fld id="{52F967A1-8A85-41B5-AA14-6C9B97E1C36A}" type="slidenum">
              <a:rPr lang="ru-RU" smtClean="0"/>
              <a:pPr/>
              <a:t>22</a:t>
            </a:fld>
            <a:endParaRPr lang="ru-RU"/>
          </a:p>
        </p:txBody>
      </p:sp>
    </p:spTree>
    <p:extLst>
      <p:ext uri="{BB962C8B-B14F-4D97-AF65-F5344CB8AC3E}">
        <p14:creationId xmlns:p14="http://schemas.microsoft.com/office/powerpoint/2010/main" val="4176542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242851"/>
            <a:ext cx="7286568"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70" y="4243845"/>
            <a:ext cx="2500150" cy="276940"/>
          </a:xfrm>
          <a:prstGeom prst="rect">
            <a:avLst/>
          </a:prstGeom>
        </p:spPr>
      </p:pic>
      <p:sp>
        <p:nvSpPr>
          <p:cNvPr id="9" name="Rectangle 8"/>
          <p:cNvSpPr/>
          <p:nvPr/>
        </p:nvSpPr>
        <p:spPr>
          <a:xfrm>
            <a:off x="1" y="2590078"/>
            <a:ext cx="7286569"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403271" y="2590078"/>
            <a:ext cx="2500151"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52763" y="2733709"/>
            <a:ext cx="6617108"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52763" y="4394042"/>
            <a:ext cx="6617108" cy="1117687"/>
          </a:xfrm>
        </p:spPr>
        <p:txBody>
          <a:bodyPr>
            <a:normAutofit/>
          </a:bodyPr>
          <a:lstStyle>
            <a:lvl1pPr marL="0" indent="0" algn="r">
              <a:buNone/>
              <a:defRPr sz="2000"/>
            </a:lvl1pPr>
            <a:lvl2pPr marL="457117" indent="0" algn="ctr">
              <a:buNone/>
              <a:defRPr sz="2000"/>
            </a:lvl2pPr>
            <a:lvl3pPr marL="914235" indent="0" algn="ctr">
              <a:buNone/>
              <a:defRPr sz="1800"/>
            </a:lvl3pPr>
            <a:lvl4pPr marL="1371353" indent="0" algn="ctr">
              <a:buNone/>
              <a:defRPr sz="1600"/>
            </a:lvl4pPr>
            <a:lvl5pPr marL="1828470" indent="0" algn="ctr">
              <a:buNone/>
              <a:defRPr sz="1600"/>
            </a:lvl5pPr>
            <a:lvl6pPr marL="2285588" indent="0" algn="ctr">
              <a:buNone/>
              <a:defRPr sz="1600"/>
            </a:lvl6pPr>
            <a:lvl7pPr marL="2742705" indent="0" algn="ctr">
              <a:buNone/>
              <a:defRPr sz="1600"/>
            </a:lvl7pPr>
            <a:lvl8pPr marL="3199823" indent="0" algn="ctr">
              <a:buNone/>
              <a:defRPr sz="1600"/>
            </a:lvl8pPr>
            <a:lvl9pPr marL="365694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519970" y="2750338"/>
            <a:ext cx="952159" cy="1356442"/>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848072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5929622"/>
            <a:ext cx="1302435" cy="144270"/>
          </a:xfrm>
          <a:prstGeom prst="rect">
            <a:avLst/>
          </a:prstGeom>
        </p:spPr>
      </p:pic>
      <p:sp>
        <p:nvSpPr>
          <p:cNvPr id="10" name="Rectangle 9"/>
          <p:cNvSpPr/>
          <p:nvPr/>
        </p:nvSpPr>
        <p:spPr>
          <a:xfrm>
            <a:off x="1" y="4567988"/>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600987" y="4567988"/>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3" y="4711618"/>
            <a:ext cx="7811261"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763" y="609600"/>
            <a:ext cx="7811261"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52761" y="5169586"/>
            <a:ext cx="7811262" cy="622971"/>
          </a:xfrm>
        </p:spPr>
        <p:txBody>
          <a:bodyPr/>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17684" y="4711312"/>
            <a:ext cx="937748"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848072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5929622"/>
            <a:ext cx="1302435" cy="144270"/>
          </a:xfrm>
          <a:prstGeom prst="rect">
            <a:avLst/>
          </a:prstGeom>
        </p:spPr>
      </p:pic>
      <p:sp>
        <p:nvSpPr>
          <p:cNvPr id="10" name="Rectangle 9"/>
          <p:cNvSpPr/>
          <p:nvPr/>
        </p:nvSpPr>
        <p:spPr>
          <a:xfrm>
            <a:off x="1" y="4567988"/>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600987" y="4567988"/>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3" y="609597"/>
            <a:ext cx="7811260"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52763" y="4711618"/>
            <a:ext cx="7811261" cy="1090789"/>
          </a:xfrm>
        </p:spPr>
        <p:txBody>
          <a:bodyPr anchor="ctr"/>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17684" y="4711618"/>
            <a:ext cx="937748"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848072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5929622"/>
            <a:ext cx="1302435" cy="144270"/>
          </a:xfrm>
          <a:prstGeom prst="rect">
            <a:avLst/>
          </a:prstGeom>
        </p:spPr>
      </p:pic>
      <p:sp>
        <p:nvSpPr>
          <p:cNvPr id="14" name="Rectangle 13"/>
          <p:cNvSpPr/>
          <p:nvPr/>
        </p:nvSpPr>
        <p:spPr>
          <a:xfrm>
            <a:off x="1" y="4567988"/>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600987" y="4567988"/>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6384" y="609599"/>
            <a:ext cx="708408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39360" y="3653380"/>
            <a:ext cx="6627221" cy="548968"/>
          </a:xfrm>
        </p:spPr>
        <p:txBody>
          <a:bodyPr anchor="t">
            <a:normAutofit/>
          </a:bodyPr>
          <a:lstStyle>
            <a:lvl1pPr marL="0" indent="0">
              <a:buNone/>
              <a:defRPr sz="14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52763" y="4711618"/>
            <a:ext cx="7811261" cy="1090789"/>
          </a:xfrm>
        </p:spPr>
        <p:txBody>
          <a:bodyPr anchor="ctr">
            <a:normAutofit/>
          </a:bodyPr>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17684" y="4709927"/>
            <a:ext cx="937748" cy="1090789"/>
          </a:xfrm>
        </p:spPr>
        <p:txBody>
          <a:bodyPr/>
          <a:lstStyle/>
          <a:p>
            <a:fld id="{6D22F896-40B5-4ADD-8801-0D06FADFA095}" type="slidenum">
              <a:rPr lang="en-US" smtClean="0"/>
              <a:pPr/>
              <a:t>‹#›</a:t>
            </a:fld>
            <a:endParaRPr lang="en-US" dirty="0"/>
          </a:p>
        </p:txBody>
      </p:sp>
      <p:sp>
        <p:nvSpPr>
          <p:cNvPr id="16" name="TextBox 15"/>
          <p:cNvSpPr txBox="1"/>
          <p:nvPr/>
        </p:nvSpPr>
        <p:spPr>
          <a:xfrm>
            <a:off x="474152" y="748116"/>
            <a:ext cx="495300" cy="584776"/>
          </a:xfrm>
          <a:prstGeom prst="rect">
            <a:avLst/>
          </a:prstGeom>
        </p:spPr>
        <p:txBody>
          <a:bodyPr vert="horz" lIns="91423" tIns="45712" rIns="91423" bIns="457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851032" y="3033524"/>
            <a:ext cx="495300" cy="584776"/>
          </a:xfrm>
          <a:prstGeom prst="rect">
            <a:avLst/>
          </a:prstGeom>
        </p:spPr>
        <p:txBody>
          <a:bodyPr vert="horz" lIns="91423" tIns="45712" rIns="91423" bIns="4571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5928628"/>
            <a:ext cx="848072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5929622"/>
            <a:ext cx="1302435" cy="144270"/>
          </a:xfrm>
          <a:prstGeom prst="rect">
            <a:avLst/>
          </a:prstGeom>
        </p:spPr>
      </p:pic>
      <p:sp>
        <p:nvSpPr>
          <p:cNvPr id="11" name="Rectangle 10"/>
          <p:cNvSpPr/>
          <p:nvPr/>
        </p:nvSpPr>
        <p:spPr>
          <a:xfrm>
            <a:off x="1" y="4567988"/>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600987" y="4567988"/>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1" y="4711618"/>
            <a:ext cx="78112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52761" y="5300152"/>
            <a:ext cx="7811262" cy="502255"/>
          </a:xfrm>
        </p:spPr>
        <p:txBody>
          <a:bodyPr anchor="t"/>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17684" y="4709927"/>
            <a:ext cx="937748"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6" name="Rectangle 15"/>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43742" y="753228"/>
            <a:ext cx="782028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7018" y="2336873"/>
            <a:ext cx="2494403"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52763" y="3022674"/>
            <a:ext cx="2477882" cy="2913513"/>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14273" y="2336873"/>
            <a:ext cx="2488883"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05697" y="3022674"/>
            <a:ext cx="2488883" cy="2913513"/>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69629" y="2336873"/>
            <a:ext cx="2494395"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69629" y="3022674"/>
            <a:ext cx="2494395" cy="2913513"/>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7" name="Rectangle 16"/>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52763" y="753228"/>
            <a:ext cx="7811261"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52761" y="4297503"/>
            <a:ext cx="2477885"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52761" y="2336873"/>
            <a:ext cx="247788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17" indent="0">
              <a:buNone/>
              <a:defRPr sz="1600"/>
            </a:lvl2pPr>
            <a:lvl3pPr marL="914235" indent="0">
              <a:buNone/>
              <a:defRPr sz="1600"/>
            </a:lvl3pPr>
            <a:lvl4pPr marL="1371353" indent="0">
              <a:buNone/>
              <a:defRPr sz="1600"/>
            </a:lvl4pPr>
            <a:lvl5pPr marL="1828470" indent="0">
              <a:buNone/>
              <a:defRPr sz="1600"/>
            </a:lvl5pPr>
            <a:lvl6pPr marL="2285588" indent="0">
              <a:buNone/>
              <a:defRPr sz="1600"/>
            </a:lvl6pPr>
            <a:lvl7pPr marL="2742705" indent="0">
              <a:buNone/>
              <a:defRPr sz="1600"/>
            </a:lvl7pPr>
            <a:lvl8pPr marL="3199823" indent="0">
              <a:buNone/>
              <a:defRPr sz="1600"/>
            </a:lvl8pPr>
            <a:lvl9pPr marL="365694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52761" y="4873765"/>
            <a:ext cx="2477885" cy="1062422"/>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05697" y="4297503"/>
            <a:ext cx="2488883"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05697" y="2336873"/>
            <a:ext cx="24888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17" indent="0">
              <a:buNone/>
              <a:defRPr sz="1600"/>
            </a:lvl2pPr>
            <a:lvl3pPr marL="914235" indent="0">
              <a:buNone/>
              <a:defRPr sz="1600"/>
            </a:lvl3pPr>
            <a:lvl4pPr marL="1371353" indent="0">
              <a:buNone/>
              <a:defRPr sz="1600"/>
            </a:lvl4pPr>
            <a:lvl5pPr marL="1828470" indent="0">
              <a:buNone/>
              <a:defRPr sz="1600"/>
            </a:lvl5pPr>
            <a:lvl6pPr marL="2285588" indent="0">
              <a:buNone/>
              <a:defRPr sz="1600"/>
            </a:lvl6pPr>
            <a:lvl7pPr marL="2742705" indent="0">
              <a:buNone/>
              <a:defRPr sz="1600"/>
            </a:lvl7pPr>
            <a:lvl8pPr marL="3199823" indent="0">
              <a:buNone/>
              <a:defRPr sz="1600"/>
            </a:lvl8pPr>
            <a:lvl9pPr marL="365694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04596" y="4873765"/>
            <a:ext cx="2492180" cy="1062422"/>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74925" y="4297503"/>
            <a:ext cx="2489099" cy="576262"/>
          </a:xfrm>
        </p:spPr>
        <p:txBody>
          <a:bodyPr anchor="b">
            <a:noAutofit/>
          </a:bodyPr>
          <a:lstStyle>
            <a:lvl1pPr marL="0" indent="0">
              <a:buNone/>
              <a:defRPr sz="2400" b="0">
                <a:solidFill>
                  <a:schemeClr val="tx1"/>
                </a:solidFill>
              </a:defRPr>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74925" y="2336873"/>
            <a:ext cx="248909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17" indent="0">
              <a:buNone/>
              <a:defRPr sz="1600"/>
            </a:lvl2pPr>
            <a:lvl3pPr marL="914235" indent="0">
              <a:buNone/>
              <a:defRPr sz="1600"/>
            </a:lvl3pPr>
            <a:lvl4pPr marL="1371353" indent="0">
              <a:buNone/>
              <a:defRPr sz="1600"/>
            </a:lvl4pPr>
            <a:lvl5pPr marL="1828470" indent="0">
              <a:buNone/>
              <a:defRPr sz="1600"/>
            </a:lvl5pPr>
            <a:lvl6pPr marL="2285588" indent="0">
              <a:buNone/>
              <a:defRPr sz="1600"/>
            </a:lvl6pPr>
            <a:lvl7pPr marL="2742705" indent="0">
              <a:buNone/>
              <a:defRPr sz="1600"/>
            </a:lvl7pPr>
            <a:lvl8pPr marL="3199823" indent="0">
              <a:buNone/>
              <a:defRPr sz="1600"/>
            </a:lvl8pPr>
            <a:lvl9pPr marL="365694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74826" y="4873763"/>
            <a:ext cx="2492395" cy="1062422"/>
          </a:xfrm>
        </p:spPr>
        <p:txBody>
          <a:bodyPr anchor="t">
            <a:normAutofit/>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9" name="Rectangle 8"/>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6115638" y="1997666"/>
            <a:ext cx="5106988" cy="111166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867634" y="5500674"/>
            <a:ext cx="1602997" cy="1111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230001" y="609597"/>
            <a:ext cx="872465"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52762" y="609600"/>
            <a:ext cx="7206878"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30789" y="5936190"/>
            <a:ext cx="2228850" cy="365125"/>
          </a:xfrm>
        </p:spPr>
        <p:txBody>
          <a:bodyPr/>
          <a:lstStyle/>
          <a:p>
            <a:fld id="{6178E61D-D431-422C-9764-11DAFE33AB63}" type="datetimeFigureOut">
              <a:rPr lang="en-US" smtClean="0"/>
              <a:pPr/>
              <a:t>11/2/2014</a:t>
            </a:fld>
            <a:endParaRPr lang="en-US" dirty="0"/>
          </a:p>
        </p:txBody>
      </p:sp>
      <p:sp>
        <p:nvSpPr>
          <p:cNvPr id="5" name="Footer Placeholder 4"/>
          <p:cNvSpPr>
            <a:spLocks noGrp="1"/>
          </p:cNvSpPr>
          <p:nvPr>
            <p:ph type="ftr" sz="quarter" idx="11"/>
          </p:nvPr>
        </p:nvSpPr>
        <p:spPr>
          <a:xfrm>
            <a:off x="552763" y="5936191"/>
            <a:ext cx="4978029" cy="365125"/>
          </a:xfrm>
        </p:spPr>
        <p:txBody>
          <a:bodyPr/>
          <a:lstStyle/>
          <a:p>
            <a:endParaRPr lang="en-US" dirty="0"/>
          </a:p>
        </p:txBody>
      </p:sp>
      <p:sp>
        <p:nvSpPr>
          <p:cNvPr id="6" name="Slide Number Placeholder 5"/>
          <p:cNvSpPr>
            <a:spLocks noGrp="1"/>
          </p:cNvSpPr>
          <p:nvPr>
            <p:ph type="sldNum" sz="quarter" idx="12"/>
          </p:nvPr>
        </p:nvSpPr>
        <p:spPr>
          <a:xfrm>
            <a:off x="8204260" y="5398636"/>
            <a:ext cx="937748"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 name="Title 8"/>
          <p:cNvSpPr>
            <a:spLocks noGrp="1"/>
          </p:cNvSpPr>
          <p:nvPr>
            <p:ph type="title"/>
          </p:nvPr>
        </p:nvSpPr>
        <p:spPr>
          <a:xfrm>
            <a:off x="495300" y="359465"/>
            <a:ext cx="8915400" cy="1143000"/>
          </a:xfrm>
          <a:prstGeom prst="rect">
            <a:avLst/>
          </a:prstGeom>
        </p:spPr>
        <p:txBody>
          <a:bodyPr anchor="b">
            <a:normAutofit/>
          </a:bodyPr>
          <a:lstStyle/>
          <a:p>
            <a:r>
              <a:rPr lang="ru-RU" smtClean="0"/>
              <a:t>Образец заголовка</a:t>
            </a:r>
            <a:endParaRPr lang="ru-RU"/>
          </a:p>
        </p:txBody>
      </p:sp>
      <p:sp>
        <p:nvSpPr>
          <p:cNvPr id="4" name="Date Placeholder 7"/>
          <p:cNvSpPr>
            <a:spLocks noGrp="1"/>
          </p:cNvSpPr>
          <p:nvPr>
            <p:ph type="dt" sz="half" idx="10"/>
          </p:nvPr>
        </p:nvSpPr>
        <p:spPr>
          <a:xfrm>
            <a:off x="495300" y="6245225"/>
            <a:ext cx="2311400" cy="476250"/>
          </a:xfrm>
          <a:prstGeom prst="rect">
            <a:avLst/>
          </a:prstGeom>
        </p:spPr>
        <p:txBody>
          <a:bodyPr/>
          <a:lstStyle>
            <a:lvl1pPr eaLnBrk="1" hangingPunct="1">
              <a:defRPr>
                <a:latin typeface="Arial" charset="0"/>
                <a:cs typeface="Arial" charset="0"/>
              </a:defRPr>
            </a:lvl1pPr>
          </a:lstStyle>
          <a:p>
            <a:pPr>
              <a:defRPr/>
            </a:pPr>
            <a:fld id="{BB38DBD1-62E6-4F0A-B488-7DB47777979A}" type="datetimeFigureOut">
              <a:rPr lang="ru-RU"/>
              <a:pPr>
                <a:defRPr/>
              </a:pPr>
              <a:t>02.11.2014</a:t>
            </a:fld>
            <a:endParaRPr lang="ru-RU"/>
          </a:p>
        </p:txBody>
      </p:sp>
      <p:sp>
        <p:nvSpPr>
          <p:cNvPr id="5" name="Slide Number Placeholder 9"/>
          <p:cNvSpPr>
            <a:spLocks noGrp="1"/>
          </p:cNvSpPr>
          <p:nvPr>
            <p:ph type="sldNum" sz="quarter" idx="11"/>
          </p:nvPr>
        </p:nvSpPr>
        <p:spPr>
          <a:xfrm>
            <a:off x="7099300" y="6245225"/>
            <a:ext cx="23114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fld id="{AC871A6F-BF7C-461F-AEB3-E3DC5688B74A}" type="slidenum">
              <a:rPr lang="ru-RU" altLang="ru-RU"/>
              <a:pPr/>
              <a:t>‹#›</a:t>
            </a:fld>
            <a:endParaRPr lang="ru-RU" altLang="ru-RU"/>
          </a:p>
        </p:txBody>
      </p:sp>
      <p:sp>
        <p:nvSpPr>
          <p:cNvPr id="6" name="Footer Placeholder 10"/>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7" name="Rectangle 16"/>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848072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3" y="4087901"/>
            <a:ext cx="1302435" cy="144270"/>
          </a:xfrm>
          <a:prstGeom prst="rect">
            <a:avLst/>
          </a:prstGeom>
        </p:spPr>
      </p:pic>
      <p:sp>
        <p:nvSpPr>
          <p:cNvPr id="9" name="Rectangle 8"/>
          <p:cNvSpPr/>
          <p:nvPr/>
        </p:nvSpPr>
        <p:spPr>
          <a:xfrm>
            <a:off x="-1" y="2726267"/>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600985" y="2726267"/>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3" y="2869895"/>
            <a:ext cx="7811261"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52763" y="4232172"/>
            <a:ext cx="7811261" cy="1704017"/>
          </a:xfrm>
        </p:spPr>
        <p:txBody>
          <a:bodyPr>
            <a:normAutofit/>
          </a:bodyPr>
          <a:lstStyle>
            <a:lvl1pPr marL="0" indent="0" algn="r">
              <a:buNone/>
              <a:defRPr sz="2000">
                <a:solidFill>
                  <a:schemeClr val="tx1">
                    <a:tint val="75000"/>
                  </a:schemeClr>
                </a:solidFill>
              </a:defRPr>
            </a:lvl1pPr>
            <a:lvl2pPr marL="457117" indent="0">
              <a:buNone/>
              <a:defRPr sz="2000">
                <a:solidFill>
                  <a:schemeClr val="tx1">
                    <a:tint val="75000"/>
                  </a:schemeClr>
                </a:solidFill>
              </a:defRPr>
            </a:lvl2pPr>
            <a:lvl3pPr marL="914235" indent="0">
              <a:buNone/>
              <a:defRPr sz="1800">
                <a:solidFill>
                  <a:schemeClr val="tx1">
                    <a:tint val="75000"/>
                  </a:schemeClr>
                </a:solidFill>
              </a:defRPr>
            </a:lvl3pPr>
            <a:lvl4pPr marL="1371353" indent="0">
              <a:buNone/>
              <a:defRPr sz="1600">
                <a:solidFill>
                  <a:schemeClr val="tx1">
                    <a:tint val="75000"/>
                  </a:schemeClr>
                </a:solidFill>
              </a:defRPr>
            </a:lvl4pPr>
            <a:lvl5pPr marL="1828470" indent="0">
              <a:buNone/>
              <a:defRPr sz="1600">
                <a:solidFill>
                  <a:schemeClr val="tx1">
                    <a:tint val="75000"/>
                  </a:schemeClr>
                </a:solidFill>
              </a:defRPr>
            </a:lvl5pPr>
            <a:lvl6pPr marL="2285588" indent="0">
              <a:buNone/>
              <a:defRPr sz="1600">
                <a:solidFill>
                  <a:schemeClr val="tx1">
                    <a:tint val="75000"/>
                  </a:schemeClr>
                </a:solidFill>
              </a:defRPr>
            </a:lvl6pPr>
            <a:lvl7pPr marL="2742705" indent="0">
              <a:buNone/>
              <a:defRPr sz="1600">
                <a:solidFill>
                  <a:schemeClr val="tx1">
                    <a:tint val="75000"/>
                  </a:schemeClr>
                </a:solidFill>
              </a:defRPr>
            </a:lvl7pPr>
            <a:lvl8pPr marL="3199823" indent="0">
              <a:buNone/>
              <a:defRPr sz="1600">
                <a:solidFill>
                  <a:schemeClr val="tx1">
                    <a:tint val="75000"/>
                  </a:schemeClr>
                </a:solidFill>
              </a:defRPr>
            </a:lvl8pPr>
            <a:lvl9pPr marL="365694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pPr/>
              <a:t>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17684" y="2869898"/>
            <a:ext cx="937748"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0" name="Rectangle 9"/>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52761" y="2336873"/>
            <a:ext cx="3817415"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45225" y="2336873"/>
            <a:ext cx="381879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2" name="Rectangle 11"/>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1" y="753232"/>
            <a:ext cx="781126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6410" y="2336876"/>
            <a:ext cx="3633766" cy="693135"/>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2763" y="3030011"/>
            <a:ext cx="381741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8877" y="2336873"/>
            <a:ext cx="3635148" cy="692076"/>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45227" y="3030011"/>
            <a:ext cx="3818798"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pPr/>
              <a:t>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8" name="Rectangle 7"/>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pPr/>
              <a:t>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6" name="Rectangle 5"/>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pPr/>
              <a:t>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0" name="Rectangle 9"/>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3" y="753227"/>
            <a:ext cx="7811261"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807251" y="2336876"/>
            <a:ext cx="4556773"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2763" y="2336874"/>
            <a:ext cx="3079438" cy="3599317"/>
          </a:xfrm>
        </p:spPr>
        <p:txBody>
          <a:bodyPr anchor="ctr"/>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970240"/>
            <a:ext cx="848072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985" y="1971234"/>
            <a:ext cx="1302435" cy="144270"/>
          </a:xfrm>
          <a:prstGeom prst="rect">
            <a:avLst/>
          </a:prstGeom>
        </p:spPr>
      </p:pic>
      <p:sp>
        <p:nvSpPr>
          <p:cNvPr id="10" name="Rectangle 9"/>
          <p:cNvSpPr/>
          <p:nvPr/>
        </p:nvSpPr>
        <p:spPr>
          <a:xfrm>
            <a:off x="1" y="609600"/>
            <a:ext cx="848072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600987" y="609600"/>
            <a:ext cx="130243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52763" y="753228"/>
            <a:ext cx="7811260"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55523" y="2336875"/>
            <a:ext cx="4408502"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52764" y="2336876"/>
            <a:ext cx="3149458" cy="3599315"/>
          </a:xfrm>
        </p:spPr>
        <p:txBody>
          <a:bodyPr anchor="ctr"/>
          <a:lstStyle>
            <a:lvl1pPr marL="0" indent="0">
              <a:buNone/>
              <a:defRPr sz="1600"/>
            </a:lvl1pPr>
            <a:lvl2pPr marL="457117" indent="0">
              <a:buNone/>
              <a:defRPr sz="1400"/>
            </a:lvl2pPr>
            <a:lvl3pPr marL="914235" indent="0">
              <a:buNone/>
              <a:defRPr sz="1200"/>
            </a:lvl3pPr>
            <a:lvl4pPr marL="1371353" indent="0">
              <a:buNone/>
              <a:defRPr sz="1000"/>
            </a:lvl4pPr>
            <a:lvl5pPr marL="1828470" indent="0">
              <a:buNone/>
              <a:defRPr sz="1000"/>
            </a:lvl5pPr>
            <a:lvl6pPr marL="2285588" indent="0">
              <a:buNone/>
              <a:defRPr sz="1000"/>
            </a:lvl6pPr>
            <a:lvl7pPr marL="2742705" indent="0">
              <a:buNone/>
              <a:defRPr sz="1000"/>
            </a:lvl7pPr>
            <a:lvl8pPr marL="3199823" indent="0">
              <a:buNone/>
              <a:defRPr sz="1000"/>
            </a:lvl8pPr>
            <a:lvl9pPr marL="365694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pPr/>
              <a:t>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552763" y="753228"/>
            <a:ext cx="7811262" cy="1080938"/>
          </a:xfrm>
          <a:prstGeom prst="rect">
            <a:avLst/>
          </a:prstGeom>
        </p:spPr>
        <p:txBody>
          <a:bodyPr vert="horz" lIns="91423" tIns="45712" rIns="91423" bIns="4571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2763" y="2336873"/>
            <a:ext cx="7811262" cy="3599316"/>
          </a:xfrm>
          <a:prstGeom prst="rect">
            <a:avLst/>
          </a:prstGeom>
        </p:spPr>
        <p:txBody>
          <a:bodyPr vert="horz" lIns="91423" tIns="45712" rIns="91423"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35172" y="5936190"/>
            <a:ext cx="2228850" cy="365125"/>
          </a:xfrm>
          <a:prstGeom prst="rect">
            <a:avLst/>
          </a:prstGeom>
        </p:spPr>
        <p:txBody>
          <a:bodyPr vert="horz" lIns="91423" tIns="45712" rIns="91423" bIns="45712" rtlCol="0" anchor="ctr"/>
          <a:lstStyle>
            <a:lvl1pPr algn="r">
              <a:defRPr sz="1000">
                <a:solidFill>
                  <a:schemeClr val="tx1">
                    <a:tint val="75000"/>
                  </a:schemeClr>
                </a:solidFill>
              </a:defRPr>
            </a:lvl1pPr>
          </a:lstStyle>
          <a:p>
            <a:fld id="{9D6E9DEC-419B-4CC5-A080-3B06BD5A8291}" type="datetimeFigureOut">
              <a:rPr lang="en-US" smtClean="0"/>
              <a:pPr/>
              <a:t>11/2/2014</a:t>
            </a:fld>
            <a:endParaRPr lang="en-US" dirty="0"/>
          </a:p>
        </p:txBody>
      </p:sp>
      <p:sp>
        <p:nvSpPr>
          <p:cNvPr id="5" name="Footer Placeholder 4"/>
          <p:cNvSpPr>
            <a:spLocks noGrp="1"/>
          </p:cNvSpPr>
          <p:nvPr>
            <p:ph type="ftr" sz="quarter" idx="3"/>
          </p:nvPr>
        </p:nvSpPr>
        <p:spPr>
          <a:xfrm>
            <a:off x="552763" y="5936191"/>
            <a:ext cx="5582411" cy="365125"/>
          </a:xfrm>
          <a:prstGeom prst="rect">
            <a:avLst/>
          </a:prstGeom>
        </p:spPr>
        <p:txBody>
          <a:bodyPr vert="horz" lIns="91423" tIns="45712" rIns="91423" bIns="45712"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7684" y="753229"/>
            <a:ext cx="937748" cy="1090789"/>
          </a:xfrm>
          <a:prstGeom prst="rect">
            <a:avLst/>
          </a:prstGeom>
        </p:spPr>
        <p:txBody>
          <a:bodyPr vert="horz" lIns="91423" tIns="45712" rIns="91423" bIns="45712"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235"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559" indent="-228559" algn="l" defTabSz="914235"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677" indent="-228559" algn="l" defTabSz="914235"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2794" indent="-228559" algn="l" defTabSz="914235"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599911"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029"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147"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264"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8382"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5499" indent="-228559" algn="l" defTabSz="91423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235" rtl="0" eaLnBrk="1" latinLnBrk="0" hangingPunct="1">
        <a:defRPr sz="1800" kern="1200">
          <a:solidFill>
            <a:schemeClr val="tx1"/>
          </a:solidFill>
          <a:latin typeface="+mn-lt"/>
          <a:ea typeface="+mn-ea"/>
          <a:cs typeface="+mn-cs"/>
        </a:defRPr>
      </a:lvl1pPr>
      <a:lvl2pPr marL="457117"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3"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8" algn="l" defTabSz="914235" rtl="0" eaLnBrk="1" latinLnBrk="0" hangingPunct="1">
        <a:defRPr sz="1800" kern="1200">
          <a:solidFill>
            <a:schemeClr val="tx1"/>
          </a:solidFill>
          <a:latin typeface="+mn-lt"/>
          <a:ea typeface="+mn-ea"/>
          <a:cs typeface="+mn-cs"/>
        </a:defRPr>
      </a:lvl6pPr>
      <a:lvl7pPr marL="2742705" algn="l" defTabSz="914235" rtl="0" eaLnBrk="1" latinLnBrk="0" hangingPunct="1">
        <a:defRPr sz="1800" kern="1200">
          <a:solidFill>
            <a:schemeClr val="tx1"/>
          </a:solidFill>
          <a:latin typeface="+mn-lt"/>
          <a:ea typeface="+mn-ea"/>
          <a:cs typeface="+mn-cs"/>
        </a:defRPr>
      </a:lvl7pPr>
      <a:lvl8pPr marL="3199823" algn="l" defTabSz="914235" rtl="0" eaLnBrk="1" latinLnBrk="0" hangingPunct="1">
        <a:defRPr sz="1800" kern="1200">
          <a:solidFill>
            <a:schemeClr val="tx1"/>
          </a:solidFill>
          <a:latin typeface="+mn-lt"/>
          <a:ea typeface="+mn-ea"/>
          <a:cs typeface="+mn-cs"/>
        </a:defRPr>
      </a:lvl8pPr>
      <a:lvl9pPr marL="3656940" algn="l" defTabSz="9142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image" Target="../media/image7.png"/><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jpeg"/><Relationship Id="rId10" Type="http://schemas.openxmlformats.org/officeDocument/2006/relationships/image" Target="../media/image7.png"/><Relationship Id="rId4" Type="http://schemas.openxmlformats.org/officeDocument/2006/relationships/image" Target="../media/image17.jpeg"/><Relationship Id="rId9" Type="http://schemas.openxmlformats.org/officeDocument/2006/relationships/image" Target="../media/image26.jpeg"/><Relationship Id="rId1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0" Type="http://schemas.openxmlformats.org/officeDocument/2006/relationships/image" Target="../media/image12.jpeg"/><Relationship Id="rId4" Type="http://schemas.openxmlformats.org/officeDocument/2006/relationships/diagramLayout" Target="../diagrams/layout2.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479" y="598518"/>
            <a:ext cx="7262948" cy="1123406"/>
          </a:xfrm>
        </p:spPr>
        <p:txBody>
          <a:bodyPr/>
          <a:lstStyle/>
          <a:p>
            <a:pPr algn="ctr"/>
            <a:r>
              <a:rPr lang="en-US" sz="3200" dirty="0" smtClean="0"/>
              <a:t>Ministry of Energy and Water Resources of the Republic of Tajikistan</a:t>
            </a:r>
            <a:endParaRPr lang="en-US" sz="3200" dirty="0"/>
          </a:p>
        </p:txBody>
      </p:sp>
      <p:pic>
        <p:nvPicPr>
          <p:cNvPr id="5" name="Picture 2"/>
          <p:cNvPicPr>
            <a:picLocks noChangeAspect="1" noChangeArrowheads="1"/>
          </p:cNvPicPr>
          <p:nvPr/>
        </p:nvPicPr>
        <p:blipFill>
          <a:blip r:embed="rId3"/>
          <a:srcRect/>
          <a:stretch>
            <a:fillRect/>
          </a:stretch>
        </p:blipFill>
        <p:spPr bwMode="auto">
          <a:xfrm>
            <a:off x="7889965" y="2716153"/>
            <a:ext cx="1423851" cy="1378879"/>
          </a:xfrm>
          <a:prstGeom prst="rect">
            <a:avLst/>
          </a:prstGeom>
          <a:ln>
            <a:noFill/>
          </a:ln>
          <a:effectLst>
            <a:outerShdw blurRad="292100" dist="139700" dir="2700000" algn="tl" rotWithShape="0">
              <a:srgbClr val="333333">
                <a:alpha val="65000"/>
              </a:srgbClr>
            </a:outerShdw>
          </a:effectLst>
        </p:spPr>
      </p:pic>
      <p:pic>
        <p:nvPicPr>
          <p:cNvPr id="7" name="Рисунок 6" descr="shutterstock_993401092.jpg"/>
          <p:cNvPicPr>
            <a:picLocks noChangeAspect="1"/>
          </p:cNvPicPr>
          <p:nvPr/>
        </p:nvPicPr>
        <p:blipFill>
          <a:blip r:embed="rId4">
            <a:grayscl/>
          </a:blip>
          <a:stretch>
            <a:fillRect/>
          </a:stretch>
        </p:blipFill>
        <p:spPr>
          <a:xfrm>
            <a:off x="7406640" y="1"/>
            <a:ext cx="2499360" cy="2550028"/>
          </a:xfrm>
          <a:prstGeom prst="rect">
            <a:avLst/>
          </a:prstGeom>
          <a:ln>
            <a:solidFill>
              <a:schemeClr val="tx1"/>
            </a:solidFill>
          </a:ln>
        </p:spPr>
      </p:pic>
      <p:pic>
        <p:nvPicPr>
          <p:cNvPr id="8" name="Рисунок 7" descr="energyfluke.jpg"/>
          <p:cNvPicPr>
            <a:picLocks noChangeAspect="1"/>
          </p:cNvPicPr>
          <p:nvPr/>
        </p:nvPicPr>
        <p:blipFill>
          <a:blip r:embed="rId5"/>
          <a:stretch>
            <a:fillRect/>
          </a:stretch>
        </p:blipFill>
        <p:spPr>
          <a:xfrm rot="16200000">
            <a:off x="7386550" y="4304704"/>
            <a:ext cx="2552606" cy="2486295"/>
          </a:xfrm>
          <a:prstGeom prst="rect">
            <a:avLst/>
          </a:prstGeom>
          <a:ln>
            <a:solidFill>
              <a:schemeClr val="tx1"/>
            </a:solidFill>
          </a:ln>
        </p:spPr>
      </p:pic>
      <p:pic>
        <p:nvPicPr>
          <p:cNvPr id="1027" name="Picture 3"/>
          <p:cNvPicPr>
            <a:picLocks noChangeAspect="1" noChangeArrowheads="1"/>
          </p:cNvPicPr>
          <p:nvPr/>
        </p:nvPicPr>
        <p:blipFill>
          <a:blip r:embed="rId6"/>
          <a:srcRect/>
          <a:stretch>
            <a:fillRect/>
          </a:stretch>
        </p:blipFill>
        <p:spPr bwMode="auto">
          <a:xfrm>
            <a:off x="-1" y="3931920"/>
            <a:ext cx="7276011" cy="307438"/>
          </a:xfrm>
          <a:prstGeom prst="rect">
            <a:avLst/>
          </a:prstGeom>
          <a:noFill/>
          <a:ln w="9525">
            <a:noFill/>
            <a:miter lim="800000"/>
            <a:headEnd/>
            <a:tailEnd/>
          </a:ln>
          <a:effectLst/>
        </p:spPr>
      </p:pic>
      <p:pic>
        <p:nvPicPr>
          <p:cNvPr id="9" name="Picture 2" descr="C:\Users\user\Pictures\Tajikistan-wallpap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215" y="4303024"/>
            <a:ext cx="3400697" cy="253419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a:srcRect/>
          <a:stretch>
            <a:fillRect/>
          </a:stretch>
        </p:blipFill>
        <p:spPr bwMode="auto">
          <a:xfrm>
            <a:off x="29028" y="4296226"/>
            <a:ext cx="3737925" cy="2532746"/>
          </a:xfrm>
          <a:prstGeom prst="rect">
            <a:avLst/>
          </a:prstGeom>
          <a:noFill/>
          <a:ln w="9525">
            <a:solidFill>
              <a:schemeClr val="tx1"/>
            </a:solidFill>
            <a:miter lim="800000"/>
            <a:headEnd/>
            <a:tailEnd/>
          </a:ln>
          <a:effectLst/>
        </p:spPr>
      </p:pic>
      <p:sp>
        <p:nvSpPr>
          <p:cNvPr id="10" name="Title 1"/>
          <p:cNvSpPr txBox="1">
            <a:spLocks/>
          </p:cNvSpPr>
          <p:nvPr/>
        </p:nvSpPr>
        <p:spPr>
          <a:xfrm>
            <a:off x="29028" y="3356240"/>
            <a:ext cx="7262948" cy="863070"/>
          </a:xfrm>
          <a:prstGeom prst="rect">
            <a:avLst/>
          </a:prstGeom>
        </p:spPr>
        <p:txBody>
          <a:bodyPr vert="horz" lIns="91423" tIns="45712" rIns="91423" bIns="45712" rtlCol="0" anchor="b">
            <a:noAutofit/>
          </a:bodyPr>
          <a:lstStyle>
            <a:lvl1pPr algn="r" defTabSz="914235" rtl="0" eaLnBrk="1" latinLnBrk="0" hangingPunct="1">
              <a:lnSpc>
                <a:spcPct val="90000"/>
              </a:lnSpc>
              <a:spcBef>
                <a:spcPct val="0"/>
              </a:spcBef>
              <a:buNone/>
              <a:defRPr sz="5400" kern="1200">
                <a:solidFill>
                  <a:schemeClr val="tx1"/>
                </a:solidFill>
                <a:latin typeface="+mj-lt"/>
                <a:ea typeface="+mj-ea"/>
                <a:cs typeface="+mj-cs"/>
              </a:defRPr>
            </a:lvl1pPr>
          </a:lstStyle>
          <a:p>
            <a:endParaRPr lang="en-US" sz="2000" dirty="0" smtClean="0"/>
          </a:p>
          <a:p>
            <a:endParaRPr lang="en-US" sz="2000" dirty="0" smtClean="0"/>
          </a:p>
          <a:p>
            <a:endParaRPr lang="en-US" sz="2000" dirty="0"/>
          </a:p>
          <a:p>
            <a:endParaRPr lang="en-US" sz="2000" dirty="0" smtClean="0"/>
          </a:p>
          <a:p>
            <a:endParaRPr lang="en-US" sz="2000" dirty="0"/>
          </a:p>
          <a:p>
            <a:r>
              <a:rPr lang="en-US" sz="2000" dirty="0" smtClean="0"/>
              <a:t>U. </a:t>
            </a:r>
            <a:r>
              <a:rPr lang="en-US" sz="2000" dirty="0" err="1" smtClean="0"/>
              <a:t>Usmonzoda</a:t>
            </a:r>
            <a:endParaRPr lang="en-US" sz="2000" dirty="0"/>
          </a:p>
          <a:p>
            <a:r>
              <a:rPr lang="en-US" sz="2000" dirty="0" smtClean="0"/>
              <a:t>Minister of Energy and Water Resources</a:t>
            </a:r>
          </a:p>
          <a:p>
            <a:endParaRPr lang="en-US" sz="2000" dirty="0"/>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sp>
        <p:nvSpPr>
          <p:cNvPr id="15" name="Прямоугольник 14"/>
          <p:cNvSpPr/>
          <p:nvPr/>
        </p:nvSpPr>
        <p:spPr>
          <a:xfrm>
            <a:off x="-4763" y="880519"/>
            <a:ext cx="8438720" cy="523220"/>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Projects financed by </a:t>
            </a:r>
            <a:r>
              <a:rPr lang="en-US" sz="2800" dirty="0" smtClean="0">
                <a:effectLst>
                  <a:outerShdw blurRad="38100" dist="38100" dir="2700000" algn="tl">
                    <a:srgbClr val="000000">
                      <a:alpha val="43137"/>
                    </a:srgbClr>
                  </a:outerShdw>
                </a:effectLst>
              </a:rPr>
              <a:t>EBRD, WORLD BANK AND SECO</a:t>
            </a:r>
            <a:endParaRPr lang="ru-RU" sz="2800" dirty="0">
              <a:effectLst>
                <a:outerShdw blurRad="38100" dist="38100" dir="2700000" algn="tl">
                  <a:srgbClr val="000000">
                    <a:alpha val="43137"/>
                  </a:srgbClr>
                </a:outerShdw>
              </a:effectLst>
              <a:latin typeface="+mn-lt"/>
              <a:cs typeface="+mn-cs"/>
            </a:endParaRPr>
          </a:p>
        </p:txBody>
      </p:sp>
      <p:pic>
        <p:nvPicPr>
          <p:cNvPr id="18"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2" name="Схема 1"/>
          <p:cNvGraphicFramePr/>
          <p:nvPr>
            <p:extLst>
              <p:ext uri="{D42A27DB-BD31-4B8C-83A1-F6EECF244321}">
                <p14:modId xmlns:p14="http://schemas.microsoft.com/office/powerpoint/2010/main" val="3194060700"/>
              </p:ext>
            </p:extLst>
          </p:nvPr>
        </p:nvGraphicFramePr>
        <p:xfrm>
          <a:off x="121412" y="2218260"/>
          <a:ext cx="4179802" cy="4487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p:cNvGraphicFramePr/>
          <p:nvPr>
            <p:extLst>
              <p:ext uri="{D42A27DB-BD31-4B8C-83A1-F6EECF244321}">
                <p14:modId xmlns:p14="http://schemas.microsoft.com/office/powerpoint/2010/main" val="3892514179"/>
              </p:ext>
            </p:extLst>
          </p:nvPr>
        </p:nvGraphicFramePr>
        <p:xfrm>
          <a:off x="3569462" y="2264701"/>
          <a:ext cx="3621913" cy="44873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Схема 10"/>
          <p:cNvGraphicFramePr/>
          <p:nvPr>
            <p:extLst>
              <p:ext uri="{D42A27DB-BD31-4B8C-83A1-F6EECF244321}">
                <p14:modId xmlns:p14="http://schemas.microsoft.com/office/powerpoint/2010/main" val="2582018349"/>
              </p:ext>
            </p:extLst>
          </p:nvPr>
        </p:nvGraphicFramePr>
        <p:xfrm>
          <a:off x="6666837" y="2273172"/>
          <a:ext cx="3621913" cy="44873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00864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sp>
        <p:nvSpPr>
          <p:cNvPr id="17" name="Прямоугольник 16"/>
          <p:cNvSpPr/>
          <p:nvPr/>
        </p:nvSpPr>
        <p:spPr>
          <a:xfrm>
            <a:off x="257280" y="938871"/>
            <a:ext cx="7234737" cy="523220"/>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Projects financed by </a:t>
            </a:r>
            <a:r>
              <a:rPr lang="en-US" sz="2800" dirty="0" smtClean="0">
                <a:effectLst>
                  <a:outerShdw blurRad="38100" dist="38100" dir="2700000" algn="tl">
                    <a:srgbClr val="000000">
                      <a:alpha val="43137"/>
                    </a:srgbClr>
                  </a:outerShdw>
                </a:effectLst>
                <a:latin typeface="+mn-lt"/>
                <a:cs typeface="+mn-cs"/>
              </a:rPr>
              <a:t>KFW, KFAED </a:t>
            </a:r>
            <a:r>
              <a:rPr lang="en-US" sz="2800" dirty="0">
                <a:effectLst>
                  <a:outerShdw blurRad="38100" dist="38100" dir="2700000" algn="tl">
                    <a:srgbClr val="000000">
                      <a:alpha val="43137"/>
                    </a:srgbClr>
                  </a:outerShdw>
                </a:effectLst>
                <a:latin typeface="+mn-lt"/>
                <a:cs typeface="+mn-cs"/>
              </a:rPr>
              <a:t>and</a:t>
            </a:r>
            <a:r>
              <a:rPr lang="ru-RU" sz="2800" dirty="0">
                <a:effectLst>
                  <a:outerShdw blurRad="38100" dist="38100" dir="2700000" algn="tl">
                    <a:srgbClr val="000000">
                      <a:alpha val="43137"/>
                    </a:srgbClr>
                  </a:outerShdw>
                </a:effectLst>
                <a:latin typeface="+mn-lt"/>
                <a:cs typeface="+mn-cs"/>
              </a:rPr>
              <a:t> </a:t>
            </a:r>
            <a:r>
              <a:rPr lang="en-US" sz="2800" dirty="0" smtClean="0">
                <a:effectLst>
                  <a:outerShdw blurRad="38100" dist="38100" dir="2700000" algn="tl">
                    <a:srgbClr val="000000">
                      <a:alpha val="43137"/>
                    </a:srgbClr>
                  </a:outerShdw>
                </a:effectLst>
                <a:latin typeface="+mn-lt"/>
                <a:cs typeface="+mn-cs"/>
              </a:rPr>
              <a:t>OPEC</a:t>
            </a:r>
            <a:endParaRPr lang="ru-RU" sz="2800" dirty="0">
              <a:effectLst>
                <a:outerShdw blurRad="38100" dist="38100" dir="2700000" algn="tl">
                  <a:srgbClr val="000000">
                    <a:alpha val="43137"/>
                  </a:srgbClr>
                </a:outerShdw>
              </a:effectLst>
              <a:latin typeface="+mn-lt"/>
              <a:cs typeface="+mn-cs"/>
            </a:endParaRPr>
          </a:p>
        </p:txBody>
      </p:sp>
      <p:pic>
        <p:nvPicPr>
          <p:cNvPr id="20"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3" name="Схема 2"/>
          <p:cNvGraphicFramePr/>
          <p:nvPr>
            <p:extLst>
              <p:ext uri="{D42A27DB-BD31-4B8C-83A1-F6EECF244321}">
                <p14:modId xmlns:p14="http://schemas.microsoft.com/office/powerpoint/2010/main" val="14108444"/>
              </p:ext>
            </p:extLst>
          </p:nvPr>
        </p:nvGraphicFramePr>
        <p:xfrm>
          <a:off x="1063656" y="2197742"/>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83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pic>
        <p:nvPicPr>
          <p:cNvPr id="10" name="Picture 2" descr="D:\old docs\Docs\Parviz personal\logo\ADB logo 2.png"/>
          <p:cNvPicPr>
            <a:picLocks noChangeAspect="1" noChangeArrowheads="1"/>
          </p:cNvPicPr>
          <p:nvPr/>
        </p:nvPicPr>
        <p:blipFill>
          <a:blip r:embed="rId2">
            <a:lum bright="10000"/>
          </a:blip>
          <a:srcRect/>
          <a:stretch>
            <a:fillRect/>
          </a:stretch>
        </p:blipFill>
        <p:spPr bwMode="auto">
          <a:xfrm>
            <a:off x="920924" y="2141885"/>
            <a:ext cx="1160868" cy="1000132"/>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Picture 4" descr="D:\old docs\Docs\Parviz personal\logo\KfW logo.png"/>
          <p:cNvPicPr>
            <a:picLocks noChangeAspect="1" noChangeArrowheads="1"/>
          </p:cNvPicPr>
          <p:nvPr/>
        </p:nvPicPr>
        <p:blipFill>
          <a:blip r:embed="rId3" cstate="print"/>
          <a:srcRect/>
          <a:stretch>
            <a:fillRect/>
          </a:stretch>
        </p:blipFill>
        <p:spPr bwMode="auto">
          <a:xfrm>
            <a:off x="919481" y="4480153"/>
            <a:ext cx="1162311" cy="962011"/>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Picture 3" descr="D:\old docs\Docs\Parviz personal\logo\IDB.jpg"/>
          <p:cNvPicPr>
            <a:picLocks noChangeAspect="1" noChangeArrowheads="1"/>
          </p:cNvPicPr>
          <p:nvPr/>
        </p:nvPicPr>
        <p:blipFill>
          <a:blip r:embed="rId4" cstate="print"/>
          <a:srcRect/>
          <a:stretch>
            <a:fillRect/>
          </a:stretch>
        </p:blipFill>
        <p:spPr bwMode="auto">
          <a:xfrm>
            <a:off x="919481" y="3338455"/>
            <a:ext cx="1162311" cy="96201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5" descr="C:\Documents and Settings\Parviz\Рабочий стол\logos\logoblinkcom-arabic-logo-set.jpg"/>
          <p:cNvPicPr>
            <a:picLocks noChangeAspect="1" noChangeArrowheads="1"/>
          </p:cNvPicPr>
          <p:nvPr/>
        </p:nvPicPr>
        <p:blipFill>
          <a:blip r:embed="rId5"/>
          <a:srcRect/>
          <a:stretch>
            <a:fillRect/>
          </a:stretch>
        </p:blipFill>
        <p:spPr bwMode="auto">
          <a:xfrm>
            <a:off x="925140" y="5613246"/>
            <a:ext cx="1160868" cy="10001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Picture 6" descr="C:\Documents and Settings\Parviz\Рабочий стол\logos\31.jpg"/>
          <p:cNvPicPr>
            <a:picLocks noChangeAspect="1" noChangeArrowheads="1"/>
          </p:cNvPicPr>
          <p:nvPr/>
        </p:nvPicPr>
        <p:blipFill>
          <a:blip r:embed="rId6"/>
          <a:srcRect/>
          <a:stretch>
            <a:fillRect/>
          </a:stretch>
        </p:blipFill>
        <p:spPr bwMode="auto">
          <a:xfrm>
            <a:off x="4264804" y="2141885"/>
            <a:ext cx="1083476" cy="10001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Picture 7" descr="C:\Documents and Settings\Parviz\Рабочий стол\logos\OPEC_Logo.png"/>
          <p:cNvPicPr>
            <a:picLocks noChangeAspect="1" noChangeArrowheads="1"/>
          </p:cNvPicPr>
          <p:nvPr/>
        </p:nvPicPr>
        <p:blipFill>
          <a:blip r:embed="rId7" cstate="print"/>
          <a:srcRect/>
          <a:stretch>
            <a:fillRect/>
          </a:stretch>
        </p:blipFill>
        <p:spPr bwMode="auto">
          <a:xfrm>
            <a:off x="4264804" y="3338455"/>
            <a:ext cx="1083476" cy="962013"/>
          </a:xfrm>
          <a:prstGeom prst="roundRect">
            <a:avLst>
              <a:gd name="adj" fmla="val 8594"/>
            </a:avLst>
          </a:prstGeom>
          <a:solidFill>
            <a:srgbClr val="FFFFFF">
              <a:shade val="85000"/>
            </a:srgbClr>
          </a:solidFill>
          <a:ln>
            <a:noFill/>
          </a:ln>
          <a:effectLst>
            <a:outerShdw blurRad="107950" dist="12700" dir="5400000" algn="ctr">
              <a:srgbClr val="000000"/>
            </a:outerShdw>
            <a:reflection blurRad="12700" stA="38000" endPos="28000" dist="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Picture 9" descr="C:\Documents and Settings\Parviz\Рабочий стол\logos\Новый рисунок.bmp"/>
          <p:cNvPicPr>
            <a:picLocks noChangeAspect="1" noChangeArrowheads="1"/>
          </p:cNvPicPr>
          <p:nvPr/>
        </p:nvPicPr>
        <p:blipFill>
          <a:blip r:embed="rId8"/>
          <a:srcRect/>
          <a:stretch>
            <a:fillRect/>
          </a:stretch>
        </p:blipFill>
        <p:spPr bwMode="auto">
          <a:xfrm>
            <a:off x="4244717" y="4480152"/>
            <a:ext cx="1103563" cy="96201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3" name="Picture 10" descr="C:\Documents and Settings\Parviz\Рабочий стол\logos\barki-tojik_011.jpg"/>
          <p:cNvPicPr>
            <a:picLocks noChangeAspect="1" noChangeArrowheads="1"/>
          </p:cNvPicPr>
          <p:nvPr/>
        </p:nvPicPr>
        <p:blipFill>
          <a:blip r:embed="rId9"/>
          <a:srcRect/>
          <a:stretch>
            <a:fillRect/>
          </a:stretch>
        </p:blipFill>
        <p:spPr bwMode="auto">
          <a:xfrm>
            <a:off x="4264804" y="5638603"/>
            <a:ext cx="1122171" cy="98497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8" name="Прямоугольник 27"/>
          <p:cNvSpPr/>
          <p:nvPr/>
        </p:nvSpPr>
        <p:spPr>
          <a:xfrm>
            <a:off x="283406" y="867434"/>
            <a:ext cx="5960286" cy="646331"/>
          </a:xfrm>
          <a:prstGeom prst="rect">
            <a:avLst/>
          </a:prstGeom>
        </p:spPr>
        <p:txBody>
          <a:bodyPr wrap="none">
            <a:spAutoFit/>
          </a:bodyPr>
          <a:lstStyle/>
          <a:p>
            <a:pPr fontAlgn="auto">
              <a:spcBef>
                <a:spcPts val="0"/>
              </a:spcBef>
              <a:spcAft>
                <a:spcPts val="0"/>
              </a:spcAft>
              <a:defRPr/>
            </a:pPr>
            <a:r>
              <a:rPr lang="en-US" sz="3600" dirty="0" smtClean="0">
                <a:effectLst>
                  <a:outerShdw blurRad="38100" dist="38100" dir="2700000" algn="tl">
                    <a:srgbClr val="000000">
                      <a:alpha val="43137"/>
                    </a:srgbClr>
                  </a:outerShdw>
                </a:effectLst>
              </a:rPr>
              <a:t>Our development partners</a:t>
            </a:r>
            <a:r>
              <a:rPr lang="ru-RU" sz="3600" dirty="0" smtClean="0">
                <a:effectLst>
                  <a:outerShdw blurRad="38100" dist="38100" dir="2700000" algn="tl">
                    <a:srgbClr val="000000">
                      <a:alpha val="43137"/>
                    </a:srgbClr>
                  </a:outerShdw>
                </a:effectLst>
              </a:rPr>
              <a:t> </a:t>
            </a:r>
            <a:endParaRPr lang="ru-RU" sz="3600" dirty="0">
              <a:effectLst>
                <a:outerShdw blurRad="38100" dist="38100" dir="2700000" algn="tl">
                  <a:srgbClr val="000000">
                    <a:alpha val="43137"/>
                  </a:srgbClr>
                </a:outerShdw>
              </a:effectLst>
            </a:endParaRPr>
          </a:p>
        </p:txBody>
      </p:sp>
      <p:pic>
        <p:nvPicPr>
          <p:cNvPr id="33" name="Picture 3"/>
          <p:cNvPicPr>
            <a:picLocks noChangeAspect="1" noChangeArrowheads="1"/>
          </p:cNvPicPr>
          <p:nvPr/>
        </p:nvPicPr>
        <p:blipFill>
          <a:blip r:embed="rId10">
            <a:lum/>
          </a:blip>
          <a:srcRect/>
          <a:stretch>
            <a:fillRect/>
          </a:stretch>
        </p:blipFill>
        <p:spPr bwMode="auto">
          <a:xfrm>
            <a:off x="13063" y="1632857"/>
            <a:ext cx="8464731" cy="357666"/>
          </a:xfrm>
          <a:prstGeom prst="rect">
            <a:avLst/>
          </a:prstGeom>
          <a:noFill/>
          <a:ln w="9525">
            <a:noFill/>
            <a:miter lim="800000"/>
            <a:headEnd/>
            <a:tailEnd/>
          </a:ln>
          <a:effectLst/>
        </p:spPr>
      </p:pic>
      <p:pic>
        <p:nvPicPr>
          <p:cNvPr id="29" name="Picture 2" descr="http://www.astanatimes.com/wp-content/uploads/2014/05/EBRD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31292" y="2141885"/>
            <a:ext cx="1134987" cy="10168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30" name="Picture 4" descr="http://sunnewsonline.com/new/wp-content/uploads/2014/04/world-bank-logo-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11205" y="3338455"/>
            <a:ext cx="1155074" cy="103378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2" name="Picture 8" descr="http://upload.wikimedia.org/wikipedia/commons/9/94/KOICA_official_logo_in_english.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11205" y="4516724"/>
            <a:ext cx="1155074" cy="10008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034" name="Picture 10" descr="http://devaid.uz/profiles/42/jica-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1205" y="5720170"/>
            <a:ext cx="1155074" cy="97457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sp>
        <p:nvSpPr>
          <p:cNvPr id="21" name="Содержимое 20"/>
          <p:cNvSpPr>
            <a:spLocks noGrp="1"/>
          </p:cNvSpPr>
          <p:nvPr>
            <p:ph idx="1"/>
          </p:nvPr>
        </p:nvSpPr>
        <p:spPr>
          <a:xfrm>
            <a:off x="4643400" y="2175530"/>
            <a:ext cx="4030150" cy="3059354"/>
          </a:xfrm>
        </p:spPr>
        <p:txBody>
          <a:bodyPr/>
          <a:lstStyle/>
          <a:p>
            <a:endParaRPr lang="ru-RU" dirty="0"/>
          </a:p>
        </p:txBody>
      </p:sp>
      <p:sp>
        <p:nvSpPr>
          <p:cNvPr id="17" name="Прямоугольник 16"/>
          <p:cNvSpPr/>
          <p:nvPr/>
        </p:nvSpPr>
        <p:spPr>
          <a:xfrm>
            <a:off x="464312" y="1714490"/>
            <a:ext cx="9132158" cy="615553"/>
          </a:xfrm>
          <a:prstGeom prst="rect">
            <a:avLst/>
          </a:prstGeom>
        </p:spPr>
        <p:txBody>
          <a:bodyPr wrap="square">
            <a:spAutoFit/>
          </a:bodyPr>
          <a:lstStyle/>
          <a:p>
            <a:pPr algn="just"/>
            <a:r>
              <a:rPr lang="ru-RU" sz="1700" dirty="0" smtClean="0"/>
              <a:t>	</a:t>
            </a:r>
            <a:endParaRPr lang="ru-RU" sz="1600" dirty="0" smtClean="0"/>
          </a:p>
          <a:p>
            <a:pPr lvl="0" algn="just"/>
            <a:endParaRPr lang="ru-RU" sz="1700" dirty="0"/>
          </a:p>
        </p:txBody>
      </p:sp>
      <p:pic>
        <p:nvPicPr>
          <p:cNvPr id="15" name="Picture 5" descr="C:\Documents and Settings\Parviz\Рабочий стол\logos\logoblinkcom-arabic-logo-set.jpg"/>
          <p:cNvPicPr>
            <a:picLocks noChangeAspect="1" noChangeArrowheads="1"/>
          </p:cNvPicPr>
          <p:nvPr/>
        </p:nvPicPr>
        <p:blipFill>
          <a:blip r:embed="rId2"/>
          <a:srcRect/>
          <a:stretch>
            <a:fillRect/>
          </a:stretch>
        </p:blipFill>
        <p:spPr bwMode="auto">
          <a:xfrm>
            <a:off x="8628847" y="653247"/>
            <a:ext cx="1251569" cy="133589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3" name="Прямоугольник 22"/>
          <p:cNvSpPr/>
          <p:nvPr/>
        </p:nvSpPr>
        <p:spPr>
          <a:xfrm>
            <a:off x="4922012" y="6027125"/>
            <a:ext cx="4488688" cy="523220"/>
          </a:xfrm>
          <a:prstGeom prst="rect">
            <a:avLst/>
          </a:prstGeom>
        </p:spPr>
        <p:txBody>
          <a:bodyPr wrap="square">
            <a:spAutoFit/>
          </a:bodyPr>
          <a:lstStyle/>
          <a:p>
            <a:pPr algn="ctr"/>
            <a:r>
              <a:rPr lang="en-US" sz="1400" dirty="0" smtClean="0">
                <a:solidFill>
                  <a:srgbClr val="FFFF00"/>
                </a:solidFill>
              </a:rPr>
              <a:t>Installation of new 110/6kV Power Transformer </a:t>
            </a:r>
          </a:p>
          <a:p>
            <a:pPr algn="ctr"/>
            <a:r>
              <a:rPr lang="en-US" sz="1400" dirty="0" smtClean="0">
                <a:solidFill>
                  <a:srgbClr val="FFFF00"/>
                </a:solidFill>
              </a:rPr>
              <a:t>at </a:t>
            </a:r>
            <a:r>
              <a:rPr lang="en-US" sz="1400" dirty="0" err="1" smtClean="0">
                <a:solidFill>
                  <a:srgbClr val="FFFF00"/>
                </a:solidFill>
              </a:rPr>
              <a:t>Vakhdat</a:t>
            </a:r>
            <a:r>
              <a:rPr lang="en-US" sz="1400" dirty="0" smtClean="0">
                <a:solidFill>
                  <a:srgbClr val="FFFF00"/>
                </a:solidFill>
              </a:rPr>
              <a:t> Substation</a:t>
            </a:r>
            <a:endParaRPr lang="ru-RU" sz="1400" dirty="0" smtClean="0">
              <a:solidFill>
                <a:srgbClr val="FFFF00"/>
              </a:solidFill>
            </a:endParaRPr>
          </a:p>
        </p:txBody>
      </p:sp>
      <p:sp>
        <p:nvSpPr>
          <p:cNvPr id="18" name="Прямоугольник 17"/>
          <p:cNvSpPr/>
          <p:nvPr/>
        </p:nvSpPr>
        <p:spPr>
          <a:xfrm>
            <a:off x="77392" y="1995022"/>
            <a:ext cx="4179088" cy="4524315"/>
          </a:xfrm>
          <a:prstGeom prst="rect">
            <a:avLst/>
          </a:prstGeom>
        </p:spPr>
        <p:txBody>
          <a:bodyPr wrap="square">
            <a:spAutoFit/>
          </a:bodyPr>
          <a:lstStyle/>
          <a:p>
            <a:pPr algn="just"/>
            <a:r>
              <a:rPr lang="en-US" dirty="0" smtClean="0"/>
              <a:t>	In line with physical and moral depreciation of 0,4/110kV of Dushanbe city electrical networks on June 24, 2003 has been signed Loan Agreement No.665 between the Government of the Republic of Tajikistan and KFAED for allocation the loan for amount of 13,0 </a:t>
            </a:r>
            <a:r>
              <a:rPr lang="en-US" dirty="0" err="1" smtClean="0"/>
              <a:t>mln</a:t>
            </a:r>
            <a:r>
              <a:rPr lang="en-US" dirty="0" smtClean="0"/>
              <a:t>. USD. </a:t>
            </a:r>
          </a:p>
          <a:p>
            <a:pPr algn="just"/>
            <a:r>
              <a:rPr lang="en-US" dirty="0" smtClean="0"/>
              <a:t>	Project components have been successfully completed by the end of 2009. Past two years after completion of project the timeliness of project implementation that allowed to increase reliable power supply for consumers of Dushanbe city has been proved.  </a:t>
            </a:r>
            <a:endParaRPr lang="ru-RU" dirty="0"/>
          </a:p>
        </p:txBody>
      </p:sp>
      <p:pic>
        <p:nvPicPr>
          <p:cNvPr id="20" name="Picture 10" descr="DSC04151"/>
          <p:cNvPicPr>
            <a:picLocks noChangeAspect="1" noChangeArrowheads="1"/>
          </p:cNvPicPr>
          <p:nvPr/>
        </p:nvPicPr>
        <p:blipFill>
          <a:blip r:embed="rId3"/>
          <a:srcRect/>
          <a:stretch>
            <a:fillRect/>
          </a:stretch>
        </p:blipFill>
        <p:spPr bwMode="auto">
          <a:xfrm>
            <a:off x="4313464" y="2085974"/>
            <a:ext cx="5496741" cy="3901447"/>
          </a:xfrm>
          <a:prstGeom prst="rect">
            <a:avLst/>
          </a:prstGeom>
          <a:noFill/>
          <a:ln w="9525">
            <a:solidFill>
              <a:schemeClr val="tx1"/>
            </a:solidFill>
            <a:miter lim="800000"/>
            <a:headEnd/>
            <a:tailEnd/>
          </a:ln>
        </p:spPr>
      </p:pic>
      <p:pic>
        <p:nvPicPr>
          <p:cNvPr id="13" name="Picture 3"/>
          <p:cNvPicPr>
            <a:picLocks noChangeAspect="1" noChangeArrowheads="1"/>
          </p:cNvPicPr>
          <p:nvPr/>
        </p:nvPicPr>
        <p:blipFill>
          <a:blip r:embed="rId4">
            <a:lum/>
          </a:blip>
          <a:srcRect/>
          <a:stretch>
            <a:fillRect/>
          </a:stretch>
        </p:blipFill>
        <p:spPr bwMode="auto">
          <a:xfrm>
            <a:off x="13063" y="1632857"/>
            <a:ext cx="8464731" cy="357666"/>
          </a:xfrm>
          <a:prstGeom prst="rect">
            <a:avLst/>
          </a:prstGeom>
          <a:noFill/>
          <a:ln w="9525">
            <a:noFill/>
            <a:miter lim="800000"/>
            <a:headEnd/>
            <a:tailEnd/>
          </a:ln>
          <a:effectLst/>
        </p:spPr>
      </p:pic>
      <p:sp>
        <p:nvSpPr>
          <p:cNvPr id="2" name="Прямоугольник 1"/>
          <p:cNvSpPr/>
          <p:nvPr/>
        </p:nvSpPr>
        <p:spPr>
          <a:xfrm>
            <a:off x="66006" y="807930"/>
            <a:ext cx="8522881" cy="646331"/>
          </a:xfrm>
          <a:prstGeom prst="rect">
            <a:avLst/>
          </a:prstGeom>
        </p:spPr>
        <p:txBody>
          <a:bodyPr wrap="square">
            <a:spAutoFit/>
          </a:bodyPr>
          <a:lstStyle/>
          <a:p>
            <a:r>
              <a:rPr lang="en-US" dirty="0" smtClean="0">
                <a:solidFill>
                  <a:schemeClr val="tx2">
                    <a:lumMod val="20000"/>
                    <a:lumOff val="80000"/>
                  </a:schemeClr>
                </a:solidFill>
                <a:effectLst>
                  <a:outerShdw blurRad="38100" dist="38100" dir="2700000" algn="tl">
                    <a:srgbClr val="000000">
                      <a:alpha val="43137"/>
                    </a:srgbClr>
                  </a:outerShdw>
                </a:effectLst>
              </a:rPr>
              <a:t>EXAMPLES OF SUCESSFUL PROJECTS</a:t>
            </a:r>
          </a:p>
          <a:p>
            <a:r>
              <a:rPr lang="en-US" dirty="0" smtClean="0">
                <a:solidFill>
                  <a:schemeClr val="tx2">
                    <a:lumMod val="20000"/>
                    <a:lumOff val="80000"/>
                  </a:schemeClr>
                </a:solidFill>
                <a:effectLst>
                  <a:outerShdw blurRad="38100" dist="38100" dir="2700000" algn="tl">
                    <a:srgbClr val="000000">
                      <a:alpha val="43137"/>
                    </a:srgbClr>
                  </a:outerShdw>
                </a:effectLst>
              </a:rPr>
              <a:t>REHABILITATION </a:t>
            </a:r>
            <a:r>
              <a:rPr lang="en-US" dirty="0">
                <a:solidFill>
                  <a:schemeClr val="tx2">
                    <a:lumMod val="20000"/>
                    <a:lumOff val="80000"/>
                  </a:schemeClr>
                </a:solidFill>
                <a:effectLst>
                  <a:outerShdw blurRad="38100" dist="38100" dir="2700000" algn="tl">
                    <a:srgbClr val="000000">
                      <a:alpha val="43137"/>
                    </a:srgbClr>
                  </a:outerShdw>
                </a:effectLst>
              </a:rPr>
              <a:t>OF DUSHNBE CITY  ELECTRICAL </a:t>
            </a:r>
            <a:r>
              <a:rPr lang="en-US" dirty="0" smtClean="0">
                <a:solidFill>
                  <a:schemeClr val="tx2">
                    <a:lumMod val="20000"/>
                    <a:lumOff val="80000"/>
                  </a:schemeClr>
                </a:solidFill>
                <a:effectLst>
                  <a:outerShdw blurRad="38100" dist="38100" dir="2700000" algn="tl">
                    <a:srgbClr val="000000">
                      <a:alpha val="43137"/>
                    </a:srgbClr>
                  </a:outerShdw>
                </a:effectLst>
              </a:rPr>
              <a:t>NETWORKS Loan </a:t>
            </a:r>
            <a:r>
              <a:rPr lang="en-US" dirty="0">
                <a:solidFill>
                  <a:schemeClr val="tx2">
                    <a:lumMod val="20000"/>
                    <a:lumOff val="80000"/>
                  </a:schemeClr>
                </a:solidFill>
                <a:effectLst>
                  <a:outerShdw blurRad="38100" dist="38100" dir="2700000" algn="tl">
                    <a:srgbClr val="000000">
                      <a:alpha val="43137"/>
                    </a:srgbClr>
                  </a:outerShdw>
                </a:effectLst>
              </a:rPr>
              <a:t>665</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descr="D:\old docs\Docs\Parviz personal\logo\IDB.jpg"/>
          <p:cNvPicPr>
            <a:picLocks noChangeAspect="1" noChangeArrowheads="1"/>
          </p:cNvPicPr>
          <p:nvPr/>
        </p:nvPicPr>
        <p:blipFill>
          <a:blip r:embed="rId3" cstate="print"/>
          <a:srcRect/>
          <a:stretch>
            <a:fillRect/>
          </a:stretch>
        </p:blipFill>
        <p:spPr bwMode="auto">
          <a:xfrm>
            <a:off x="8602597" y="615587"/>
            <a:ext cx="1290339" cy="1325763"/>
          </a:xfrm>
          <a:prstGeom prst="roundRect">
            <a:avLst>
              <a:gd name="adj" fmla="val 8594"/>
            </a:avLst>
          </a:prstGeom>
          <a:ln/>
        </p:spPr>
        <p:style>
          <a:lnRef idx="0">
            <a:schemeClr val="accent3"/>
          </a:lnRef>
          <a:fillRef idx="3">
            <a:schemeClr val="accent3"/>
          </a:fillRef>
          <a:effectRef idx="3">
            <a:schemeClr val="accent3"/>
          </a:effectRef>
          <a:fontRef idx="minor">
            <a:schemeClr val="lt1"/>
          </a:fontRef>
        </p:style>
      </p:pic>
      <p:sp>
        <p:nvSpPr>
          <p:cNvPr id="3" name="Прямоугольник 2"/>
          <p:cNvSpPr/>
          <p:nvPr/>
        </p:nvSpPr>
        <p:spPr>
          <a:xfrm>
            <a:off x="209528" y="825928"/>
            <a:ext cx="5520742" cy="707886"/>
          </a:xfrm>
          <a:prstGeom prst="rect">
            <a:avLst/>
          </a:prstGeom>
        </p:spPr>
        <p:txBody>
          <a:bodyPr wrap="none">
            <a:spAutoFit/>
          </a:bodyPr>
          <a:lstStyle/>
          <a:p>
            <a:r>
              <a:rPr lang="en-US" sz="2000" dirty="0" smtClean="0">
                <a:solidFill>
                  <a:schemeClr val="tx2">
                    <a:lumMod val="20000"/>
                    <a:lumOff val="80000"/>
                  </a:schemeClr>
                </a:solidFill>
                <a:effectLst>
                  <a:outerShdw blurRad="38100" dist="38100" dir="2700000" algn="tl">
                    <a:srgbClr val="000000">
                      <a:alpha val="43137"/>
                    </a:srgbClr>
                  </a:outerShdw>
                </a:effectLst>
              </a:rPr>
              <a:t>EXAMPLES OF SUCESSFUL PROJECTS</a:t>
            </a:r>
          </a:p>
          <a:p>
            <a:r>
              <a:rPr lang="en-US" sz="2000" dirty="0" smtClean="0"/>
              <a:t>REHABILITATION OF UNIT 4</a:t>
            </a:r>
            <a:r>
              <a:rPr lang="ru-RU" sz="2000" dirty="0" smtClean="0"/>
              <a:t> </a:t>
            </a:r>
            <a:r>
              <a:rPr lang="en-US" sz="2000" dirty="0" smtClean="0"/>
              <a:t>AT GOLOVNAYA HPP</a:t>
            </a:r>
            <a:endParaRPr lang="en-US" sz="2000" dirty="0"/>
          </a:p>
        </p:txBody>
      </p:sp>
      <p:pic>
        <p:nvPicPr>
          <p:cNvPr id="38" name="Picture 3"/>
          <p:cNvPicPr>
            <a:picLocks noChangeAspect="1" noChangeArrowheads="1"/>
          </p:cNvPicPr>
          <p:nvPr/>
        </p:nvPicPr>
        <p:blipFill>
          <a:blip r:embed="rId4">
            <a:lum/>
          </a:blip>
          <a:srcRect/>
          <a:stretch>
            <a:fillRect/>
          </a:stretch>
        </p:blipFill>
        <p:spPr bwMode="auto">
          <a:xfrm>
            <a:off x="13063" y="1632857"/>
            <a:ext cx="8464731" cy="357666"/>
          </a:xfrm>
          <a:prstGeom prst="rect">
            <a:avLst/>
          </a:prstGeom>
          <a:noFill/>
          <a:ln w="9525">
            <a:noFill/>
            <a:miter lim="800000"/>
            <a:headEnd/>
            <a:tailEnd/>
          </a:ln>
          <a:effec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964" y="2122296"/>
            <a:ext cx="5437908" cy="4428718"/>
          </a:xfrm>
          <a:prstGeom prst="rect">
            <a:avLst/>
          </a:prstGeom>
          <a:ln>
            <a:solidFill>
              <a:schemeClr val="tx1"/>
            </a:solidFill>
          </a:ln>
        </p:spPr>
      </p:pic>
      <p:sp>
        <p:nvSpPr>
          <p:cNvPr id="33" name="Прямоугольник 32"/>
          <p:cNvSpPr/>
          <p:nvPr/>
        </p:nvSpPr>
        <p:spPr>
          <a:xfrm>
            <a:off x="4994564" y="6528898"/>
            <a:ext cx="4488688" cy="307777"/>
          </a:xfrm>
          <a:prstGeom prst="rect">
            <a:avLst/>
          </a:prstGeom>
        </p:spPr>
        <p:txBody>
          <a:bodyPr wrap="square">
            <a:spAutoFit/>
          </a:bodyPr>
          <a:lstStyle/>
          <a:p>
            <a:pPr algn="ctr"/>
            <a:r>
              <a:rPr lang="ru-RU" sz="1400" dirty="0" smtClean="0">
                <a:solidFill>
                  <a:srgbClr val="FFFF00"/>
                </a:solidFill>
                <a:effectLst>
                  <a:outerShdw blurRad="38100" dist="38100" dir="2700000" algn="tl">
                    <a:srgbClr val="000000">
                      <a:alpha val="43137"/>
                    </a:srgbClr>
                  </a:outerShdw>
                </a:effectLst>
              </a:rPr>
              <a:t> </a:t>
            </a:r>
            <a:r>
              <a:rPr lang="en-US" sz="1400" dirty="0" smtClean="0">
                <a:solidFill>
                  <a:srgbClr val="FFFF00"/>
                </a:solidFill>
                <a:effectLst>
                  <a:outerShdw blurRad="38100" dist="38100" dir="2700000" algn="tl">
                    <a:srgbClr val="000000">
                      <a:alpha val="43137"/>
                    </a:srgbClr>
                  </a:outerShdw>
                </a:effectLst>
              </a:rPr>
              <a:t>Unit No.4 at </a:t>
            </a:r>
            <a:r>
              <a:rPr lang="en-US" sz="1400" dirty="0" err="1" smtClean="0">
                <a:solidFill>
                  <a:srgbClr val="FFFF00"/>
                </a:solidFill>
                <a:effectLst>
                  <a:outerShdw blurRad="38100" dist="38100" dir="2700000" algn="tl">
                    <a:srgbClr val="000000">
                      <a:alpha val="43137"/>
                    </a:srgbClr>
                  </a:outerShdw>
                </a:effectLst>
              </a:rPr>
              <a:t>Golovnaya</a:t>
            </a:r>
            <a:r>
              <a:rPr lang="en-US" sz="1400" dirty="0" smtClean="0">
                <a:solidFill>
                  <a:srgbClr val="FFFF00"/>
                </a:solidFill>
                <a:effectLst>
                  <a:outerShdw blurRad="38100" dist="38100" dir="2700000" algn="tl">
                    <a:srgbClr val="000000">
                      <a:alpha val="43137"/>
                    </a:srgbClr>
                  </a:outerShdw>
                </a:effectLst>
              </a:rPr>
              <a:t> HPP</a:t>
            </a:r>
            <a:endParaRPr lang="ru-RU" sz="1400" dirty="0">
              <a:solidFill>
                <a:srgbClr val="FFFF00"/>
              </a:solidFill>
              <a:effectLst>
                <a:outerShdw blurRad="38100" dist="38100" dir="2700000" algn="tl">
                  <a:srgbClr val="000000">
                    <a:alpha val="43137"/>
                  </a:srgbClr>
                </a:outerShdw>
              </a:effectLst>
            </a:endParaRPr>
          </a:p>
        </p:txBody>
      </p:sp>
      <p:sp>
        <p:nvSpPr>
          <p:cNvPr id="48" name="Прямоугольник 47"/>
          <p:cNvSpPr/>
          <p:nvPr/>
        </p:nvSpPr>
        <p:spPr>
          <a:xfrm>
            <a:off x="-18110" y="1990576"/>
            <a:ext cx="4382292" cy="4893647"/>
          </a:xfrm>
          <a:prstGeom prst="rect">
            <a:avLst/>
          </a:prstGeom>
        </p:spPr>
        <p:txBody>
          <a:bodyPr wrap="square">
            <a:spAutoFit/>
          </a:bodyPr>
          <a:lstStyle/>
          <a:p>
            <a:pPr algn="just"/>
            <a:r>
              <a:rPr lang="en-US" sz="2000" dirty="0" smtClean="0"/>
              <a:t>	Project implemented in line with loan agreement TAD-0030 signed between the Government of the Republic of Tajikistan and IDB in October 31, 2007 for amount of</a:t>
            </a:r>
            <a:r>
              <a:rPr lang="ru-RU" sz="2000" dirty="0" smtClean="0"/>
              <a:t> 14.0</a:t>
            </a:r>
            <a:r>
              <a:rPr lang="en-US" sz="2000" dirty="0" smtClean="0"/>
              <a:t>6</a:t>
            </a:r>
            <a:r>
              <a:rPr lang="ru-RU" sz="2000" dirty="0" smtClean="0"/>
              <a:t> </a:t>
            </a:r>
            <a:r>
              <a:rPr lang="en-US" sz="2000" dirty="0" err="1" smtClean="0"/>
              <a:t>mln</a:t>
            </a:r>
            <a:r>
              <a:rPr lang="ru-RU" sz="2000" dirty="0" smtClean="0"/>
              <a:t>. </a:t>
            </a:r>
            <a:r>
              <a:rPr lang="en-US" sz="2000" dirty="0" smtClean="0"/>
              <a:t>USD.</a:t>
            </a:r>
          </a:p>
          <a:p>
            <a:pPr algn="just"/>
            <a:r>
              <a:rPr lang="en-US" sz="2000" dirty="0" smtClean="0"/>
              <a:t>	</a:t>
            </a:r>
            <a:r>
              <a:rPr lang="en-US" sz="2000" dirty="0" err="1" smtClean="0"/>
              <a:t>Golovnaya</a:t>
            </a:r>
            <a:r>
              <a:rPr lang="en-US" sz="2000" dirty="0" smtClean="0"/>
              <a:t> HPP was commissioned in </a:t>
            </a:r>
            <a:r>
              <a:rPr lang="ru-RU" sz="2000" dirty="0" smtClean="0"/>
              <a:t>1962-1963, </a:t>
            </a:r>
            <a:r>
              <a:rPr lang="en-US" sz="2000" dirty="0" smtClean="0"/>
              <a:t>and since that time only 3 units had been rehabilitated in late </a:t>
            </a:r>
            <a:r>
              <a:rPr lang="ru-RU" sz="2000" dirty="0" smtClean="0"/>
              <a:t>1989-1991. </a:t>
            </a:r>
            <a:endParaRPr lang="en-US" sz="2000" dirty="0" smtClean="0"/>
          </a:p>
          <a:p>
            <a:pPr algn="just"/>
            <a:r>
              <a:rPr lang="en-US" sz="2000" dirty="0" smtClean="0"/>
              <a:t>	After completion of rehabilitation works the installed capacity of unit No.4 from original 35 MW was increased up to 45 MW</a:t>
            </a:r>
            <a:r>
              <a:rPr lang="ru-RU" sz="2000" dirty="0" smtClean="0"/>
              <a:t>.</a:t>
            </a:r>
            <a:endParaRPr lang="ru-RU" sz="2000" dirty="0"/>
          </a:p>
          <a:p>
            <a:pPr algn="just"/>
            <a:endParaRPr lang="ru-RU" sz="1200"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solidFill>
                <a:schemeClr val="bg1"/>
              </a:solidFill>
            </a:endParaRPr>
          </a:p>
        </p:txBody>
      </p:sp>
      <p:sp>
        <p:nvSpPr>
          <p:cNvPr id="14" name="Прямоугольник 13"/>
          <p:cNvSpPr/>
          <p:nvPr/>
        </p:nvSpPr>
        <p:spPr>
          <a:xfrm>
            <a:off x="-5417" y="2026919"/>
            <a:ext cx="4997060" cy="4724370"/>
          </a:xfrm>
          <a:prstGeom prst="rect">
            <a:avLst/>
          </a:prstGeom>
        </p:spPr>
        <p:txBody>
          <a:bodyPr wrap="square">
            <a:spAutoFit/>
          </a:bodyPr>
          <a:lstStyle/>
          <a:p>
            <a:pPr algn="just"/>
            <a:r>
              <a:rPr lang="en-US" dirty="0" smtClean="0"/>
              <a:t>	The Loan Agreement No.0011-TAD for amount of 7.0 </a:t>
            </a:r>
            <a:r>
              <a:rPr lang="en-US" dirty="0" err="1" smtClean="0"/>
              <a:t>mln</a:t>
            </a:r>
            <a:r>
              <a:rPr lang="en-US" dirty="0" smtClean="0"/>
              <a:t>. ID under the project concluded on January 29, 2001 between the Government of the Republic of Tajikistan and Islamic Development Bank. </a:t>
            </a:r>
            <a:endParaRPr lang="ru-RU" dirty="0" smtClean="0"/>
          </a:p>
          <a:p>
            <a:pPr algn="just"/>
            <a:r>
              <a:rPr lang="en-US" dirty="0" smtClean="0"/>
              <a:t>	220/110/10kV Novaya and </a:t>
            </a:r>
            <a:r>
              <a:rPr lang="en-US" dirty="0" err="1" smtClean="0"/>
              <a:t>Jangal</a:t>
            </a:r>
            <a:r>
              <a:rPr lang="en-US" dirty="0" smtClean="0"/>
              <a:t> substations are being the large tie-stations of Tajikistan capital Dushanbe, and has been commissioned in 1965-1977 and second one in 1981. Technical conditions of equipment in both substations were physically and morally worn-out. </a:t>
            </a:r>
            <a:endParaRPr lang="ru-RU" dirty="0" smtClean="0"/>
          </a:p>
          <a:p>
            <a:pPr algn="just"/>
            <a:r>
              <a:rPr lang="en-US" sz="1700" dirty="0" smtClean="0"/>
              <a:t>	The main objective of project is technical modernization of substations equipment, capacity increase of autotransformers and reliable power supply of Dushanbe city and its suburbs.</a:t>
            </a:r>
            <a:endParaRPr lang="ru-RU" sz="1700" dirty="0" smtClean="0"/>
          </a:p>
        </p:txBody>
      </p:sp>
      <p:sp>
        <p:nvSpPr>
          <p:cNvPr id="15" name="Прямоугольник 14"/>
          <p:cNvSpPr/>
          <p:nvPr/>
        </p:nvSpPr>
        <p:spPr>
          <a:xfrm>
            <a:off x="5185173" y="4786323"/>
            <a:ext cx="4411297" cy="276999"/>
          </a:xfrm>
          <a:prstGeom prst="rect">
            <a:avLst/>
          </a:prstGeom>
        </p:spPr>
        <p:txBody>
          <a:bodyPr wrap="square">
            <a:spAutoFit/>
          </a:bodyPr>
          <a:lstStyle/>
          <a:p>
            <a:pPr algn="ctr"/>
            <a:r>
              <a:rPr lang="en-US" sz="1200" dirty="0" smtClean="0">
                <a:solidFill>
                  <a:schemeClr val="bg1"/>
                </a:solidFill>
                <a:effectLst>
                  <a:outerShdw blurRad="38100" dist="38100" dir="2700000" algn="tl">
                    <a:srgbClr val="000000">
                      <a:alpha val="43137"/>
                    </a:srgbClr>
                  </a:outerShdw>
                </a:effectLst>
              </a:rPr>
              <a:t> </a:t>
            </a:r>
            <a:endParaRPr lang="ru-RU" sz="1200" dirty="0" smtClean="0">
              <a:solidFill>
                <a:schemeClr val="bg1"/>
              </a:solidFill>
              <a:effectLst>
                <a:outerShdw blurRad="38100" dist="38100" dir="2700000" algn="tl">
                  <a:srgbClr val="000000">
                    <a:alpha val="43137"/>
                  </a:srgbClr>
                </a:outerShdw>
              </a:effectLst>
            </a:endParaRPr>
          </a:p>
        </p:txBody>
      </p:sp>
      <p:pic>
        <p:nvPicPr>
          <p:cNvPr id="16" name="Picture 2" descr="C:\Documents and Settings\Usmonali\Desktop\IMG_3955.JPG"/>
          <p:cNvPicPr>
            <a:picLocks noChangeAspect="1" noChangeArrowheads="1"/>
          </p:cNvPicPr>
          <p:nvPr/>
        </p:nvPicPr>
        <p:blipFill>
          <a:blip r:embed="rId2" cstate="print"/>
          <a:srcRect/>
          <a:stretch>
            <a:fillRect/>
          </a:stretch>
        </p:blipFill>
        <p:spPr bwMode="auto">
          <a:xfrm>
            <a:off x="5030356" y="2100023"/>
            <a:ext cx="4875644" cy="4214842"/>
          </a:xfrm>
          <a:prstGeom prst="rect">
            <a:avLst/>
          </a:prstGeom>
          <a:noFill/>
          <a:ln>
            <a:solidFill>
              <a:schemeClr val="tx1"/>
            </a:solidFill>
          </a:ln>
        </p:spPr>
      </p:pic>
      <p:sp>
        <p:nvSpPr>
          <p:cNvPr id="21" name="Прямоугольник 20"/>
          <p:cNvSpPr/>
          <p:nvPr/>
        </p:nvSpPr>
        <p:spPr>
          <a:xfrm>
            <a:off x="5107782" y="6305013"/>
            <a:ext cx="4488688" cy="523220"/>
          </a:xfrm>
          <a:prstGeom prst="rect">
            <a:avLst/>
          </a:prstGeom>
        </p:spPr>
        <p:txBody>
          <a:bodyPr wrap="square">
            <a:spAutoFit/>
          </a:bodyPr>
          <a:lstStyle/>
          <a:p>
            <a:pPr algn="ctr"/>
            <a:r>
              <a:rPr lang="en-US" sz="1400" dirty="0" smtClean="0">
                <a:solidFill>
                  <a:srgbClr val="FFC000"/>
                </a:solidFill>
                <a:effectLst>
                  <a:outerShdw blurRad="38100" dist="38100" dir="2700000" algn="tl">
                    <a:srgbClr val="000000">
                      <a:alpha val="43137"/>
                    </a:srgbClr>
                  </a:outerShdw>
                </a:effectLst>
              </a:rPr>
              <a:t>220kV </a:t>
            </a:r>
            <a:r>
              <a:rPr lang="en-US" sz="1400" dirty="0" err="1" smtClean="0">
                <a:solidFill>
                  <a:srgbClr val="FFC000"/>
                </a:solidFill>
                <a:effectLst>
                  <a:outerShdw blurRad="38100" dist="38100" dir="2700000" algn="tl">
                    <a:srgbClr val="000000">
                      <a:alpha val="43137"/>
                    </a:srgbClr>
                  </a:outerShdw>
                </a:effectLst>
              </a:rPr>
              <a:t>Jangal</a:t>
            </a:r>
            <a:r>
              <a:rPr lang="en-US" sz="1400" dirty="0" smtClean="0">
                <a:solidFill>
                  <a:srgbClr val="FFC000"/>
                </a:solidFill>
                <a:effectLst>
                  <a:outerShdw blurRad="38100" dist="38100" dir="2700000" algn="tl">
                    <a:srgbClr val="000000">
                      <a:alpha val="43137"/>
                    </a:srgbClr>
                  </a:outerShdw>
                </a:effectLst>
              </a:rPr>
              <a:t> Substation</a:t>
            </a:r>
            <a:endParaRPr lang="ru-RU" sz="1400" dirty="0" smtClean="0">
              <a:solidFill>
                <a:srgbClr val="FFC000"/>
              </a:solidFill>
              <a:effectLst>
                <a:outerShdw blurRad="38100" dist="38100" dir="2700000" algn="tl">
                  <a:srgbClr val="000000">
                    <a:alpha val="43137"/>
                  </a:srgbClr>
                </a:outerShdw>
              </a:effectLst>
            </a:endParaRPr>
          </a:p>
          <a:p>
            <a:pPr algn="ctr"/>
            <a:r>
              <a:rPr lang="en-US" sz="1400" dirty="0" smtClean="0">
                <a:solidFill>
                  <a:srgbClr val="FFC000"/>
                </a:solidFill>
                <a:effectLst>
                  <a:outerShdw blurRad="38100" dist="38100" dir="2700000" algn="tl">
                    <a:srgbClr val="000000">
                      <a:alpha val="43137"/>
                    </a:srgbClr>
                  </a:outerShdw>
                </a:effectLst>
              </a:rPr>
              <a:t>Autotransformer</a:t>
            </a:r>
            <a:r>
              <a:rPr lang="ru-RU" sz="1400" dirty="0" smtClean="0">
                <a:solidFill>
                  <a:srgbClr val="FFC000"/>
                </a:solidFill>
                <a:effectLst>
                  <a:outerShdw blurRad="38100" dist="38100" dir="2700000" algn="tl">
                    <a:srgbClr val="000000">
                      <a:alpha val="43137"/>
                    </a:srgbClr>
                  </a:outerShdw>
                </a:effectLst>
              </a:rPr>
              <a:t>  - 1 х200 </a:t>
            </a:r>
            <a:r>
              <a:rPr lang="en-US" sz="1400" dirty="0" smtClean="0">
                <a:solidFill>
                  <a:srgbClr val="FFC000"/>
                </a:solidFill>
                <a:effectLst>
                  <a:outerShdw blurRad="38100" dist="38100" dir="2700000" algn="tl">
                    <a:srgbClr val="000000">
                      <a:alpha val="43137"/>
                    </a:srgbClr>
                  </a:outerShdw>
                </a:effectLst>
              </a:rPr>
              <a:t>MWA</a:t>
            </a:r>
            <a:endParaRPr lang="ru-RU" sz="1400" dirty="0">
              <a:solidFill>
                <a:srgbClr val="FFC000"/>
              </a:solidFill>
              <a:effectLst>
                <a:outerShdw blurRad="38100" dist="38100" dir="2700000" algn="tl">
                  <a:srgbClr val="000000">
                    <a:alpha val="43137"/>
                  </a:srgbClr>
                </a:outerShdw>
              </a:effectLst>
            </a:endParaRPr>
          </a:p>
        </p:txBody>
      </p:sp>
      <p:sp>
        <p:nvSpPr>
          <p:cNvPr id="2" name="Прямоугольник 1"/>
          <p:cNvSpPr/>
          <p:nvPr/>
        </p:nvSpPr>
        <p:spPr>
          <a:xfrm>
            <a:off x="16839" y="663325"/>
            <a:ext cx="8218552" cy="923330"/>
          </a:xfrm>
          <a:prstGeom prst="rect">
            <a:avLst/>
          </a:prstGeom>
        </p:spPr>
        <p:txBody>
          <a:bodyPr wrap="square">
            <a:spAutoFit/>
          </a:bodyPr>
          <a:lstStyle/>
          <a:p>
            <a:r>
              <a:rPr lang="en-US" dirty="0" smtClean="0">
                <a:solidFill>
                  <a:schemeClr val="tx2">
                    <a:lumMod val="20000"/>
                    <a:lumOff val="80000"/>
                  </a:schemeClr>
                </a:solidFill>
                <a:effectLst>
                  <a:outerShdw blurRad="38100" dist="38100" dir="2700000" algn="tl">
                    <a:srgbClr val="000000">
                      <a:alpha val="43137"/>
                    </a:srgbClr>
                  </a:outerShdw>
                </a:effectLst>
              </a:rPr>
              <a:t>EXAMPLES OF SUCESSFUL PROJECTS</a:t>
            </a:r>
          </a:p>
          <a:p>
            <a:r>
              <a:rPr lang="en-US" dirty="0" smtClean="0"/>
              <a:t>POWER </a:t>
            </a:r>
            <a:r>
              <a:rPr lang="en-US" dirty="0"/>
              <a:t>REHABILITATION </a:t>
            </a:r>
            <a:r>
              <a:rPr lang="en-US" dirty="0" smtClean="0"/>
              <a:t>PROJECT, LOT</a:t>
            </a:r>
            <a:r>
              <a:rPr lang="ru-RU" dirty="0"/>
              <a:t>-6: </a:t>
            </a:r>
            <a:r>
              <a:rPr lang="en-US" dirty="0"/>
              <a:t>REHABILITATION OF 220kV NOVAYA </a:t>
            </a:r>
          </a:p>
          <a:p>
            <a:r>
              <a:rPr lang="en-US" dirty="0"/>
              <a:t>AND JANGAL SUBSTATIONS</a:t>
            </a:r>
            <a:endParaRPr lang="ru-RU" dirty="0"/>
          </a:p>
        </p:txBody>
      </p:sp>
      <p:pic>
        <p:nvPicPr>
          <p:cNvPr id="17" name="Picture 3"/>
          <p:cNvPicPr>
            <a:picLocks noChangeAspect="1" noChangeArrowheads="1"/>
          </p:cNvPicPr>
          <p:nvPr/>
        </p:nvPicPr>
        <p:blipFill>
          <a:blip r:embed="rId3">
            <a:lum/>
          </a:blip>
          <a:srcRect/>
          <a:stretch>
            <a:fillRect/>
          </a:stretch>
        </p:blipFill>
        <p:spPr bwMode="auto">
          <a:xfrm>
            <a:off x="13063" y="1632857"/>
            <a:ext cx="8464731" cy="357666"/>
          </a:xfrm>
          <a:prstGeom prst="rect">
            <a:avLst/>
          </a:prstGeom>
          <a:noFill/>
          <a:ln w="9525">
            <a:noFill/>
            <a:miter lim="800000"/>
            <a:headEnd/>
            <a:tailEnd/>
          </a:ln>
          <a:effectLst/>
        </p:spPr>
      </p:pic>
      <p:pic>
        <p:nvPicPr>
          <p:cNvPr id="10" name="Picture 3" descr="D:\old docs\Docs\Parviz personal\logo\IDB.jpg"/>
          <p:cNvPicPr>
            <a:picLocks noChangeAspect="1" noChangeArrowheads="1"/>
          </p:cNvPicPr>
          <p:nvPr/>
        </p:nvPicPr>
        <p:blipFill>
          <a:blip r:embed="rId4" cstate="print"/>
          <a:srcRect/>
          <a:stretch>
            <a:fillRect/>
          </a:stretch>
        </p:blipFill>
        <p:spPr bwMode="auto">
          <a:xfrm>
            <a:off x="8615916" y="623455"/>
            <a:ext cx="1290084" cy="1367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42942"/>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sp>
        <p:nvSpPr>
          <p:cNvPr id="12" name="Прямоугольник 11"/>
          <p:cNvSpPr/>
          <p:nvPr/>
        </p:nvSpPr>
        <p:spPr>
          <a:xfrm>
            <a:off x="130195" y="2020379"/>
            <a:ext cx="4102171" cy="4539704"/>
          </a:xfrm>
          <a:prstGeom prst="rect">
            <a:avLst/>
          </a:prstGeom>
        </p:spPr>
        <p:txBody>
          <a:bodyPr wrap="square">
            <a:spAutoFit/>
          </a:bodyPr>
          <a:lstStyle/>
          <a:p>
            <a:pPr algn="just"/>
            <a:r>
              <a:rPr lang="en-US" sz="1700" dirty="0" smtClean="0"/>
              <a:t>	During 2010-2011 thanks to financing and support of IDB and OSHPC </a:t>
            </a:r>
            <a:r>
              <a:rPr lang="en-US" sz="1700" dirty="0" err="1" smtClean="0"/>
              <a:t>Barki</a:t>
            </a:r>
            <a:r>
              <a:rPr lang="en-US" sz="1700" dirty="0" smtClean="0"/>
              <a:t> </a:t>
            </a:r>
            <a:r>
              <a:rPr lang="en-US" sz="1700" dirty="0" err="1" smtClean="0"/>
              <a:t>Tojik</a:t>
            </a:r>
            <a:r>
              <a:rPr lang="en-US" sz="1700" dirty="0" smtClean="0"/>
              <a:t>, the local contractor companies substantially succeed on fulfillment of their obligations. For the expired period 6 MHPPs have been commissioned: </a:t>
            </a:r>
            <a:r>
              <a:rPr lang="en-US" sz="1700" dirty="0" err="1" smtClean="0"/>
              <a:t>Shashboloi</a:t>
            </a:r>
            <a:r>
              <a:rPr lang="en-US" sz="1700" dirty="0" smtClean="0"/>
              <a:t>, </a:t>
            </a:r>
            <a:r>
              <a:rPr lang="en-US" sz="1700" dirty="0" err="1" smtClean="0"/>
              <a:t>Fathobod</a:t>
            </a:r>
            <a:r>
              <a:rPr lang="en-US" sz="1700" dirty="0" smtClean="0"/>
              <a:t>, </a:t>
            </a:r>
            <a:r>
              <a:rPr lang="en-US" sz="1700" dirty="0" err="1" smtClean="0"/>
              <a:t>Shirkent</a:t>
            </a:r>
            <a:r>
              <a:rPr lang="en-US" sz="1700" dirty="0" smtClean="0"/>
              <a:t>, </a:t>
            </a:r>
            <a:r>
              <a:rPr lang="en-US" sz="1700" dirty="0" err="1" smtClean="0"/>
              <a:t>Horma</a:t>
            </a:r>
            <a:r>
              <a:rPr lang="en-US" sz="1700" dirty="0" smtClean="0"/>
              <a:t>, </a:t>
            </a:r>
            <a:r>
              <a:rPr lang="en-US" sz="1700" dirty="0" err="1" smtClean="0"/>
              <a:t>Sangikar</a:t>
            </a:r>
            <a:r>
              <a:rPr lang="en-US" sz="1700" dirty="0" smtClean="0"/>
              <a:t> and </a:t>
            </a:r>
            <a:r>
              <a:rPr lang="en-US" sz="1700" dirty="0" err="1" smtClean="0"/>
              <a:t>Marzich</a:t>
            </a:r>
            <a:r>
              <a:rPr lang="en-US" sz="1700" dirty="0" smtClean="0"/>
              <a:t>.</a:t>
            </a:r>
          </a:p>
          <a:p>
            <a:pPr algn="just"/>
            <a:r>
              <a:rPr lang="en-US" sz="1700" dirty="0" smtClean="0"/>
              <a:t>	At MHPP </a:t>
            </a:r>
            <a:r>
              <a:rPr lang="en-US" sz="1700" dirty="0" err="1" smtClean="0"/>
              <a:t>Pitavkul</a:t>
            </a:r>
            <a:r>
              <a:rPr lang="en-US" sz="1700" dirty="0" smtClean="0"/>
              <a:t> all construction and setting-up activities had been completed and performed test run for the rated capacity.</a:t>
            </a:r>
          </a:p>
          <a:p>
            <a:pPr algn="just"/>
            <a:r>
              <a:rPr lang="en-US" sz="1700" dirty="0" smtClean="0"/>
              <a:t>	At MHPP </a:t>
            </a:r>
            <a:r>
              <a:rPr lang="en-US" sz="1700" dirty="0" err="1" smtClean="0"/>
              <a:t>Toj</a:t>
            </a:r>
            <a:r>
              <a:rPr lang="en-US" sz="1700" dirty="0" smtClean="0"/>
              <a:t> all construction and installation activities had been completed and at present moment are being conducted the setting-up works. </a:t>
            </a:r>
          </a:p>
        </p:txBody>
      </p:sp>
      <p:pic>
        <p:nvPicPr>
          <p:cNvPr id="20" name="Picture 2" descr="C:\Documents and Settings\Parviz\Рабочий стол\Фотографии\Ширкент\МГЭС ШИРКЕНТ.JPG"/>
          <p:cNvPicPr>
            <a:picLocks noChangeAspect="1" noChangeArrowheads="1"/>
          </p:cNvPicPr>
          <p:nvPr/>
        </p:nvPicPr>
        <p:blipFill>
          <a:blip r:embed="rId3" cstate="print"/>
          <a:srcRect/>
          <a:stretch>
            <a:fillRect/>
          </a:stretch>
        </p:blipFill>
        <p:spPr bwMode="auto">
          <a:xfrm>
            <a:off x="4362994" y="2053014"/>
            <a:ext cx="5502287" cy="4572032"/>
          </a:xfrm>
          <a:prstGeom prst="rect">
            <a:avLst/>
          </a:prstGeom>
          <a:noFill/>
          <a:ln>
            <a:solidFill>
              <a:schemeClr val="tx1"/>
            </a:solidFill>
          </a:ln>
        </p:spPr>
      </p:pic>
      <p:sp>
        <p:nvSpPr>
          <p:cNvPr id="21" name="Прямоугольник 20"/>
          <p:cNvSpPr/>
          <p:nvPr/>
        </p:nvSpPr>
        <p:spPr>
          <a:xfrm>
            <a:off x="4701126" y="6580066"/>
            <a:ext cx="4411297" cy="276999"/>
          </a:xfrm>
          <a:prstGeom prst="rect">
            <a:avLst/>
          </a:prstGeom>
        </p:spPr>
        <p:txBody>
          <a:bodyPr wrap="square">
            <a:spAutoFit/>
          </a:bodyPr>
          <a:lstStyle/>
          <a:p>
            <a:pPr algn="ctr"/>
            <a:r>
              <a:rPr lang="en-US" sz="1200" dirty="0" smtClean="0">
                <a:solidFill>
                  <a:srgbClr val="FFFF00"/>
                </a:solidFill>
                <a:effectLst>
                  <a:outerShdw blurRad="38100" dist="38100" dir="2700000" algn="tl">
                    <a:srgbClr val="000000">
                      <a:alpha val="43137"/>
                    </a:srgbClr>
                  </a:outerShdw>
                </a:effectLst>
              </a:rPr>
              <a:t>            MHPP </a:t>
            </a:r>
            <a:r>
              <a:rPr lang="en-US" sz="1200" dirty="0" err="1" smtClean="0">
                <a:solidFill>
                  <a:srgbClr val="FFFF00"/>
                </a:solidFill>
                <a:effectLst>
                  <a:outerShdw blurRad="38100" dist="38100" dir="2700000" algn="tl">
                    <a:srgbClr val="000000">
                      <a:alpha val="43137"/>
                    </a:srgbClr>
                  </a:outerShdw>
                </a:effectLst>
              </a:rPr>
              <a:t>Shirkent</a:t>
            </a:r>
            <a:r>
              <a:rPr lang="ru-RU" sz="1200" dirty="0" smtClean="0">
                <a:solidFill>
                  <a:srgbClr val="FFFF00"/>
                </a:solidFill>
                <a:effectLst>
                  <a:outerShdw blurRad="38100" dist="38100" dir="2700000" algn="tl">
                    <a:srgbClr val="000000">
                      <a:alpha val="43137"/>
                    </a:srgbClr>
                  </a:outerShdw>
                </a:effectLst>
              </a:rPr>
              <a:t> -576</a:t>
            </a:r>
            <a:r>
              <a:rPr lang="en-US" sz="1200" dirty="0" smtClean="0">
                <a:solidFill>
                  <a:srgbClr val="FFFF00"/>
                </a:solidFill>
                <a:effectLst>
                  <a:outerShdw blurRad="38100" dist="38100" dir="2700000" algn="tl">
                    <a:srgbClr val="000000">
                      <a:alpha val="43137"/>
                    </a:srgbClr>
                  </a:outerShdw>
                </a:effectLst>
              </a:rPr>
              <a:t>kW</a:t>
            </a:r>
            <a:endParaRPr lang="ru-RU" sz="1200" dirty="0">
              <a:solidFill>
                <a:srgbClr val="FFFF00"/>
              </a:solidFill>
              <a:effectLst>
                <a:outerShdw blurRad="38100" dist="38100" dir="2700000" algn="tl">
                  <a:srgbClr val="000000">
                    <a:alpha val="43137"/>
                  </a:srgbClr>
                </a:outerShdw>
              </a:effectLst>
            </a:endParaRPr>
          </a:p>
        </p:txBody>
      </p:sp>
      <p:pic>
        <p:nvPicPr>
          <p:cNvPr id="17" name="Picture 3"/>
          <p:cNvPicPr>
            <a:picLocks noChangeAspect="1" noChangeArrowheads="1"/>
          </p:cNvPicPr>
          <p:nvPr/>
        </p:nvPicPr>
        <p:blipFill>
          <a:blip r:embed="rId4">
            <a:lum/>
          </a:blip>
          <a:srcRect/>
          <a:stretch>
            <a:fillRect/>
          </a:stretch>
        </p:blipFill>
        <p:spPr bwMode="auto">
          <a:xfrm>
            <a:off x="13063" y="1632857"/>
            <a:ext cx="8464731" cy="357666"/>
          </a:xfrm>
          <a:prstGeom prst="rect">
            <a:avLst/>
          </a:prstGeom>
          <a:noFill/>
          <a:ln w="9525">
            <a:noFill/>
            <a:miter lim="800000"/>
            <a:headEnd/>
            <a:tailEnd/>
          </a:ln>
          <a:effectLst/>
        </p:spPr>
      </p:pic>
      <p:pic>
        <p:nvPicPr>
          <p:cNvPr id="9" name="Picture 3" descr="D:\old docs\Docs\Parviz personal\logo\IDB.jpg"/>
          <p:cNvPicPr>
            <a:picLocks noChangeAspect="1" noChangeArrowheads="1"/>
          </p:cNvPicPr>
          <p:nvPr/>
        </p:nvPicPr>
        <p:blipFill>
          <a:blip r:embed="rId5" cstate="print"/>
          <a:srcRect/>
          <a:stretch>
            <a:fillRect/>
          </a:stretch>
        </p:blipFill>
        <p:spPr bwMode="auto">
          <a:xfrm>
            <a:off x="8596866" y="623455"/>
            <a:ext cx="1290084" cy="1367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угольник 9"/>
          <p:cNvSpPr/>
          <p:nvPr/>
        </p:nvSpPr>
        <p:spPr>
          <a:xfrm>
            <a:off x="213012" y="878280"/>
            <a:ext cx="8049491" cy="646331"/>
          </a:xfrm>
          <a:prstGeom prst="rect">
            <a:avLst/>
          </a:prstGeom>
        </p:spPr>
        <p:txBody>
          <a:bodyPr wrap="square">
            <a:spAutoFit/>
          </a:bodyPr>
          <a:lstStyle/>
          <a:p>
            <a:r>
              <a:rPr lang="en-US" dirty="0" smtClean="0">
                <a:solidFill>
                  <a:schemeClr val="tx2">
                    <a:lumMod val="20000"/>
                    <a:lumOff val="80000"/>
                  </a:schemeClr>
                </a:solidFill>
                <a:effectLst>
                  <a:outerShdw blurRad="38100" dist="38100" dir="2700000" algn="tl">
                    <a:srgbClr val="000000">
                      <a:alpha val="43137"/>
                    </a:srgbClr>
                  </a:outerShdw>
                </a:effectLst>
              </a:rPr>
              <a:t>EXAMPLES OF SUCESSFUL PROJECTS</a:t>
            </a:r>
          </a:p>
          <a:p>
            <a:r>
              <a:rPr lang="en-US" dirty="0" smtClean="0"/>
              <a:t>CONSTRUCTION </a:t>
            </a:r>
            <a:r>
              <a:rPr lang="en-US" dirty="0"/>
              <a:t>OF MHPP’S IN RURAL AREAS OF </a:t>
            </a:r>
            <a:r>
              <a:rPr lang="en-US" dirty="0" smtClean="0"/>
              <a:t>TAJIKISTAN LOAN</a:t>
            </a:r>
            <a:r>
              <a:rPr lang="ru-RU" dirty="0" smtClean="0"/>
              <a:t> </a:t>
            </a:r>
            <a:r>
              <a:rPr lang="ru-RU" dirty="0"/>
              <a:t>0022-</a:t>
            </a:r>
            <a:r>
              <a:rPr lang="en-US" dirty="0"/>
              <a:t>TAD</a:t>
            </a:r>
            <a:endParaRPr lang="ru-RU"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470" y="618146"/>
            <a:ext cx="7811262" cy="1080938"/>
          </a:xfrm>
        </p:spPr>
        <p:txBody>
          <a:bodyPr>
            <a:normAutofit/>
          </a:bodyPr>
          <a:lstStyle/>
          <a:p>
            <a:r>
              <a:rPr lang="en-US" sz="2400" dirty="0" smtClean="0">
                <a:solidFill>
                  <a:schemeClr val="tx2">
                    <a:lumMod val="20000"/>
                    <a:lumOff val="80000"/>
                  </a:schemeClr>
                </a:solidFill>
                <a:effectLst>
                  <a:outerShdw blurRad="38100" dist="38100" dir="2700000" algn="tl">
                    <a:srgbClr val="000000">
                      <a:alpha val="43137"/>
                    </a:srgbClr>
                  </a:outerShdw>
                </a:effectLst>
              </a:rPr>
              <a:t>EXAMPLES OF SUCESSFUL PROJECTS</a:t>
            </a:r>
            <a:br>
              <a:rPr lang="en-US" sz="2400" dirty="0" smtClean="0">
                <a:solidFill>
                  <a:schemeClr val="tx2">
                    <a:lumMod val="20000"/>
                    <a:lumOff val="80000"/>
                  </a:schemeClr>
                </a:solidFill>
                <a:effectLst>
                  <a:outerShdw blurRad="38100" dist="38100" dir="2700000" algn="tl">
                    <a:srgbClr val="000000">
                      <a:alpha val="43137"/>
                    </a:srgbClr>
                  </a:outerShdw>
                </a:effectLst>
              </a:rPr>
            </a:br>
            <a:r>
              <a:rPr lang="ru-RU" sz="2400" dirty="0" smtClean="0">
                <a:solidFill>
                  <a:schemeClr val="tx2">
                    <a:lumMod val="20000"/>
                    <a:lumOff val="80000"/>
                  </a:schemeClr>
                </a:solidFill>
              </a:rPr>
              <a:t>РЕГИОНАЛЬНЫЙ ПРОЕКТ МЕЖСИСТЕМНОЙ ЛИНИИ ЭЛЕКТРОПЕРЕДАЧИ</a:t>
            </a:r>
            <a:endParaRPr lang="ru-RU" sz="2400" dirty="0"/>
          </a:p>
        </p:txBody>
      </p:sp>
      <p:pic>
        <p:nvPicPr>
          <p:cNvPr id="3"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pic>
        <p:nvPicPr>
          <p:cNvPr id="8" name="Picture 2" descr="C:\Documents and Settings\Parviz\Рабочий стол\whole desk\Фото Лот 1\DSC05877.JPG"/>
          <p:cNvPicPr>
            <a:picLocks noChangeAspect="1" noChangeArrowheads="1"/>
          </p:cNvPicPr>
          <p:nvPr/>
        </p:nvPicPr>
        <p:blipFill>
          <a:blip r:embed="rId3" cstate="print"/>
          <a:srcRect/>
          <a:stretch>
            <a:fillRect/>
          </a:stretch>
        </p:blipFill>
        <p:spPr bwMode="auto">
          <a:xfrm>
            <a:off x="4445759" y="2083675"/>
            <a:ext cx="5397895" cy="4393349"/>
          </a:xfrm>
          <a:prstGeom prst="rect">
            <a:avLst/>
          </a:prstGeom>
          <a:noFill/>
          <a:ln>
            <a:solidFill>
              <a:schemeClr val="tx1"/>
            </a:solidFill>
          </a:ln>
        </p:spPr>
      </p:pic>
      <p:sp>
        <p:nvSpPr>
          <p:cNvPr id="9" name="Прямоугольник 8"/>
          <p:cNvSpPr/>
          <p:nvPr/>
        </p:nvSpPr>
        <p:spPr>
          <a:xfrm>
            <a:off x="5165143" y="6498268"/>
            <a:ext cx="4143404" cy="307777"/>
          </a:xfrm>
          <a:prstGeom prst="rect">
            <a:avLst/>
          </a:prstGeom>
        </p:spPr>
        <p:txBody>
          <a:bodyPr wrap="square">
            <a:spAutoFit/>
          </a:bodyPr>
          <a:lstStyle/>
          <a:p>
            <a:pPr algn="ctr"/>
            <a:r>
              <a:rPr lang="ru-RU" sz="1400" dirty="0" smtClean="0">
                <a:solidFill>
                  <a:srgbClr val="FFFF00"/>
                </a:solidFill>
                <a:effectLst>
                  <a:outerShdw blurRad="38100" dist="38100" dir="2700000" algn="tl">
                    <a:srgbClr val="000000">
                      <a:alpha val="43137"/>
                    </a:srgbClr>
                  </a:outerShdw>
                </a:effectLst>
              </a:rPr>
              <a:t> ВЛ 220кВ Таджикистан – Афганистан</a:t>
            </a:r>
            <a:r>
              <a:rPr lang="en-US" sz="1400" dirty="0" smtClean="0">
                <a:solidFill>
                  <a:srgbClr val="FFFF00"/>
                </a:solidFill>
                <a:effectLst>
                  <a:outerShdw blurRad="38100" dist="38100" dir="2700000" algn="tl">
                    <a:srgbClr val="000000">
                      <a:alpha val="43137"/>
                    </a:srgbClr>
                  </a:outerShdw>
                </a:effectLst>
              </a:rPr>
              <a:t>  - 116 </a:t>
            </a:r>
            <a:r>
              <a:rPr lang="ru-RU" sz="1400" dirty="0" smtClean="0">
                <a:solidFill>
                  <a:srgbClr val="FFFF00"/>
                </a:solidFill>
                <a:effectLst>
                  <a:outerShdw blurRad="38100" dist="38100" dir="2700000" algn="tl">
                    <a:srgbClr val="000000">
                      <a:alpha val="43137"/>
                    </a:srgbClr>
                  </a:outerShdw>
                </a:effectLst>
              </a:rPr>
              <a:t>км</a:t>
            </a:r>
            <a:endParaRPr lang="ru-RU" sz="1400" dirty="0">
              <a:solidFill>
                <a:srgbClr val="FFFF00"/>
              </a:solidFill>
              <a:effectLst>
                <a:outerShdw blurRad="38100" dist="38100" dir="2700000" algn="tl">
                  <a:srgbClr val="000000">
                    <a:alpha val="43137"/>
                  </a:srgbClr>
                </a:outerShdw>
              </a:effectLst>
            </a:endParaRPr>
          </a:p>
        </p:txBody>
      </p:sp>
      <p:pic>
        <p:nvPicPr>
          <p:cNvPr id="10" name="Picture 2" descr="D:\old docs\Docs\Parviz personal\logo\ADB logo 2.png"/>
          <p:cNvPicPr>
            <a:picLocks noChangeAspect="1" noChangeArrowheads="1"/>
          </p:cNvPicPr>
          <p:nvPr/>
        </p:nvPicPr>
        <p:blipFill>
          <a:blip r:embed="rId4" cstate="print">
            <a:lum bright="10000"/>
          </a:blip>
          <a:srcRect/>
          <a:stretch>
            <a:fillRect/>
          </a:stretch>
        </p:blipFill>
        <p:spPr bwMode="auto">
          <a:xfrm>
            <a:off x="8611391" y="618642"/>
            <a:ext cx="1260764" cy="135881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
        <p:nvSpPr>
          <p:cNvPr id="11" name="Прямоугольник 10"/>
          <p:cNvSpPr/>
          <p:nvPr/>
        </p:nvSpPr>
        <p:spPr>
          <a:xfrm>
            <a:off x="93518" y="2089168"/>
            <a:ext cx="4282539" cy="4401205"/>
          </a:xfrm>
          <a:prstGeom prst="rect">
            <a:avLst/>
          </a:prstGeom>
        </p:spPr>
        <p:txBody>
          <a:bodyPr wrap="square">
            <a:spAutoFit/>
          </a:bodyPr>
          <a:lstStyle/>
          <a:p>
            <a:pPr algn="just"/>
            <a:r>
              <a:rPr lang="en-US" dirty="0" smtClean="0"/>
              <a:t>	</a:t>
            </a:r>
            <a:r>
              <a:rPr lang="en-US" sz="2000" dirty="0" smtClean="0"/>
              <a:t>Loan Agreement No. 2303-TAJ for amount of 21,5 </a:t>
            </a:r>
            <a:r>
              <a:rPr lang="en-US" sz="2000" dirty="0" err="1" smtClean="0"/>
              <a:t>mln</a:t>
            </a:r>
            <a:r>
              <a:rPr lang="en-US" sz="2000" dirty="0" smtClean="0"/>
              <a:t>. USD dated 22 December 2007.</a:t>
            </a:r>
            <a:endParaRPr lang="ru-RU" sz="2000" dirty="0" smtClean="0"/>
          </a:p>
          <a:p>
            <a:pPr algn="just"/>
            <a:r>
              <a:rPr lang="en-US" sz="2000" dirty="0" smtClean="0"/>
              <a:t>	Loan Agreement No.1141P with OPEC Fund for amount of 8,5 </a:t>
            </a:r>
            <a:r>
              <a:rPr lang="en-US" sz="2000" dirty="0" err="1" smtClean="0"/>
              <a:t>mln</a:t>
            </a:r>
            <a:r>
              <a:rPr lang="en-US" sz="2000" dirty="0" smtClean="0"/>
              <a:t>. USD dated September, 2007.</a:t>
            </a:r>
            <a:endParaRPr lang="ru-RU" sz="2000" dirty="0" smtClean="0"/>
          </a:p>
          <a:p>
            <a:pPr marL="84138" lvl="0" indent="87313" algn="just"/>
            <a:r>
              <a:rPr lang="en-US" sz="2000" dirty="0" smtClean="0"/>
              <a:t>	The main objective of the project was to increase reliability of electricity transmission system of south region, strengthen regional cooperation through electricity supply of neighboring Afghanistan by less cost power electricity. </a:t>
            </a:r>
            <a:endParaRPr lang="ru-RU" sz="2000" dirty="0"/>
          </a:p>
        </p:txBody>
      </p:sp>
    </p:spTree>
    <p:extLst>
      <p:ext uri="{BB962C8B-B14F-4D97-AF65-F5344CB8AC3E}">
        <p14:creationId xmlns:p14="http://schemas.microsoft.com/office/powerpoint/2010/main" val="394836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326" y="930275"/>
            <a:ext cx="7488383" cy="461665"/>
          </a:xfrm>
          <a:prstGeom prst="rect">
            <a:avLst/>
          </a:prstGeom>
        </p:spPr>
        <p:txBody>
          <a:bodyPr wrap="square">
            <a:spAutoFit/>
          </a:bodyPr>
          <a:lstStyle/>
          <a:p>
            <a:r>
              <a:rPr lang="en-US" sz="2400" dirty="0" smtClean="0">
                <a:solidFill>
                  <a:schemeClr val="tx2">
                    <a:lumMod val="20000"/>
                    <a:lumOff val="80000"/>
                  </a:schemeClr>
                </a:solidFill>
              </a:rPr>
              <a:t>REGIONAL INITIATIVES</a:t>
            </a:r>
            <a:endParaRPr lang="ru-RU" sz="2400" dirty="0" smtClean="0">
              <a:solidFill>
                <a:schemeClr val="tx2">
                  <a:lumMod val="20000"/>
                  <a:lumOff val="80000"/>
                </a:schemeClr>
              </a:solidFill>
            </a:endParaRPr>
          </a:p>
        </p:txBody>
      </p:sp>
      <p:pic>
        <p:nvPicPr>
          <p:cNvPr id="13" name="Picture 3"/>
          <p:cNvPicPr>
            <a:picLocks noChangeAspect="1" noChangeArrowheads="1"/>
          </p:cNvPicPr>
          <p:nvPr/>
        </p:nvPicPr>
        <p:blipFill>
          <a:blip r:embed="rId3">
            <a:lum/>
          </a:blip>
          <a:srcRect/>
          <a:stretch>
            <a:fillRect/>
          </a:stretch>
        </p:blipFill>
        <p:spPr bwMode="auto">
          <a:xfrm>
            <a:off x="13063" y="1632857"/>
            <a:ext cx="8464731" cy="357666"/>
          </a:xfrm>
          <a:prstGeom prst="rect">
            <a:avLst/>
          </a:prstGeom>
          <a:noFill/>
          <a:ln w="9525">
            <a:noFill/>
            <a:miter lim="800000"/>
            <a:headEnd/>
            <a:tailEnd/>
          </a:ln>
          <a:effec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90522"/>
            <a:ext cx="9906000" cy="4867478"/>
          </a:xfrm>
          <a:prstGeom prst="rect">
            <a:avLst/>
          </a:prstGeom>
          <a:ln>
            <a:noFill/>
          </a:ln>
          <a:effectLst>
            <a:softEdge rad="112500"/>
          </a:effectLst>
        </p:spPr>
      </p:pic>
    </p:spTree>
    <p:extLst>
      <p:ext uri="{BB962C8B-B14F-4D97-AF65-F5344CB8AC3E}">
        <p14:creationId xmlns:p14="http://schemas.microsoft.com/office/powerpoint/2010/main" val="87247847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26" y="919483"/>
            <a:ext cx="7811262" cy="535245"/>
          </a:xfrm>
        </p:spPr>
        <p:txBody>
          <a:bodyPr>
            <a:normAutofit/>
          </a:bodyPr>
          <a:lstStyle/>
          <a:p>
            <a:r>
              <a:rPr lang="en-US" sz="2400" dirty="0" smtClean="0"/>
              <a:t>PROSPECTIVE PROJECTS</a:t>
            </a:r>
            <a:endParaRPr lang="ru-RU" sz="2400" dirty="0"/>
          </a:p>
        </p:txBody>
      </p:sp>
      <p:pic>
        <p:nvPicPr>
          <p:cNvPr id="3"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5" name="Схема 4"/>
          <p:cNvGraphicFramePr/>
          <p:nvPr>
            <p:extLst>
              <p:ext uri="{D42A27DB-BD31-4B8C-83A1-F6EECF244321}">
                <p14:modId xmlns:p14="http://schemas.microsoft.com/office/powerpoint/2010/main" val="2573612365"/>
              </p:ext>
            </p:extLst>
          </p:nvPr>
        </p:nvGraphicFramePr>
        <p:xfrm>
          <a:off x="237817" y="2138223"/>
          <a:ext cx="9441759" cy="454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Documents and Settings\Parviz\Рабочий стол\Nurek.jpg"/>
          <p:cNvPicPr>
            <a:picLocks noChangeAspect="1" noChangeArrowheads="1"/>
          </p:cNvPicPr>
          <p:nvPr/>
        </p:nvPicPr>
        <p:blipFill>
          <a:blip r:embed="rId8" cstate="print"/>
          <a:srcRect/>
          <a:stretch>
            <a:fillRect/>
          </a:stretch>
        </p:blipFill>
        <p:spPr bwMode="auto">
          <a:xfrm>
            <a:off x="4406293" y="2364379"/>
            <a:ext cx="4990053" cy="4063787"/>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2891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1027552"/>
            <a:ext cx="8168082" cy="566117"/>
          </a:xfrm>
        </p:spPr>
        <p:txBody>
          <a:bodyPr>
            <a:normAutofit fontScale="90000"/>
          </a:bodyPr>
          <a:lstStyle/>
          <a:p>
            <a:pPr lvl="0"/>
            <a:r>
              <a:rPr lang="en-US" dirty="0" smtClean="0"/>
              <a:t>NATIONAL DEVELOPMENT STRATEGY</a:t>
            </a:r>
            <a:endParaRPr lang="tg-Cyrl-TJ" dirty="0" smtClean="0"/>
          </a:p>
        </p:txBody>
      </p:sp>
      <p:graphicFrame>
        <p:nvGraphicFramePr>
          <p:cNvPr id="5" name="Схема 4"/>
          <p:cNvGraphicFramePr/>
          <p:nvPr>
            <p:extLst>
              <p:ext uri="{D42A27DB-BD31-4B8C-83A1-F6EECF244321}">
                <p14:modId xmlns:p14="http://schemas.microsoft.com/office/powerpoint/2010/main" val="3447932710"/>
              </p:ext>
            </p:extLst>
          </p:nvPr>
        </p:nvGraphicFramePr>
        <p:xfrm>
          <a:off x="287383" y="2353514"/>
          <a:ext cx="93399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a:lum/>
          </a:blip>
          <a:srcRect/>
          <a:stretch>
            <a:fillRect/>
          </a:stretch>
        </p:blipFill>
        <p:spPr bwMode="auto">
          <a:xfrm>
            <a:off x="13063" y="1632857"/>
            <a:ext cx="8464731" cy="357666"/>
          </a:xfrm>
          <a:prstGeom prst="rect">
            <a:avLst/>
          </a:prstGeom>
          <a:noFill/>
          <a:ln w="9525">
            <a:noFill/>
            <a:miter lim="800000"/>
            <a:headEnd/>
            <a:tailEnd/>
          </a:ln>
          <a:effectLst/>
        </p:spPr>
      </p:pic>
    </p:spTree>
    <p:extLst>
      <p:ext uri="{BB962C8B-B14F-4D97-AF65-F5344CB8AC3E}">
        <p14:creationId xmlns:p14="http://schemas.microsoft.com/office/powerpoint/2010/main" val="336922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26" y="919483"/>
            <a:ext cx="7811262" cy="535245"/>
          </a:xfrm>
        </p:spPr>
        <p:txBody>
          <a:bodyPr>
            <a:normAutofit/>
          </a:bodyPr>
          <a:lstStyle/>
          <a:p>
            <a:r>
              <a:rPr lang="en-US" sz="2400" dirty="0" smtClean="0"/>
              <a:t>PROSPECTIVE PROJECTS</a:t>
            </a:r>
            <a:endParaRPr lang="ru-RU" sz="2400" dirty="0"/>
          </a:p>
        </p:txBody>
      </p:sp>
      <p:pic>
        <p:nvPicPr>
          <p:cNvPr id="3"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6" name="Схема 5"/>
          <p:cNvGraphicFramePr/>
          <p:nvPr>
            <p:extLst>
              <p:ext uri="{D42A27DB-BD31-4B8C-83A1-F6EECF244321}">
                <p14:modId xmlns:p14="http://schemas.microsoft.com/office/powerpoint/2010/main" val="4106980592"/>
              </p:ext>
            </p:extLst>
          </p:nvPr>
        </p:nvGraphicFramePr>
        <p:xfrm>
          <a:off x="156755" y="2181013"/>
          <a:ext cx="8347165"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srcRect/>
          <a:stretch>
            <a:fillRect/>
          </a:stretch>
        </p:blipFill>
        <p:spPr bwMode="auto">
          <a:xfrm>
            <a:off x="3738879" y="2177369"/>
            <a:ext cx="6101806" cy="4354057"/>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891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26" y="919483"/>
            <a:ext cx="7811262" cy="535245"/>
          </a:xfrm>
        </p:spPr>
        <p:txBody>
          <a:bodyPr>
            <a:normAutofit/>
          </a:bodyPr>
          <a:lstStyle/>
          <a:p>
            <a:r>
              <a:rPr lang="en-US" sz="2400" dirty="0" smtClean="0"/>
              <a:t>PROSPECTIVE PROJECTS</a:t>
            </a:r>
            <a:endParaRPr lang="ru-RU" sz="2400" dirty="0"/>
          </a:p>
        </p:txBody>
      </p:sp>
      <p:pic>
        <p:nvPicPr>
          <p:cNvPr id="3"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6" name="Схема 5"/>
          <p:cNvGraphicFramePr/>
          <p:nvPr/>
        </p:nvGraphicFramePr>
        <p:xfrm>
          <a:off x="188259" y="2138223"/>
          <a:ext cx="9491317" cy="454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www.pscal-gatech.org/images/TransmissionLinesPic.bmp"/>
          <p:cNvPicPr>
            <a:picLocks noChangeAspect="1" noChangeArrowheads="1"/>
          </p:cNvPicPr>
          <p:nvPr/>
        </p:nvPicPr>
        <p:blipFill>
          <a:blip r:embed="rId8"/>
          <a:srcRect/>
          <a:stretch>
            <a:fillRect/>
          </a:stretch>
        </p:blipFill>
        <p:spPr bwMode="auto">
          <a:xfrm>
            <a:off x="5029200" y="2201090"/>
            <a:ext cx="4569460" cy="4408715"/>
          </a:xfrm>
          <a:prstGeom prst="rect">
            <a:avLst/>
          </a:prstGeom>
          <a:noFill/>
          <a:ln>
            <a:solidFill>
              <a:schemeClr val="tx1"/>
            </a:solidFill>
          </a:ln>
        </p:spPr>
      </p:pic>
    </p:spTree>
    <p:extLst>
      <p:ext uri="{BB962C8B-B14F-4D97-AF65-F5344CB8AC3E}">
        <p14:creationId xmlns:p14="http://schemas.microsoft.com/office/powerpoint/2010/main" val="11237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solidFill>
                <a:schemeClr val="bg1"/>
              </a:solidFill>
            </a:endParaRPr>
          </a:p>
        </p:txBody>
      </p:sp>
      <p:sp>
        <p:nvSpPr>
          <p:cNvPr id="12" name="Текст 11"/>
          <p:cNvSpPr>
            <a:spLocks noGrp="1"/>
          </p:cNvSpPr>
          <p:nvPr>
            <p:ph type="body" sz="half" idx="2"/>
          </p:nvPr>
        </p:nvSpPr>
        <p:spPr/>
        <p:txBody>
          <a:bodyPr>
            <a:normAutofit/>
          </a:bodyPr>
          <a:lstStyle/>
          <a:p>
            <a:r>
              <a:rPr lang="en-US" sz="2400" b="1" dirty="0" smtClean="0">
                <a:effectLst/>
              </a:rPr>
              <a:t>THANK YOU FOR YOUR ATTENTION</a:t>
            </a:r>
            <a:endParaRPr lang="ru-RU" sz="2400" b="1" dirty="0">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2"/>
          <p:cNvSpPr>
            <a:spLocks noGrp="1"/>
          </p:cNvSpPr>
          <p:nvPr>
            <p:ph type="title"/>
          </p:nvPr>
        </p:nvSpPr>
        <p:spPr/>
        <p:txBody>
          <a:bodyPr/>
          <a:lstStyle/>
          <a:p>
            <a:r>
              <a:rPr lang="en-US" altLang="ru-RU" sz="3200" dirty="0" smtClean="0">
                <a:latin typeface="Palatino Linotype" pitchFamily="18" charset="0"/>
              </a:rPr>
              <a:t>ENERGY INDEPENDENCE</a:t>
            </a:r>
            <a:endParaRPr lang="tg-Cyrl-TJ" altLang="ru-RU" sz="3200" dirty="0" smtClean="0">
              <a:latin typeface="Palatino Linotype" pitchFamily="18" charset="0"/>
            </a:endParaRPr>
          </a:p>
        </p:txBody>
      </p:sp>
      <p:graphicFrame>
        <p:nvGraphicFramePr>
          <p:cNvPr id="6" name="Схема 5"/>
          <p:cNvGraphicFramePr/>
          <p:nvPr>
            <p:extLst>
              <p:ext uri="{D42A27DB-BD31-4B8C-83A1-F6EECF244321}">
                <p14:modId xmlns:p14="http://schemas.microsoft.com/office/powerpoint/2010/main" val="3541085963"/>
              </p:ext>
            </p:extLst>
          </p:nvPr>
        </p:nvGraphicFramePr>
        <p:xfrm>
          <a:off x="1" y="2847108"/>
          <a:ext cx="9906000" cy="4478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Рисунок 8"/>
          <p:cNvPicPr>
            <a:picLocks noChangeAspect="1"/>
          </p:cNvPicPr>
          <p:nvPr/>
        </p:nvPicPr>
        <p:blipFill>
          <a:blip r:embed="rId8"/>
          <a:srcRect/>
          <a:stretch>
            <a:fillRect/>
          </a:stretch>
        </p:blipFill>
        <p:spPr bwMode="auto">
          <a:xfrm>
            <a:off x="194337" y="2127251"/>
            <a:ext cx="2263246" cy="1998663"/>
          </a:xfrm>
          <a:prstGeom prst="rect">
            <a:avLst/>
          </a:prstGeom>
          <a:noFill/>
          <a:ln w="9525">
            <a:noFill/>
            <a:miter lim="800000"/>
            <a:headEnd/>
            <a:tailEnd/>
          </a:ln>
        </p:spPr>
      </p:pic>
      <p:pic>
        <p:nvPicPr>
          <p:cNvPr id="8" name="Рисунок 7"/>
          <p:cNvPicPr>
            <a:picLocks noChangeAspect="1"/>
          </p:cNvPicPr>
          <p:nvPr/>
        </p:nvPicPr>
        <p:blipFill>
          <a:blip r:embed="rId9"/>
          <a:srcRect/>
          <a:stretch>
            <a:fillRect/>
          </a:stretch>
        </p:blipFill>
        <p:spPr bwMode="auto">
          <a:xfrm>
            <a:off x="1833298" y="2127250"/>
            <a:ext cx="2105025" cy="2008188"/>
          </a:xfrm>
          <a:prstGeom prst="rect">
            <a:avLst/>
          </a:prstGeom>
          <a:noFill/>
          <a:ln w="9525">
            <a:noFill/>
            <a:miter lim="800000"/>
            <a:headEnd/>
            <a:tailEnd/>
          </a:ln>
        </p:spPr>
      </p:pic>
      <p:pic>
        <p:nvPicPr>
          <p:cNvPr id="10" name="Рисунок 9"/>
          <p:cNvPicPr>
            <a:picLocks noChangeAspect="1"/>
          </p:cNvPicPr>
          <p:nvPr/>
        </p:nvPicPr>
        <p:blipFill>
          <a:blip r:embed="rId10"/>
          <a:srcRect/>
          <a:stretch>
            <a:fillRect/>
          </a:stretch>
        </p:blipFill>
        <p:spPr bwMode="auto">
          <a:xfrm>
            <a:off x="3912931" y="2127250"/>
            <a:ext cx="1981200" cy="2008188"/>
          </a:xfrm>
          <a:prstGeom prst="rect">
            <a:avLst/>
          </a:prstGeom>
          <a:noFill/>
          <a:ln w="9525">
            <a:noFill/>
            <a:miter lim="800000"/>
            <a:headEnd/>
            <a:tailEnd/>
          </a:ln>
        </p:spPr>
      </p:pic>
      <p:pic>
        <p:nvPicPr>
          <p:cNvPr id="11" name="Рисунок 10"/>
          <p:cNvPicPr>
            <a:picLocks noChangeAspect="1"/>
          </p:cNvPicPr>
          <p:nvPr/>
        </p:nvPicPr>
        <p:blipFill>
          <a:blip r:embed="rId11"/>
          <a:srcRect/>
          <a:stretch>
            <a:fillRect/>
          </a:stretch>
        </p:blipFill>
        <p:spPr bwMode="auto">
          <a:xfrm>
            <a:off x="5811429" y="2129704"/>
            <a:ext cx="1950244" cy="1998662"/>
          </a:xfrm>
          <a:prstGeom prst="rect">
            <a:avLst/>
          </a:prstGeom>
          <a:noFill/>
          <a:ln w="9525">
            <a:noFill/>
            <a:miter lim="800000"/>
            <a:headEnd/>
            <a:tailEnd/>
          </a:ln>
        </p:spPr>
      </p:pic>
      <p:pic>
        <p:nvPicPr>
          <p:cNvPr id="12" name="Рисунок 11"/>
          <p:cNvPicPr>
            <a:picLocks noChangeAspect="1"/>
          </p:cNvPicPr>
          <p:nvPr/>
        </p:nvPicPr>
        <p:blipFill>
          <a:blip r:embed="rId12"/>
          <a:srcRect/>
          <a:stretch>
            <a:fillRect/>
          </a:stretch>
        </p:blipFill>
        <p:spPr bwMode="auto">
          <a:xfrm>
            <a:off x="7761927" y="2132376"/>
            <a:ext cx="1931326" cy="200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lvl="0"/>
            <a:r>
              <a:rPr lang="en-US" altLang="ru-RU" dirty="0" smtClean="0">
                <a:latin typeface="Palatino Linotype" pitchFamily="18" charset="0"/>
              </a:rPr>
              <a:t>ENERGY PROFILE </a:t>
            </a:r>
            <a:endParaRPr lang="ru-RU" dirty="0"/>
          </a:p>
        </p:txBody>
      </p:sp>
      <p:sp>
        <p:nvSpPr>
          <p:cNvPr id="8" name="Объект 2"/>
          <p:cNvSpPr>
            <a:spLocks noGrp="1"/>
          </p:cNvSpPr>
          <p:nvPr>
            <p:ph sz="half" idx="2"/>
          </p:nvPr>
        </p:nvSpPr>
        <p:spPr>
          <a:xfrm>
            <a:off x="295275" y="1998532"/>
            <a:ext cx="8208645" cy="4843463"/>
          </a:xfrm>
        </p:spPr>
        <p:txBody>
          <a:bodyPr>
            <a:normAutofit/>
          </a:bodyPr>
          <a:lstStyle/>
          <a:p>
            <a:pPr marL="534988" indent="-534988" algn="just" eaLnBrk="1" hangingPunct="1">
              <a:buFont typeface="Wingdings" pitchFamily="2" charset="2"/>
              <a:buChar char="q"/>
            </a:pPr>
            <a:r>
              <a:rPr lang="en-US" altLang="ru-RU" sz="2600" dirty="0" smtClean="0">
                <a:latin typeface="Palatino Linotype" pitchFamily="18" charset="0"/>
              </a:rPr>
              <a:t>Potential for generate 527 billion. KW. hours per year</a:t>
            </a:r>
            <a:r>
              <a:rPr lang="ru-RU" altLang="ru-RU" sz="2600" dirty="0" smtClean="0">
                <a:latin typeface="Palatino Linotype" pitchFamily="18" charset="0"/>
              </a:rPr>
              <a:t>;</a:t>
            </a:r>
          </a:p>
          <a:p>
            <a:pPr marL="534988" indent="-534988" algn="just" eaLnBrk="1" hangingPunct="1">
              <a:buFont typeface="Wingdings" pitchFamily="2" charset="2"/>
              <a:buChar char="q"/>
            </a:pPr>
            <a:r>
              <a:rPr lang="en-US" altLang="ru-RU" sz="2600" dirty="0" smtClean="0">
                <a:latin typeface="Palatino Linotype" pitchFamily="18" charset="0"/>
              </a:rPr>
              <a:t>The installed capacity of power plants of 5400 MW</a:t>
            </a:r>
            <a:r>
              <a:rPr lang="ru-RU" altLang="ru-RU" sz="2600" dirty="0" smtClean="0">
                <a:latin typeface="Palatino Linotype" pitchFamily="18" charset="0"/>
              </a:rPr>
              <a:t>;</a:t>
            </a:r>
          </a:p>
          <a:p>
            <a:pPr marL="534988" indent="-534988" algn="just" eaLnBrk="1" hangingPunct="1">
              <a:buFont typeface="Wingdings" pitchFamily="2" charset="2"/>
              <a:buChar char="q"/>
            </a:pPr>
            <a:r>
              <a:rPr lang="en-US" altLang="ru-RU" sz="2600" dirty="0" smtClean="0">
                <a:latin typeface="Palatino Linotype" pitchFamily="18" charset="0"/>
              </a:rPr>
              <a:t>Of these, 95% hydro and 5% thermal power stations</a:t>
            </a:r>
            <a:r>
              <a:rPr lang="ru-RU" altLang="ru-RU" sz="2600" dirty="0" smtClean="0">
                <a:latin typeface="Palatino Linotype" pitchFamily="18" charset="0"/>
              </a:rPr>
              <a:t>; </a:t>
            </a:r>
          </a:p>
          <a:p>
            <a:pPr marL="534988" indent="-534988" algn="just" eaLnBrk="1" hangingPunct="1">
              <a:buFont typeface="Wingdings" pitchFamily="2" charset="2"/>
              <a:buChar char="q"/>
            </a:pPr>
            <a:r>
              <a:rPr lang="en-US" altLang="ru-RU" sz="2600" dirty="0" smtClean="0">
                <a:latin typeface="Palatino Linotype" pitchFamily="18" charset="0"/>
              </a:rPr>
              <a:t>The annual generation more than 17 billion. KW. hour</a:t>
            </a:r>
            <a:r>
              <a:rPr lang="ru-RU" altLang="ru-RU" sz="2600" dirty="0" smtClean="0">
                <a:latin typeface="Palatino Linotype" pitchFamily="18" charset="0"/>
              </a:rPr>
              <a:t>;</a:t>
            </a:r>
          </a:p>
          <a:p>
            <a:pPr marL="534988" indent="-534988" algn="just" eaLnBrk="1" hangingPunct="1">
              <a:buFont typeface="Wingdings" pitchFamily="2" charset="2"/>
              <a:buChar char="q"/>
            </a:pPr>
            <a:r>
              <a:rPr lang="en-US" altLang="ru-RU" sz="2600" dirty="0" smtClean="0">
                <a:latin typeface="Palatino Linotype" pitchFamily="18" charset="0"/>
              </a:rPr>
              <a:t>Excess of hydropower in the summer months               (from 3 to 5 billion. KW. hour)</a:t>
            </a:r>
            <a:r>
              <a:rPr lang="ru-RU" altLang="ru-RU" sz="2600" dirty="0" smtClean="0">
                <a:latin typeface="Palatino Linotype" pitchFamily="18" charset="0"/>
              </a:rPr>
              <a:t>;</a:t>
            </a:r>
          </a:p>
          <a:p>
            <a:pPr marL="534988" indent="-534988" algn="just" eaLnBrk="1" hangingPunct="1">
              <a:buFont typeface="Wingdings" pitchFamily="2" charset="2"/>
              <a:buChar char="q"/>
            </a:pPr>
            <a:r>
              <a:rPr lang="en-US" altLang="ru-RU" sz="2600" dirty="0" smtClean="0">
                <a:latin typeface="Palatino Linotype" pitchFamily="18" charset="0"/>
              </a:rPr>
              <a:t>Winter energy shortages more than  </a:t>
            </a:r>
            <a:r>
              <a:rPr lang="ru-RU" altLang="ru-RU" sz="2600" dirty="0" smtClean="0">
                <a:latin typeface="Palatino Linotype" pitchFamily="18" charset="0"/>
              </a:rPr>
              <a:t>2,5</a:t>
            </a:r>
            <a:r>
              <a:rPr lang="en-US" altLang="ru-RU" sz="2600" dirty="0" smtClean="0">
                <a:latin typeface="Palatino Linotype" pitchFamily="18" charset="0"/>
              </a:rPr>
              <a:t> billion. KW. hour</a:t>
            </a:r>
            <a:r>
              <a:rPr lang="ru-RU" altLang="ru-RU" sz="2600" dirty="0" smtClean="0">
                <a:latin typeface="Palatino Linotype" pitchFamily="18" charset="0"/>
              </a:rPr>
              <a:t>; </a:t>
            </a:r>
          </a:p>
        </p:txBody>
      </p:sp>
      <p:pic>
        <p:nvPicPr>
          <p:cNvPr id="9" name="Picture 3"/>
          <p:cNvPicPr>
            <a:picLocks noChangeAspect="1" noChangeArrowheads="1"/>
          </p:cNvPicPr>
          <p:nvPr/>
        </p:nvPicPr>
        <p:blipFill>
          <a:blip r:embed="rId2">
            <a:lum/>
          </a:blip>
          <a:srcRect/>
          <a:stretch>
            <a:fillRect/>
          </a:stretch>
        </p:blipFill>
        <p:spPr bwMode="auto">
          <a:xfrm>
            <a:off x="13063" y="1632857"/>
            <a:ext cx="8464731" cy="357666"/>
          </a:xfrm>
          <a:prstGeom prst="rect">
            <a:avLst/>
          </a:prstGeom>
          <a:noFill/>
          <a:ln w="9525">
            <a:noFill/>
            <a:miter lim="800000"/>
            <a:headEnd/>
            <a:tailEnd/>
          </a:ln>
          <a:effectLst/>
        </p:spPr>
      </p:pic>
    </p:spTree>
    <p:extLst>
      <p:ext uri="{BB962C8B-B14F-4D97-AF65-F5344CB8AC3E}">
        <p14:creationId xmlns:p14="http://schemas.microsoft.com/office/powerpoint/2010/main" val="98989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453328" y="848453"/>
            <a:ext cx="2255746" cy="646331"/>
          </a:xfrm>
          <a:prstGeom prst="rect">
            <a:avLst/>
          </a:prstGeom>
        </p:spPr>
        <p:txBody>
          <a:bodyPr wrap="none">
            <a:spAutoFit/>
          </a:bodyPr>
          <a:lstStyle/>
          <a:p>
            <a:r>
              <a:rPr lang="en-US" sz="3600" dirty="0" smtClean="0">
                <a:effectLst>
                  <a:outerShdw blurRad="38100" dist="38100" dir="2700000" algn="tl">
                    <a:srgbClr val="000000">
                      <a:alpha val="43137"/>
                    </a:srgbClr>
                  </a:outerShdw>
                </a:effectLst>
              </a:rPr>
              <a:t>PROJECTS</a:t>
            </a:r>
            <a:endParaRPr lang="ru-RU" sz="3600" dirty="0">
              <a:effectLst>
                <a:outerShdw blurRad="38100" dist="38100" dir="2700000" algn="tl">
                  <a:srgbClr val="000000">
                    <a:alpha val="43137"/>
                  </a:srgbClr>
                </a:outerShdw>
              </a:effectLst>
            </a:endParaRPr>
          </a:p>
        </p:txBody>
      </p:sp>
      <p:graphicFrame>
        <p:nvGraphicFramePr>
          <p:cNvPr id="36" name="Схема 35"/>
          <p:cNvGraphicFramePr/>
          <p:nvPr>
            <p:extLst>
              <p:ext uri="{D42A27DB-BD31-4B8C-83A1-F6EECF244321}">
                <p14:modId xmlns:p14="http://schemas.microsoft.com/office/powerpoint/2010/main" val="1331693085"/>
              </p:ext>
            </p:extLst>
          </p:nvPr>
        </p:nvGraphicFramePr>
        <p:xfrm>
          <a:off x="71566" y="2194560"/>
          <a:ext cx="9731829" cy="4376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Picture 3"/>
          <p:cNvPicPr>
            <a:picLocks noChangeAspect="1" noChangeArrowheads="1"/>
          </p:cNvPicPr>
          <p:nvPr/>
        </p:nvPicPr>
        <p:blipFill>
          <a:blip r:embed="rId7">
            <a:lum/>
          </a:blip>
          <a:srcRect/>
          <a:stretch>
            <a:fillRect/>
          </a:stretch>
        </p:blipFill>
        <p:spPr bwMode="auto">
          <a:xfrm>
            <a:off x="13063" y="1632857"/>
            <a:ext cx="8464731" cy="35766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en-US" altLang="ru-RU" sz="3200" dirty="0" smtClean="0">
                <a:latin typeface="Palatino Linotype" pitchFamily="18" charset="0"/>
              </a:rPr>
              <a:t>REGIONAL ENERGY MARKET</a:t>
            </a:r>
            <a:endParaRPr lang="tg-Cyrl-TJ" altLang="ru-RU" dirty="0" smtClean="0">
              <a:latin typeface="Palatino Linotype" pitchFamily="18" charset="0"/>
            </a:endParaRPr>
          </a:p>
        </p:txBody>
      </p:sp>
      <p:sp>
        <p:nvSpPr>
          <p:cNvPr id="21507" name="Объект 2"/>
          <p:cNvSpPr>
            <a:spLocks noGrp="1"/>
          </p:cNvSpPr>
          <p:nvPr>
            <p:ph idx="1"/>
          </p:nvPr>
        </p:nvSpPr>
        <p:spPr>
          <a:xfrm>
            <a:off x="267631" y="1992586"/>
            <a:ext cx="9235281" cy="4619625"/>
          </a:xfrm>
        </p:spPr>
        <p:txBody>
          <a:bodyPr/>
          <a:lstStyle/>
          <a:p>
            <a:pPr marL="0" indent="0" algn="ctr">
              <a:spcAft>
                <a:spcPct val="0"/>
              </a:spcAft>
              <a:buFont typeface="Wingdings" pitchFamily="2" charset="2"/>
              <a:buNone/>
            </a:pPr>
            <a:r>
              <a:rPr lang="en-US" altLang="ru-RU" sz="2800" dirty="0" smtClean="0">
                <a:latin typeface="Palatino Linotype" pitchFamily="18" charset="0"/>
              </a:rPr>
              <a:t>During the first 9 months of 2014 exported more than 1.2 billion. kWh of energy!</a:t>
            </a:r>
            <a:endParaRPr lang="ru-RU" altLang="ru-RU" sz="2800" dirty="0" smtClean="0">
              <a:latin typeface="Palatino Linotype" pitchFamily="18" charset="0"/>
            </a:endParaRPr>
          </a:p>
          <a:p>
            <a:pPr marL="0" indent="0" algn="ctr">
              <a:buFont typeface="Wingdings" pitchFamily="2" charset="2"/>
              <a:buNone/>
            </a:pPr>
            <a:endParaRPr lang="en-US" altLang="ru-RU" sz="2800" dirty="0" smtClean="0">
              <a:latin typeface="Palatino Linotype" pitchFamily="18" charset="0"/>
            </a:endParaRPr>
          </a:p>
          <a:p>
            <a:pPr marL="0" indent="0" algn="ctr">
              <a:buFont typeface="Wingdings" pitchFamily="2" charset="2"/>
              <a:buNone/>
            </a:pPr>
            <a:endParaRPr lang="ru-RU" altLang="ru-RU" sz="3600" dirty="0" smtClean="0">
              <a:latin typeface="Palatino Linotype" pitchFamily="18" charset="0"/>
            </a:endParaRPr>
          </a:p>
          <a:p>
            <a:pPr marL="0" indent="0" algn="ctr">
              <a:buFont typeface="Wingdings" pitchFamily="2" charset="2"/>
              <a:buNone/>
            </a:pPr>
            <a:endParaRPr lang="en-US" altLang="ru-RU" sz="2400" dirty="0" smtClean="0">
              <a:latin typeface="Palatino Linotype" pitchFamily="18" charset="0"/>
            </a:endParaRPr>
          </a:p>
          <a:p>
            <a:pPr marL="0" indent="0" algn="ctr">
              <a:buFont typeface="Wingdings" pitchFamily="2" charset="2"/>
              <a:buNone/>
            </a:pPr>
            <a:endParaRPr lang="en-US" altLang="ru-RU" sz="3600" dirty="0" smtClean="0">
              <a:latin typeface="Palatino Linotype" pitchFamily="18" charset="0"/>
            </a:endParaRPr>
          </a:p>
          <a:p>
            <a:pPr marL="0" indent="0" algn="ctr">
              <a:buFont typeface="Wingdings" pitchFamily="2" charset="2"/>
              <a:buNone/>
            </a:pPr>
            <a:r>
              <a:rPr lang="en-US" altLang="ru-RU" sz="3600" dirty="0" smtClean="0">
                <a:latin typeface="Palatino Linotype" pitchFamily="18" charset="0"/>
              </a:rPr>
              <a:t>Regional Power Transmission Project CASA - 1000</a:t>
            </a:r>
            <a:endParaRPr lang="tg-Cyrl-TJ" altLang="ru-RU" dirty="0" smtClean="0">
              <a:latin typeface="Palatino Linotype"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773" y="3375435"/>
            <a:ext cx="5046573" cy="113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3"/>
          <p:cNvPicPr>
            <a:picLocks noChangeAspect="1" noChangeArrowheads="1"/>
          </p:cNvPicPr>
          <p:nvPr/>
        </p:nvPicPr>
        <p:blipFill>
          <a:blip r:embed="rId3">
            <a:lum/>
          </a:blip>
          <a:srcRect/>
          <a:stretch>
            <a:fillRect/>
          </a:stretch>
        </p:blipFill>
        <p:spPr bwMode="auto">
          <a:xfrm>
            <a:off x="13063" y="1632857"/>
            <a:ext cx="8464731" cy="357666"/>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sp>
        <p:nvSpPr>
          <p:cNvPr id="15" name="Прямоугольник 14"/>
          <p:cNvSpPr/>
          <p:nvPr/>
        </p:nvSpPr>
        <p:spPr>
          <a:xfrm>
            <a:off x="218091" y="925808"/>
            <a:ext cx="4397940" cy="523220"/>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Projects financed by </a:t>
            </a:r>
            <a:r>
              <a:rPr lang="en-US" sz="2800" dirty="0" smtClean="0">
                <a:effectLst>
                  <a:outerShdw blurRad="38100" dist="38100" dir="2700000" algn="tl">
                    <a:srgbClr val="000000">
                      <a:alpha val="43137"/>
                    </a:srgbClr>
                  </a:outerShdw>
                </a:effectLst>
                <a:latin typeface="+mn-lt"/>
                <a:cs typeface="+mn-cs"/>
              </a:rPr>
              <a:t>ADB </a:t>
            </a:r>
            <a:endParaRPr lang="ru-RU" sz="2800" dirty="0">
              <a:effectLst>
                <a:outerShdw blurRad="38100" dist="38100" dir="2700000" algn="tl">
                  <a:srgbClr val="000000">
                    <a:alpha val="43137"/>
                  </a:srgbClr>
                </a:outerShdw>
              </a:effectLst>
              <a:latin typeface="+mn-lt"/>
              <a:cs typeface="+mn-cs"/>
            </a:endParaRPr>
          </a:p>
        </p:txBody>
      </p:sp>
      <p:graphicFrame>
        <p:nvGraphicFramePr>
          <p:cNvPr id="17" name="Схема 16"/>
          <p:cNvGraphicFramePr/>
          <p:nvPr>
            <p:extLst/>
          </p:nvPr>
        </p:nvGraphicFramePr>
        <p:xfrm>
          <a:off x="56097" y="2149595"/>
          <a:ext cx="9731829" cy="467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 descr="D:\old docs\Docs\Parviz personal\logo\ADB logo 2.png"/>
          <p:cNvPicPr>
            <a:picLocks noChangeAspect="1" noChangeArrowheads="1"/>
          </p:cNvPicPr>
          <p:nvPr/>
        </p:nvPicPr>
        <p:blipFill>
          <a:blip r:embed="rId7">
            <a:lum bright="-30000"/>
          </a:blip>
          <a:srcRect/>
          <a:stretch>
            <a:fillRect/>
          </a:stretch>
        </p:blipFill>
        <p:spPr bwMode="auto">
          <a:xfrm>
            <a:off x="8599714" y="635949"/>
            <a:ext cx="1306286" cy="1332411"/>
          </a:xfrm>
          <a:prstGeom prst="roundRect">
            <a:avLst>
              <a:gd name="adj" fmla="val 8594"/>
            </a:avLst>
          </a:prstGeom>
          <a:solidFill>
            <a:srgbClr val="FFFFFF">
              <a:shade val="85000"/>
            </a:srgbClr>
          </a:solidFill>
          <a:ln>
            <a:noFill/>
          </a:ln>
          <a:effectLst>
            <a:glow rad="101600">
              <a:schemeClr val="accent6">
                <a:lumMod val="75000"/>
                <a:alpha val="60000"/>
              </a:schemeClr>
            </a:glow>
            <a:reflection blurRad="12700" stA="38000" endPos="28000" dist="5000" dir="5400000" sy="-100000" algn="bl" rotWithShape="0"/>
          </a:effectLst>
          <a:scene3d>
            <a:camera prst="perspectiveFront"/>
            <a:lightRig rig="contrasting" dir="t">
              <a:rot lat="0" lon="0" rev="7800000"/>
            </a:lightRig>
          </a:scene3d>
          <a:sp3d>
            <a:bevelT w="139700" h="139700"/>
          </a:sp3d>
        </p:spPr>
      </p:pic>
      <p:pic>
        <p:nvPicPr>
          <p:cNvPr id="19" name="Picture 3"/>
          <p:cNvPicPr>
            <a:picLocks noChangeAspect="1" noChangeArrowheads="1"/>
          </p:cNvPicPr>
          <p:nvPr/>
        </p:nvPicPr>
        <p:blipFill>
          <a:blip r:embed="rId8">
            <a:lum/>
          </a:blip>
          <a:srcRect/>
          <a:stretch>
            <a:fillRect/>
          </a:stretch>
        </p:blipFill>
        <p:spPr bwMode="auto">
          <a:xfrm>
            <a:off x="13063" y="1632857"/>
            <a:ext cx="8464731" cy="357666"/>
          </a:xfrm>
          <a:prstGeom prst="rect">
            <a:avLst/>
          </a:prstGeom>
          <a:noFill/>
          <a:ln w="9525">
            <a:noFill/>
            <a:miter lim="800000"/>
            <a:headEnd/>
            <a:tailEnd/>
          </a:ln>
          <a:effectLst/>
        </p:spPr>
      </p:pic>
    </p:spTree>
    <p:extLst>
      <p:ext uri="{BB962C8B-B14F-4D97-AF65-F5344CB8AC3E}">
        <p14:creationId xmlns:p14="http://schemas.microsoft.com/office/powerpoint/2010/main" val="225687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pic>
        <p:nvPicPr>
          <p:cNvPr id="14" name="Picture 3" descr="D:\old docs\Docs\Parviz personal\logo\IDB.jpg"/>
          <p:cNvPicPr>
            <a:picLocks noChangeAspect="1" noChangeArrowheads="1"/>
          </p:cNvPicPr>
          <p:nvPr/>
        </p:nvPicPr>
        <p:blipFill>
          <a:blip r:embed="rId2" cstate="print"/>
          <a:srcRect/>
          <a:stretch>
            <a:fillRect/>
          </a:stretch>
        </p:blipFill>
        <p:spPr bwMode="auto">
          <a:xfrm>
            <a:off x="8614064" y="623455"/>
            <a:ext cx="1291936" cy="1365687"/>
          </a:xfrm>
          <a:prstGeom prst="rect">
            <a:avLst/>
          </a:prstGeom>
          <a:noFill/>
          <a:ln>
            <a:noFill/>
          </a:ln>
          <a:effectLst>
            <a:glow rad="101600">
              <a:schemeClr val="accent3">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
        <p:nvSpPr>
          <p:cNvPr id="13" name="Прямоугольник 12"/>
          <p:cNvSpPr/>
          <p:nvPr/>
        </p:nvSpPr>
        <p:spPr>
          <a:xfrm>
            <a:off x="296500" y="971959"/>
            <a:ext cx="4212179" cy="523220"/>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Projects financed by </a:t>
            </a:r>
            <a:r>
              <a:rPr lang="en-US" sz="2800" dirty="0" smtClean="0">
                <a:effectLst>
                  <a:outerShdw blurRad="38100" dist="38100" dir="2700000" algn="tl">
                    <a:srgbClr val="000000">
                      <a:alpha val="43137"/>
                    </a:srgbClr>
                  </a:outerShdw>
                </a:effectLst>
                <a:latin typeface="+mn-lt"/>
                <a:cs typeface="+mn-cs"/>
              </a:rPr>
              <a:t>IDB </a:t>
            </a:r>
            <a:endParaRPr lang="ru-RU" sz="2800" dirty="0">
              <a:effectLst>
                <a:outerShdw blurRad="38100" dist="38100" dir="2700000" algn="tl">
                  <a:srgbClr val="000000">
                    <a:alpha val="43137"/>
                  </a:srgbClr>
                </a:outerShdw>
              </a:effectLst>
              <a:latin typeface="+mn-lt"/>
              <a:cs typeface="+mn-cs"/>
            </a:endParaRPr>
          </a:p>
        </p:txBody>
      </p:sp>
      <p:pic>
        <p:nvPicPr>
          <p:cNvPr id="17" name="Picture 3"/>
          <p:cNvPicPr>
            <a:picLocks noChangeAspect="1" noChangeArrowheads="1"/>
          </p:cNvPicPr>
          <p:nvPr/>
        </p:nvPicPr>
        <p:blipFill>
          <a:blip r:embed="rId3">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2" name="Схема 1"/>
          <p:cNvGraphicFramePr/>
          <p:nvPr>
            <p:extLst>
              <p:ext uri="{D42A27DB-BD31-4B8C-83A1-F6EECF244321}">
                <p14:modId xmlns:p14="http://schemas.microsoft.com/office/powerpoint/2010/main" val="3263729684"/>
              </p:ext>
            </p:extLst>
          </p:nvPr>
        </p:nvGraphicFramePr>
        <p:xfrm>
          <a:off x="114299" y="2161309"/>
          <a:ext cx="9684327" cy="4478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56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4312" y="1357298"/>
            <a:ext cx="8915400" cy="631844"/>
          </a:xfrm>
        </p:spPr>
        <p:txBody>
          <a:bodyPr>
            <a:normAutofit fontScale="90000"/>
          </a:bodyPr>
          <a:lstStyle/>
          <a:p>
            <a:r>
              <a:rPr lang="ru-RU" dirty="0" smtClean="0">
                <a:solidFill>
                  <a:schemeClr val="bg1"/>
                </a:solidFill>
                <a:effectLst>
                  <a:glow rad="63500">
                    <a:schemeClr val="tx2">
                      <a:lumMod val="50000"/>
                    </a:schemeClr>
                  </a:glow>
                  <a:outerShdw blurRad="38100" dist="38100" dir="2700000" algn="tl">
                    <a:srgbClr val="000000">
                      <a:alpha val="43137"/>
                    </a:srgbClr>
                  </a:outerShdw>
                </a:effectLst>
              </a:rPr>
              <a:t/>
            </a:r>
            <a:br>
              <a:rPr lang="ru-RU" dirty="0" smtClean="0">
                <a:solidFill>
                  <a:schemeClr val="bg1"/>
                </a:solidFill>
                <a:effectLst>
                  <a:glow rad="63500">
                    <a:schemeClr val="tx2">
                      <a:lumMod val="50000"/>
                    </a:schemeClr>
                  </a:glow>
                  <a:outerShdw blurRad="38100" dist="38100" dir="2700000" algn="tl">
                    <a:srgbClr val="000000">
                      <a:alpha val="43137"/>
                    </a:srgbClr>
                  </a:outerShdw>
                </a:effectLst>
              </a:rPr>
            </a:br>
            <a:endParaRPr lang="ru-RU" dirty="0"/>
          </a:p>
        </p:txBody>
      </p:sp>
      <p:pic>
        <p:nvPicPr>
          <p:cNvPr id="14" name="Picture 9" descr="C:\Documents and Settings\Parviz\Рабочий стол\logos\Новый рисунок.bmp"/>
          <p:cNvPicPr>
            <a:picLocks noChangeAspect="1" noChangeArrowheads="1"/>
          </p:cNvPicPr>
          <p:nvPr/>
        </p:nvPicPr>
        <p:blipFill>
          <a:blip r:embed="rId2"/>
          <a:srcRect/>
          <a:stretch>
            <a:fillRect/>
          </a:stretch>
        </p:blipFill>
        <p:spPr bwMode="auto">
          <a:xfrm>
            <a:off x="8621911" y="606055"/>
            <a:ext cx="1273456" cy="1361821"/>
          </a:xfrm>
          <a:prstGeom prst="rect">
            <a:avLst/>
          </a:prstGeom>
          <a:noFill/>
          <a:ln>
            <a:noFill/>
          </a:ln>
          <a:effectLst>
            <a:glow rad="101600">
              <a:schemeClr val="accent1">
                <a:satMod val="175000"/>
                <a:alpha val="40000"/>
              </a:schemeClr>
            </a:glow>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
        <p:nvSpPr>
          <p:cNvPr id="15" name="Прямоугольник 14"/>
          <p:cNvSpPr/>
          <p:nvPr/>
        </p:nvSpPr>
        <p:spPr>
          <a:xfrm>
            <a:off x="309562" y="880519"/>
            <a:ext cx="5276306" cy="523220"/>
          </a:xfrm>
          <a:prstGeom prst="rect">
            <a:avLst/>
          </a:prstGeom>
        </p:spPr>
        <p:txBody>
          <a:bodyPr wrap="none">
            <a:spAutoFit/>
          </a:bodyPr>
          <a:lstStyle/>
          <a:p>
            <a:pPr fontAlgn="auto">
              <a:spcBef>
                <a:spcPts val="0"/>
              </a:spcBef>
              <a:spcAft>
                <a:spcPts val="0"/>
              </a:spcAft>
              <a:defRPr/>
            </a:pPr>
            <a:r>
              <a:rPr lang="en-US" sz="2800" dirty="0">
                <a:effectLst>
                  <a:outerShdw blurRad="38100" dist="38100" dir="2700000" algn="tl">
                    <a:srgbClr val="000000">
                      <a:alpha val="43137"/>
                    </a:srgbClr>
                  </a:outerShdw>
                </a:effectLst>
                <a:latin typeface="+mn-lt"/>
                <a:cs typeface="+mn-cs"/>
              </a:rPr>
              <a:t>Projects financed by </a:t>
            </a:r>
            <a:r>
              <a:rPr lang="en-US" sz="2800" dirty="0" smtClean="0">
                <a:effectLst>
                  <a:outerShdw blurRad="38100" dist="38100" dir="2700000" algn="tl">
                    <a:srgbClr val="000000">
                      <a:alpha val="43137"/>
                    </a:srgbClr>
                  </a:outerShdw>
                </a:effectLst>
                <a:latin typeface="+mn-lt"/>
                <a:cs typeface="+mn-cs"/>
              </a:rPr>
              <a:t>EXIMBANK </a:t>
            </a:r>
            <a:endParaRPr lang="ru-RU" sz="2800" dirty="0">
              <a:effectLst>
                <a:outerShdw blurRad="38100" dist="38100" dir="2700000" algn="tl">
                  <a:srgbClr val="000000">
                    <a:alpha val="43137"/>
                  </a:srgbClr>
                </a:outerShdw>
              </a:effectLst>
              <a:latin typeface="+mn-lt"/>
              <a:cs typeface="+mn-cs"/>
            </a:endParaRPr>
          </a:p>
        </p:txBody>
      </p:sp>
      <p:pic>
        <p:nvPicPr>
          <p:cNvPr id="18" name="Picture 3"/>
          <p:cNvPicPr>
            <a:picLocks noChangeAspect="1" noChangeArrowheads="1"/>
          </p:cNvPicPr>
          <p:nvPr/>
        </p:nvPicPr>
        <p:blipFill>
          <a:blip r:embed="rId3">
            <a:lum/>
          </a:blip>
          <a:srcRect/>
          <a:stretch>
            <a:fillRect/>
          </a:stretch>
        </p:blipFill>
        <p:spPr bwMode="auto">
          <a:xfrm>
            <a:off x="13063" y="1632857"/>
            <a:ext cx="8464731" cy="357666"/>
          </a:xfrm>
          <a:prstGeom prst="rect">
            <a:avLst/>
          </a:prstGeom>
          <a:noFill/>
          <a:ln w="9525">
            <a:noFill/>
            <a:miter lim="800000"/>
            <a:headEnd/>
            <a:tailEnd/>
          </a:ln>
          <a:effectLst/>
        </p:spPr>
      </p:pic>
      <p:graphicFrame>
        <p:nvGraphicFramePr>
          <p:cNvPr id="2" name="Схема 1"/>
          <p:cNvGraphicFramePr/>
          <p:nvPr>
            <p:extLst>
              <p:ext uri="{D42A27DB-BD31-4B8C-83A1-F6EECF244321}">
                <p14:modId xmlns:p14="http://schemas.microsoft.com/office/powerpoint/2010/main" val="3382031814"/>
              </p:ext>
            </p:extLst>
          </p:nvPr>
        </p:nvGraphicFramePr>
        <p:xfrm>
          <a:off x="180752" y="2154983"/>
          <a:ext cx="9537405" cy="4512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7490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Berlin">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2825</TotalTime>
  <Words>702</Words>
  <Application>Microsoft Office PowerPoint</Application>
  <PresentationFormat>A4 Paper (210x297 mm)</PresentationFormat>
  <Paragraphs>197</Paragraphs>
  <Slides>22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Palatino Linotype</vt:lpstr>
      <vt:lpstr>Trebuchet MS</vt:lpstr>
      <vt:lpstr>Wingdings</vt:lpstr>
      <vt:lpstr>1_Berlin</vt:lpstr>
      <vt:lpstr>Ministry of Energy and Water Resources of the Republic of Tajikistan</vt:lpstr>
      <vt:lpstr>NATIONAL DEVELOPMENT STRATEGY</vt:lpstr>
      <vt:lpstr>ENERGY INDEPENDENCE</vt:lpstr>
      <vt:lpstr>ENERGY PROFILE </vt:lpstr>
      <vt:lpstr>PowerPoint Presentation</vt:lpstr>
      <vt:lpstr>REGIONAL ENERGY MARKET</vt:lpstr>
      <vt:lpstr> </vt:lpstr>
      <vt:lpstr> </vt:lpstr>
      <vt:lpstr> </vt:lpstr>
      <vt:lpstr> </vt:lpstr>
      <vt:lpstr> </vt:lpstr>
      <vt:lpstr> </vt:lpstr>
      <vt:lpstr> </vt:lpstr>
      <vt:lpstr>PowerPoint Presentation</vt:lpstr>
      <vt:lpstr> </vt:lpstr>
      <vt:lpstr> </vt:lpstr>
      <vt:lpstr>EXAMPLES OF SUCESSFUL PROJECTS РЕГИОНАЛЬНЫЙ ПРОЕКТ МЕЖСИСТЕМНОЙ ЛИНИИ ЭЛЕКТРОПЕРЕДАЧИ</vt:lpstr>
      <vt:lpstr>PowerPoint Presentation</vt:lpstr>
      <vt:lpstr>PROSPECTIVE PROJECTS</vt:lpstr>
      <vt:lpstr>PROSPECTIVE PROJECTS</vt:lpstr>
      <vt:lpstr>PROSPECTIVE PROJECTS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Gholamhossein Darzi</dc:creator>
  <cp:lastModifiedBy>Gholamhossein Darzi</cp:lastModifiedBy>
  <cp:revision>269</cp:revision>
  <dcterms:created xsi:type="dcterms:W3CDTF">2014-04-17T23:07:25Z</dcterms:created>
  <dcterms:modified xsi:type="dcterms:W3CDTF">2014-11-02T05:58:01Z</dcterms:modified>
</cp:coreProperties>
</file>