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96" r:id="rId2"/>
    <p:sldMasterId id="2147483888" r:id="rId3"/>
    <p:sldMasterId id="2147483955" r:id="rId4"/>
    <p:sldMasterId id="2147483967" r:id="rId5"/>
    <p:sldMasterId id="2147484045" r:id="rId6"/>
    <p:sldMasterId id="2147484134" r:id="rId7"/>
    <p:sldMasterId id="2147484146" r:id="rId8"/>
  </p:sldMasterIdLst>
  <p:notesMasterIdLst>
    <p:notesMasterId r:id="rId61"/>
  </p:notesMasterIdLst>
  <p:handoutMasterIdLst>
    <p:handoutMasterId r:id="rId62"/>
  </p:handoutMasterIdLst>
  <p:sldIdLst>
    <p:sldId id="256" r:id="rId9"/>
    <p:sldId id="444" r:id="rId10"/>
    <p:sldId id="428" r:id="rId11"/>
    <p:sldId id="430" r:id="rId12"/>
    <p:sldId id="446" r:id="rId13"/>
    <p:sldId id="257" r:id="rId14"/>
    <p:sldId id="409" r:id="rId15"/>
    <p:sldId id="415" r:id="rId16"/>
    <p:sldId id="264" r:id="rId17"/>
    <p:sldId id="442" r:id="rId18"/>
    <p:sldId id="433" r:id="rId19"/>
    <p:sldId id="448" r:id="rId20"/>
    <p:sldId id="434" r:id="rId21"/>
    <p:sldId id="454" r:id="rId22"/>
    <p:sldId id="435" r:id="rId23"/>
    <p:sldId id="437" r:id="rId24"/>
    <p:sldId id="436" r:id="rId25"/>
    <p:sldId id="440" r:id="rId26"/>
    <p:sldId id="441" r:id="rId27"/>
    <p:sldId id="455" r:id="rId28"/>
    <p:sldId id="445" r:id="rId29"/>
    <p:sldId id="273" r:id="rId30"/>
    <p:sldId id="375" r:id="rId31"/>
    <p:sldId id="449" r:id="rId32"/>
    <p:sldId id="450" r:id="rId33"/>
    <p:sldId id="397" r:id="rId34"/>
    <p:sldId id="395" r:id="rId35"/>
    <p:sldId id="364" r:id="rId36"/>
    <p:sldId id="327" r:id="rId37"/>
    <p:sldId id="377" r:id="rId38"/>
    <p:sldId id="329" r:id="rId39"/>
    <p:sldId id="330" r:id="rId40"/>
    <p:sldId id="332" r:id="rId41"/>
    <p:sldId id="321" r:id="rId42"/>
    <p:sldId id="376" r:id="rId43"/>
    <p:sldId id="325" r:id="rId44"/>
    <p:sldId id="399" r:id="rId45"/>
    <p:sldId id="400" r:id="rId46"/>
    <p:sldId id="336" r:id="rId47"/>
    <p:sldId id="378" r:id="rId48"/>
    <p:sldId id="342" r:id="rId49"/>
    <p:sldId id="339" r:id="rId50"/>
    <p:sldId id="340" r:id="rId51"/>
    <p:sldId id="367" r:id="rId52"/>
    <p:sldId id="401" r:id="rId53"/>
    <p:sldId id="346" r:id="rId54"/>
    <p:sldId id="453" r:id="rId55"/>
    <p:sldId id="451" r:id="rId56"/>
    <p:sldId id="452" r:id="rId57"/>
    <p:sldId id="425" r:id="rId58"/>
    <p:sldId id="351" r:id="rId59"/>
    <p:sldId id="352" r:id="rId60"/>
  </p:sldIdLst>
  <p:sldSz cx="9144000" cy="6858000" type="screen4x3"/>
  <p:notesSz cx="7315200" cy="9601200"/>
  <p:defaultTextStyle>
    <a:defPPr>
      <a:defRPr lang="tr-TR"/>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68D230F3-CF80-4859-8CE7-A43EE81993B5}" styleName="Açık Stil 1 - Vurgu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22838BEF-8BB2-4498-84A7-C5851F593DF1}" styleName="Orta Stil 4 - Vurgu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69CF1AB2-1976-4502-BF36-3FF5EA218861}" styleName="Orta Stil 4 - Vurgu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B301B821-A1FF-4177-AEE7-76D212191A09}" styleName="Orta Stil 1 - Vurgu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Stil Yok, Kılavuz Yok">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92" autoAdjust="0"/>
    <p:restoredTop sz="83986" autoAdjust="0"/>
  </p:normalViewPr>
  <p:slideViewPr>
    <p:cSldViewPr>
      <p:cViewPr varScale="1">
        <p:scale>
          <a:sx n="77" d="100"/>
          <a:sy n="77" d="100"/>
        </p:scale>
        <p:origin x="1794" y="9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63" Type="http://schemas.openxmlformats.org/officeDocument/2006/relationships/presProps" Target="pres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61" Type="http://schemas.openxmlformats.org/officeDocument/2006/relationships/notesMaster" Target="notesMasters/notesMaster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43.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2732F9F-E5DB-46F7-8BC8-51F3976DE542}" type="doc">
      <dgm:prSet loTypeId="urn:microsoft.com/office/officeart/2005/8/layout/process2" loCatId="process" qsTypeId="urn:microsoft.com/office/officeart/2005/8/quickstyle/3d3" qsCatId="3D" csTypeId="urn:microsoft.com/office/officeart/2005/8/colors/accent1_2" csCatId="accent1" phldr="1"/>
      <dgm:spPr/>
    </dgm:pt>
    <dgm:pt modelId="{965DE25A-3223-4D67-A92F-2A4EDB1EA30F}">
      <dgm:prSet phldrT="[Metin]" custT="1"/>
      <dgm:spPr>
        <a:solidFill>
          <a:srgbClr val="FFFF00"/>
        </a:solidFill>
      </dgm:spPr>
      <dgm:t>
        <a:bodyPr/>
        <a:lstStyle/>
        <a:p>
          <a:r>
            <a:rPr lang="tr-TR" sz="4600" b="1" dirty="0" err="1" smtClean="0">
              <a:solidFill>
                <a:schemeClr val="tx1"/>
              </a:solidFill>
            </a:rPr>
            <a:t>Lack</a:t>
          </a:r>
          <a:r>
            <a:rPr lang="tr-TR" sz="4600" b="1" dirty="0" smtClean="0">
              <a:solidFill>
                <a:schemeClr val="tx1"/>
              </a:solidFill>
            </a:rPr>
            <a:t> </a:t>
          </a:r>
          <a:r>
            <a:rPr lang="tr-TR" sz="3600" b="1" dirty="0" smtClean="0">
              <a:solidFill>
                <a:schemeClr val="tx1"/>
              </a:solidFill>
            </a:rPr>
            <a:t>of</a:t>
          </a:r>
          <a:r>
            <a:rPr lang="tr-TR" sz="4600" b="1" dirty="0" smtClean="0">
              <a:solidFill>
                <a:schemeClr val="tx1"/>
              </a:solidFill>
            </a:rPr>
            <a:t> Finance </a:t>
          </a:r>
        </a:p>
        <a:p>
          <a:r>
            <a:rPr lang="tr-TR" sz="3600" b="1" dirty="0" err="1" smtClean="0">
              <a:solidFill>
                <a:schemeClr val="tx1"/>
              </a:solidFill>
            </a:rPr>
            <a:t>from</a:t>
          </a:r>
          <a:r>
            <a:rPr lang="tr-TR" sz="3600" b="1" dirty="0" smtClean="0">
              <a:solidFill>
                <a:schemeClr val="tx1"/>
              </a:solidFill>
            </a:rPr>
            <a:t> </a:t>
          </a:r>
          <a:r>
            <a:rPr lang="tr-TR" sz="3600" b="1" dirty="0" err="1" smtClean="0">
              <a:solidFill>
                <a:schemeClr val="tx1"/>
              </a:solidFill>
            </a:rPr>
            <a:t>the</a:t>
          </a:r>
          <a:r>
            <a:rPr lang="tr-TR" sz="3600" b="1" dirty="0" smtClean="0">
              <a:solidFill>
                <a:schemeClr val="tx1"/>
              </a:solidFill>
            </a:rPr>
            <a:t> </a:t>
          </a:r>
          <a:r>
            <a:rPr lang="tr-TR" sz="3600" b="1" dirty="0" err="1" smtClean="0">
              <a:solidFill>
                <a:schemeClr val="tx1"/>
              </a:solidFill>
            </a:rPr>
            <a:t>Public</a:t>
          </a:r>
          <a:r>
            <a:rPr lang="tr-TR" sz="3600" b="1" dirty="0" smtClean="0">
              <a:solidFill>
                <a:schemeClr val="tx1"/>
              </a:solidFill>
            </a:rPr>
            <a:t> Budget</a:t>
          </a:r>
          <a:endParaRPr lang="tr-TR" sz="3600" b="1" dirty="0">
            <a:solidFill>
              <a:schemeClr val="tx1"/>
            </a:solidFill>
          </a:endParaRPr>
        </a:p>
      </dgm:t>
    </dgm:pt>
    <dgm:pt modelId="{6DAD54A9-1EA2-41C6-98A4-753CDC947AB5}" type="parTrans" cxnId="{98889D20-C341-4F58-8D5B-5B77DBAFBB52}">
      <dgm:prSet/>
      <dgm:spPr/>
      <dgm:t>
        <a:bodyPr/>
        <a:lstStyle/>
        <a:p>
          <a:endParaRPr lang="tr-TR"/>
        </a:p>
      </dgm:t>
    </dgm:pt>
    <dgm:pt modelId="{FE3E4AA5-63E7-4822-8955-E90775B370ED}" type="sibTrans" cxnId="{98889D20-C341-4F58-8D5B-5B77DBAFBB52}">
      <dgm:prSet/>
      <dgm:spPr>
        <a:solidFill>
          <a:schemeClr val="tx1"/>
        </a:solidFill>
      </dgm:spPr>
      <dgm:t>
        <a:bodyPr/>
        <a:lstStyle/>
        <a:p>
          <a:endParaRPr lang="tr-TR"/>
        </a:p>
      </dgm:t>
    </dgm:pt>
    <dgm:pt modelId="{14507C1A-A680-4F2D-A16B-365AF1B5B32C}">
      <dgm:prSet phldrT="[Metin]" custT="1"/>
      <dgm:spPr>
        <a:solidFill>
          <a:srgbClr val="FFFF00"/>
        </a:solidFill>
      </dgm:spPr>
      <dgm:t>
        <a:bodyPr/>
        <a:lstStyle/>
        <a:p>
          <a:r>
            <a:rPr lang="tr-TR" sz="4000" b="1" dirty="0" err="1" smtClean="0">
              <a:solidFill>
                <a:schemeClr val="tx1"/>
              </a:solidFill>
            </a:rPr>
            <a:t>Build</a:t>
          </a:r>
          <a:r>
            <a:rPr lang="tr-TR" sz="4000" b="1" dirty="0" smtClean="0">
              <a:solidFill>
                <a:schemeClr val="tx1"/>
              </a:solidFill>
            </a:rPr>
            <a:t> – </a:t>
          </a:r>
          <a:r>
            <a:rPr lang="tr-TR" sz="4000" b="1" dirty="0" err="1" smtClean="0">
              <a:solidFill>
                <a:schemeClr val="tx1"/>
              </a:solidFill>
            </a:rPr>
            <a:t>Operate</a:t>
          </a:r>
          <a:r>
            <a:rPr lang="tr-TR" sz="4000" b="1" dirty="0" smtClean="0">
              <a:solidFill>
                <a:schemeClr val="tx1"/>
              </a:solidFill>
            </a:rPr>
            <a:t> – Transfer </a:t>
          </a:r>
          <a:r>
            <a:rPr lang="tr-TR" sz="3600" b="1" dirty="0" smtClean="0">
              <a:solidFill>
                <a:schemeClr val="tx1"/>
              </a:solidFill>
            </a:rPr>
            <a:t>Model</a:t>
          </a:r>
          <a:r>
            <a:rPr lang="tr-TR" sz="3700" b="1" dirty="0" smtClean="0">
              <a:solidFill>
                <a:schemeClr val="tx1"/>
              </a:solidFill>
            </a:rPr>
            <a:t> </a:t>
          </a:r>
          <a:endParaRPr lang="tr-TR" sz="3700" b="1" dirty="0">
            <a:solidFill>
              <a:schemeClr val="tx1"/>
            </a:solidFill>
          </a:endParaRPr>
        </a:p>
      </dgm:t>
    </dgm:pt>
    <dgm:pt modelId="{75C12A41-B869-45E3-A8FF-2E9937123B5B}" type="parTrans" cxnId="{72ECD8B4-8009-45CA-97C4-E7B167564EB7}">
      <dgm:prSet/>
      <dgm:spPr/>
      <dgm:t>
        <a:bodyPr/>
        <a:lstStyle/>
        <a:p>
          <a:endParaRPr lang="tr-TR"/>
        </a:p>
      </dgm:t>
    </dgm:pt>
    <dgm:pt modelId="{D24E5E31-1E21-43E5-9531-6AC557BB72C7}" type="sibTrans" cxnId="{72ECD8B4-8009-45CA-97C4-E7B167564EB7}">
      <dgm:prSet/>
      <dgm:spPr/>
      <dgm:t>
        <a:bodyPr/>
        <a:lstStyle/>
        <a:p>
          <a:endParaRPr lang="tr-TR"/>
        </a:p>
      </dgm:t>
    </dgm:pt>
    <dgm:pt modelId="{FE39AC17-B10B-49FF-94B3-E0F60A7CC0B0}" type="pres">
      <dgm:prSet presAssocID="{C2732F9F-E5DB-46F7-8BC8-51F3976DE542}" presName="linearFlow" presStyleCnt="0">
        <dgm:presLayoutVars>
          <dgm:resizeHandles val="exact"/>
        </dgm:presLayoutVars>
      </dgm:prSet>
      <dgm:spPr/>
    </dgm:pt>
    <dgm:pt modelId="{8FC0A0A8-6C89-410D-AA9D-EF5628C99F3A}" type="pres">
      <dgm:prSet presAssocID="{965DE25A-3223-4D67-A92F-2A4EDB1EA30F}" presName="node" presStyleLbl="node1" presStyleIdx="0" presStyleCnt="2" custScaleX="214901" custScaleY="109851">
        <dgm:presLayoutVars>
          <dgm:bulletEnabled val="1"/>
        </dgm:presLayoutVars>
      </dgm:prSet>
      <dgm:spPr/>
      <dgm:t>
        <a:bodyPr/>
        <a:lstStyle/>
        <a:p>
          <a:endParaRPr lang="tr-TR"/>
        </a:p>
      </dgm:t>
    </dgm:pt>
    <dgm:pt modelId="{48C3EF34-902E-4CEC-B5DA-D6CD4764641D}" type="pres">
      <dgm:prSet presAssocID="{FE3E4AA5-63E7-4822-8955-E90775B370ED}" presName="sibTrans" presStyleLbl="sibTrans2D1" presStyleIdx="0" presStyleCnt="1"/>
      <dgm:spPr/>
      <dgm:t>
        <a:bodyPr/>
        <a:lstStyle/>
        <a:p>
          <a:endParaRPr lang="tr-TR"/>
        </a:p>
      </dgm:t>
    </dgm:pt>
    <dgm:pt modelId="{8E188F15-7808-4619-8D52-B206B6D0608D}" type="pres">
      <dgm:prSet presAssocID="{FE3E4AA5-63E7-4822-8955-E90775B370ED}" presName="connectorText" presStyleLbl="sibTrans2D1" presStyleIdx="0" presStyleCnt="1"/>
      <dgm:spPr/>
      <dgm:t>
        <a:bodyPr/>
        <a:lstStyle/>
        <a:p>
          <a:endParaRPr lang="tr-TR"/>
        </a:p>
      </dgm:t>
    </dgm:pt>
    <dgm:pt modelId="{D6A01A76-DB36-41FF-87F8-1DC2574E6446}" type="pres">
      <dgm:prSet presAssocID="{14507C1A-A680-4F2D-A16B-365AF1B5B32C}" presName="node" presStyleLbl="node1" presStyleIdx="1" presStyleCnt="2" custScaleX="213233" custScaleY="84678" custLinFactNeighborY="7171">
        <dgm:presLayoutVars>
          <dgm:bulletEnabled val="1"/>
        </dgm:presLayoutVars>
      </dgm:prSet>
      <dgm:spPr/>
      <dgm:t>
        <a:bodyPr/>
        <a:lstStyle/>
        <a:p>
          <a:endParaRPr lang="tr-TR"/>
        </a:p>
      </dgm:t>
    </dgm:pt>
  </dgm:ptLst>
  <dgm:cxnLst>
    <dgm:cxn modelId="{2E1373FD-A14A-4935-8FD3-2B4D9B5B989D}" type="presOf" srcId="{FE3E4AA5-63E7-4822-8955-E90775B370ED}" destId="{48C3EF34-902E-4CEC-B5DA-D6CD4764641D}" srcOrd="0" destOrd="0" presId="urn:microsoft.com/office/officeart/2005/8/layout/process2"/>
    <dgm:cxn modelId="{72ECD8B4-8009-45CA-97C4-E7B167564EB7}" srcId="{C2732F9F-E5DB-46F7-8BC8-51F3976DE542}" destId="{14507C1A-A680-4F2D-A16B-365AF1B5B32C}" srcOrd="1" destOrd="0" parTransId="{75C12A41-B869-45E3-A8FF-2E9937123B5B}" sibTransId="{D24E5E31-1E21-43E5-9531-6AC557BB72C7}"/>
    <dgm:cxn modelId="{98889D20-C341-4F58-8D5B-5B77DBAFBB52}" srcId="{C2732F9F-E5DB-46F7-8BC8-51F3976DE542}" destId="{965DE25A-3223-4D67-A92F-2A4EDB1EA30F}" srcOrd="0" destOrd="0" parTransId="{6DAD54A9-1EA2-41C6-98A4-753CDC947AB5}" sibTransId="{FE3E4AA5-63E7-4822-8955-E90775B370ED}"/>
    <dgm:cxn modelId="{A664B4C2-E4CD-4E00-B33F-4FB44B4499FC}" type="presOf" srcId="{C2732F9F-E5DB-46F7-8BC8-51F3976DE542}" destId="{FE39AC17-B10B-49FF-94B3-E0F60A7CC0B0}" srcOrd="0" destOrd="0" presId="urn:microsoft.com/office/officeart/2005/8/layout/process2"/>
    <dgm:cxn modelId="{A220B09D-A1D0-40BE-BE18-2B2EF20A827D}" type="presOf" srcId="{FE3E4AA5-63E7-4822-8955-E90775B370ED}" destId="{8E188F15-7808-4619-8D52-B206B6D0608D}" srcOrd="1" destOrd="0" presId="urn:microsoft.com/office/officeart/2005/8/layout/process2"/>
    <dgm:cxn modelId="{74D4827D-3CB6-4BEE-8A8B-C8C3B6702D63}" type="presOf" srcId="{14507C1A-A680-4F2D-A16B-365AF1B5B32C}" destId="{D6A01A76-DB36-41FF-87F8-1DC2574E6446}" srcOrd="0" destOrd="0" presId="urn:microsoft.com/office/officeart/2005/8/layout/process2"/>
    <dgm:cxn modelId="{8760176E-D63C-45F0-8F2A-5D0EF29C2531}" type="presOf" srcId="{965DE25A-3223-4D67-A92F-2A4EDB1EA30F}" destId="{8FC0A0A8-6C89-410D-AA9D-EF5628C99F3A}" srcOrd="0" destOrd="0" presId="urn:microsoft.com/office/officeart/2005/8/layout/process2"/>
    <dgm:cxn modelId="{2650D8EB-D8CF-4298-BAC6-9F98C9071545}" type="presParOf" srcId="{FE39AC17-B10B-49FF-94B3-E0F60A7CC0B0}" destId="{8FC0A0A8-6C89-410D-AA9D-EF5628C99F3A}" srcOrd="0" destOrd="0" presId="urn:microsoft.com/office/officeart/2005/8/layout/process2"/>
    <dgm:cxn modelId="{762CDE4B-0434-4DFD-B1FB-5779F24DCDF7}" type="presParOf" srcId="{FE39AC17-B10B-49FF-94B3-E0F60A7CC0B0}" destId="{48C3EF34-902E-4CEC-B5DA-D6CD4764641D}" srcOrd="1" destOrd="0" presId="urn:microsoft.com/office/officeart/2005/8/layout/process2"/>
    <dgm:cxn modelId="{5BCFD472-7FAE-4AC9-8FA1-1CB60B46D270}" type="presParOf" srcId="{48C3EF34-902E-4CEC-B5DA-D6CD4764641D}" destId="{8E188F15-7808-4619-8D52-B206B6D0608D}" srcOrd="0" destOrd="0" presId="urn:microsoft.com/office/officeart/2005/8/layout/process2"/>
    <dgm:cxn modelId="{105F215E-CA0B-4A65-B83A-5766861834BF}" type="presParOf" srcId="{FE39AC17-B10B-49FF-94B3-E0F60A7CC0B0}" destId="{D6A01A76-DB36-41FF-87F8-1DC2574E6446}" srcOrd="2" destOrd="0" presId="urn:microsoft.com/office/officeart/2005/8/layout/process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30E24F9-3288-4C14-9D1F-68B04B1D549F}" type="doc">
      <dgm:prSet loTypeId="urn:microsoft.com/office/officeart/2005/8/layout/arrow5" loCatId="relationship" qsTypeId="urn:microsoft.com/office/officeart/2005/8/quickstyle/simple1" qsCatId="simple" csTypeId="urn:microsoft.com/office/officeart/2005/8/colors/accent1_2" csCatId="accent1" phldr="1"/>
      <dgm:spPr/>
      <dgm:t>
        <a:bodyPr/>
        <a:lstStyle/>
        <a:p>
          <a:endParaRPr lang="tr-TR"/>
        </a:p>
      </dgm:t>
    </dgm:pt>
    <dgm:pt modelId="{28E040D8-F271-4AED-9544-849ACB6B37E7}">
      <dgm:prSet phldrT="[Metin]"/>
      <dgm:spPr/>
      <dgm:t>
        <a:bodyPr/>
        <a:lstStyle/>
        <a:p>
          <a:r>
            <a:rPr lang="tr-TR" dirty="0" smtClean="0">
              <a:solidFill>
                <a:srgbClr val="FFFF00"/>
              </a:solidFill>
            </a:rPr>
            <a:t>High </a:t>
          </a:r>
          <a:r>
            <a:rPr lang="tr-TR" dirty="0" err="1" smtClean="0">
              <a:solidFill>
                <a:srgbClr val="FFFF00"/>
              </a:solidFill>
            </a:rPr>
            <a:t>Sensitivity</a:t>
          </a:r>
          <a:r>
            <a:rPr lang="tr-TR" dirty="0" smtClean="0">
              <a:solidFill>
                <a:srgbClr val="FFFF00"/>
              </a:solidFill>
            </a:rPr>
            <a:t> of </a:t>
          </a:r>
          <a:r>
            <a:rPr lang="tr-TR" dirty="0" err="1" smtClean="0">
              <a:solidFill>
                <a:srgbClr val="FFFF00"/>
              </a:solidFill>
            </a:rPr>
            <a:t>Border</a:t>
          </a:r>
          <a:r>
            <a:rPr lang="tr-TR" dirty="0" smtClean="0">
              <a:solidFill>
                <a:srgbClr val="FFFF00"/>
              </a:solidFill>
            </a:rPr>
            <a:t> Gates</a:t>
          </a:r>
          <a:endParaRPr lang="tr-TR" dirty="0">
            <a:solidFill>
              <a:srgbClr val="FFFF00"/>
            </a:solidFill>
          </a:endParaRPr>
        </a:p>
      </dgm:t>
    </dgm:pt>
    <dgm:pt modelId="{62723B8E-89A9-42FC-B42F-0AB22E689F23}" type="parTrans" cxnId="{98C21F89-F869-44D6-BD0E-7C85CD3C1CB4}">
      <dgm:prSet/>
      <dgm:spPr/>
      <dgm:t>
        <a:bodyPr/>
        <a:lstStyle/>
        <a:p>
          <a:endParaRPr lang="tr-TR"/>
        </a:p>
      </dgm:t>
    </dgm:pt>
    <dgm:pt modelId="{6EDA6FFC-A9B2-4EE3-A625-4428A6A1EC1A}" type="sibTrans" cxnId="{98C21F89-F869-44D6-BD0E-7C85CD3C1CB4}">
      <dgm:prSet/>
      <dgm:spPr/>
      <dgm:t>
        <a:bodyPr/>
        <a:lstStyle/>
        <a:p>
          <a:endParaRPr lang="tr-TR"/>
        </a:p>
      </dgm:t>
    </dgm:pt>
    <dgm:pt modelId="{EFB22C22-8DC6-4959-AFDA-667331E11E1B}">
      <dgm:prSet phldrT="[Metin]"/>
      <dgm:spPr/>
      <dgm:t>
        <a:bodyPr/>
        <a:lstStyle/>
        <a:p>
          <a:r>
            <a:rPr lang="tr-TR" b="1" dirty="0" smtClean="0">
              <a:solidFill>
                <a:srgbClr val="FFFF00"/>
              </a:solidFill>
            </a:rPr>
            <a:t>TOBB</a:t>
          </a:r>
        </a:p>
        <a:p>
          <a:r>
            <a:rPr lang="tr-TR" dirty="0" err="1" smtClean="0">
              <a:solidFill>
                <a:srgbClr val="FFFF00"/>
              </a:solidFill>
            </a:rPr>
            <a:t>Organisation</a:t>
          </a:r>
          <a:r>
            <a:rPr lang="tr-TR" dirty="0" smtClean="0">
              <a:solidFill>
                <a:srgbClr val="FFFF00"/>
              </a:solidFill>
            </a:rPr>
            <a:t> </a:t>
          </a:r>
          <a:r>
            <a:rPr lang="tr-TR" dirty="0" err="1" smtClean="0">
              <a:solidFill>
                <a:srgbClr val="FFFF00"/>
              </a:solidFill>
            </a:rPr>
            <a:t>with</a:t>
          </a:r>
          <a:r>
            <a:rPr lang="tr-TR" dirty="0" smtClean="0">
              <a:solidFill>
                <a:srgbClr val="FFFF00"/>
              </a:solidFill>
            </a:rPr>
            <a:t> </a:t>
          </a:r>
          <a:r>
            <a:rPr lang="tr-TR" dirty="0" err="1" smtClean="0">
              <a:solidFill>
                <a:srgbClr val="FFFF00"/>
              </a:solidFill>
            </a:rPr>
            <a:t>public</a:t>
          </a:r>
          <a:r>
            <a:rPr lang="tr-TR" dirty="0" smtClean="0">
              <a:solidFill>
                <a:srgbClr val="FFFF00"/>
              </a:solidFill>
            </a:rPr>
            <a:t> </a:t>
          </a:r>
          <a:r>
            <a:rPr lang="tr-TR" dirty="0" err="1" smtClean="0">
              <a:solidFill>
                <a:srgbClr val="FFFF00"/>
              </a:solidFill>
            </a:rPr>
            <a:t>institution</a:t>
          </a:r>
          <a:r>
            <a:rPr lang="tr-TR" dirty="0" smtClean="0">
              <a:solidFill>
                <a:srgbClr val="FFFF00"/>
              </a:solidFill>
            </a:rPr>
            <a:t> </a:t>
          </a:r>
          <a:r>
            <a:rPr lang="tr-TR" dirty="0" err="1" smtClean="0">
              <a:solidFill>
                <a:srgbClr val="FFFF00"/>
              </a:solidFill>
            </a:rPr>
            <a:t>Status</a:t>
          </a:r>
          <a:endParaRPr lang="tr-TR" dirty="0">
            <a:solidFill>
              <a:srgbClr val="FFFF00"/>
            </a:solidFill>
          </a:endParaRPr>
        </a:p>
      </dgm:t>
    </dgm:pt>
    <dgm:pt modelId="{1DC95753-5F21-4264-A303-3CD68A8B3C03}" type="parTrans" cxnId="{55F6FF2F-0B5B-40AB-A8EA-B898AFADD512}">
      <dgm:prSet/>
      <dgm:spPr/>
      <dgm:t>
        <a:bodyPr/>
        <a:lstStyle/>
        <a:p>
          <a:endParaRPr lang="tr-TR"/>
        </a:p>
      </dgm:t>
    </dgm:pt>
    <dgm:pt modelId="{B34D37AA-D727-4B72-A6CF-D6741C012A4A}" type="sibTrans" cxnId="{55F6FF2F-0B5B-40AB-A8EA-B898AFADD512}">
      <dgm:prSet/>
      <dgm:spPr/>
      <dgm:t>
        <a:bodyPr/>
        <a:lstStyle/>
        <a:p>
          <a:endParaRPr lang="tr-TR"/>
        </a:p>
      </dgm:t>
    </dgm:pt>
    <dgm:pt modelId="{35398106-C1BA-4D09-B9FE-C132833A1A37}" type="pres">
      <dgm:prSet presAssocID="{830E24F9-3288-4C14-9D1F-68B04B1D549F}" presName="diagram" presStyleCnt="0">
        <dgm:presLayoutVars>
          <dgm:dir/>
          <dgm:resizeHandles val="exact"/>
        </dgm:presLayoutVars>
      </dgm:prSet>
      <dgm:spPr/>
      <dgm:t>
        <a:bodyPr/>
        <a:lstStyle/>
        <a:p>
          <a:endParaRPr lang="tr-TR"/>
        </a:p>
      </dgm:t>
    </dgm:pt>
    <dgm:pt modelId="{A37ED63F-DCE6-4094-A919-E2AF77117EE7}" type="pres">
      <dgm:prSet presAssocID="{28E040D8-F271-4AED-9544-849ACB6B37E7}" presName="arrow" presStyleLbl="node1" presStyleIdx="0" presStyleCnt="2" custRadScaleRad="103876" custRadScaleInc="506">
        <dgm:presLayoutVars>
          <dgm:bulletEnabled val="1"/>
        </dgm:presLayoutVars>
      </dgm:prSet>
      <dgm:spPr/>
      <dgm:t>
        <a:bodyPr/>
        <a:lstStyle/>
        <a:p>
          <a:endParaRPr lang="tr-TR"/>
        </a:p>
      </dgm:t>
    </dgm:pt>
    <dgm:pt modelId="{A981CAF0-56FF-438D-91BA-4ACCD56722DC}" type="pres">
      <dgm:prSet presAssocID="{EFB22C22-8DC6-4959-AFDA-667331E11E1B}" presName="arrow" presStyleLbl="node1" presStyleIdx="1" presStyleCnt="2">
        <dgm:presLayoutVars>
          <dgm:bulletEnabled val="1"/>
        </dgm:presLayoutVars>
      </dgm:prSet>
      <dgm:spPr/>
      <dgm:t>
        <a:bodyPr/>
        <a:lstStyle/>
        <a:p>
          <a:endParaRPr lang="tr-TR"/>
        </a:p>
      </dgm:t>
    </dgm:pt>
  </dgm:ptLst>
  <dgm:cxnLst>
    <dgm:cxn modelId="{1C54EA3C-943C-47F8-ABE2-EF9A247803C6}" type="presOf" srcId="{28E040D8-F271-4AED-9544-849ACB6B37E7}" destId="{A37ED63F-DCE6-4094-A919-E2AF77117EE7}" srcOrd="0" destOrd="0" presId="urn:microsoft.com/office/officeart/2005/8/layout/arrow5"/>
    <dgm:cxn modelId="{98C21F89-F869-44D6-BD0E-7C85CD3C1CB4}" srcId="{830E24F9-3288-4C14-9D1F-68B04B1D549F}" destId="{28E040D8-F271-4AED-9544-849ACB6B37E7}" srcOrd="0" destOrd="0" parTransId="{62723B8E-89A9-42FC-B42F-0AB22E689F23}" sibTransId="{6EDA6FFC-A9B2-4EE3-A625-4428A6A1EC1A}"/>
    <dgm:cxn modelId="{A339CB77-2BE1-45DF-88E5-E55D390253BB}" type="presOf" srcId="{830E24F9-3288-4C14-9D1F-68B04B1D549F}" destId="{35398106-C1BA-4D09-B9FE-C132833A1A37}" srcOrd="0" destOrd="0" presId="urn:microsoft.com/office/officeart/2005/8/layout/arrow5"/>
    <dgm:cxn modelId="{F1C8EEB7-4E41-4F1A-B65E-6C1717EA995F}" type="presOf" srcId="{EFB22C22-8DC6-4959-AFDA-667331E11E1B}" destId="{A981CAF0-56FF-438D-91BA-4ACCD56722DC}" srcOrd="0" destOrd="0" presId="urn:microsoft.com/office/officeart/2005/8/layout/arrow5"/>
    <dgm:cxn modelId="{55F6FF2F-0B5B-40AB-A8EA-B898AFADD512}" srcId="{830E24F9-3288-4C14-9D1F-68B04B1D549F}" destId="{EFB22C22-8DC6-4959-AFDA-667331E11E1B}" srcOrd="1" destOrd="0" parTransId="{1DC95753-5F21-4264-A303-3CD68A8B3C03}" sibTransId="{B34D37AA-D727-4B72-A6CF-D6741C012A4A}"/>
    <dgm:cxn modelId="{46BA84F8-2FC7-4DCD-91FC-3A590834ACC2}" type="presParOf" srcId="{35398106-C1BA-4D09-B9FE-C132833A1A37}" destId="{A37ED63F-DCE6-4094-A919-E2AF77117EE7}" srcOrd="0" destOrd="0" presId="urn:microsoft.com/office/officeart/2005/8/layout/arrow5"/>
    <dgm:cxn modelId="{688ADFE8-3E83-45DE-9B45-5D4C3EBA8548}" type="presParOf" srcId="{35398106-C1BA-4D09-B9FE-C132833A1A37}" destId="{A981CAF0-56FF-438D-91BA-4ACCD56722DC}" srcOrd="1" destOrd="0" presId="urn:microsoft.com/office/officeart/2005/8/layout/arrow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C9D0FDB-9425-495C-B6F0-641230E59AC4}" type="doc">
      <dgm:prSet loTypeId="urn:microsoft.com/office/officeart/2005/8/layout/chevron2" loCatId="process" qsTypeId="urn:microsoft.com/office/officeart/2005/8/quickstyle/simple1" qsCatId="simple" csTypeId="urn:microsoft.com/office/officeart/2005/8/colors/accent1_1" csCatId="accent1" phldr="1"/>
      <dgm:spPr/>
      <dgm:t>
        <a:bodyPr/>
        <a:lstStyle/>
        <a:p>
          <a:endParaRPr lang="tr-TR"/>
        </a:p>
      </dgm:t>
    </dgm:pt>
    <dgm:pt modelId="{C91EA6C1-A2DB-4F8F-98F3-F0EF9B0B466D}">
      <dgm:prSet phldrT="[Metin]" custT="1"/>
      <dgm:spPr>
        <a:solidFill>
          <a:srgbClr val="FFFF00"/>
        </a:solidFill>
      </dgm:spPr>
      <dgm:t>
        <a:bodyPr/>
        <a:lstStyle/>
        <a:p>
          <a:r>
            <a:rPr lang="tr-TR" sz="2000" b="1" dirty="0" smtClean="0"/>
            <a:t>BUILD</a:t>
          </a:r>
          <a:r>
            <a:rPr lang="tr-TR" sz="1900" dirty="0" smtClean="0"/>
            <a:t> </a:t>
          </a:r>
          <a:endParaRPr lang="tr-TR" sz="1900" dirty="0"/>
        </a:p>
      </dgm:t>
    </dgm:pt>
    <dgm:pt modelId="{88C1F571-7D60-463A-9044-6FE13C6AC4A5}" type="parTrans" cxnId="{D4E914AA-4258-4A3E-A37E-A88C16E28BFD}">
      <dgm:prSet/>
      <dgm:spPr/>
      <dgm:t>
        <a:bodyPr/>
        <a:lstStyle/>
        <a:p>
          <a:endParaRPr lang="tr-TR"/>
        </a:p>
      </dgm:t>
    </dgm:pt>
    <dgm:pt modelId="{AE7F9F83-F2CF-413E-99FB-F017DA72602D}" type="sibTrans" cxnId="{D4E914AA-4258-4A3E-A37E-A88C16E28BFD}">
      <dgm:prSet/>
      <dgm:spPr/>
      <dgm:t>
        <a:bodyPr/>
        <a:lstStyle/>
        <a:p>
          <a:endParaRPr lang="tr-TR"/>
        </a:p>
      </dgm:t>
    </dgm:pt>
    <dgm:pt modelId="{3B42BF37-943B-4F7A-9FB6-496B299DB833}">
      <dgm:prSet phldrT="[Metin]"/>
      <dgm:spPr>
        <a:solidFill>
          <a:schemeClr val="accent1">
            <a:lumMod val="40000"/>
            <a:lumOff val="60000"/>
            <a:alpha val="90000"/>
          </a:schemeClr>
        </a:solidFill>
      </dgm:spPr>
      <dgm:t>
        <a:bodyPr/>
        <a:lstStyle/>
        <a:p>
          <a:r>
            <a:rPr lang="tr-TR" dirty="0" err="1" smtClean="0"/>
            <a:t>The</a:t>
          </a:r>
          <a:r>
            <a:rPr lang="tr-TR" dirty="0" smtClean="0"/>
            <a:t> </a:t>
          </a:r>
          <a:r>
            <a:rPr lang="tr-TR" dirty="0" err="1" smtClean="0"/>
            <a:t>border</a:t>
          </a:r>
          <a:r>
            <a:rPr lang="tr-TR" dirty="0" smtClean="0"/>
            <a:t> </a:t>
          </a:r>
          <a:r>
            <a:rPr lang="tr-TR" dirty="0" err="1" smtClean="0"/>
            <a:t>gate</a:t>
          </a:r>
          <a:r>
            <a:rPr lang="tr-TR" dirty="0" smtClean="0"/>
            <a:t> </a:t>
          </a:r>
          <a:r>
            <a:rPr lang="tr-TR" dirty="0" err="1" smtClean="0"/>
            <a:t>facility</a:t>
          </a:r>
          <a:r>
            <a:rPr lang="tr-TR" dirty="0" smtClean="0"/>
            <a:t> is </a:t>
          </a:r>
          <a:r>
            <a:rPr lang="tr-TR" dirty="0" err="1" smtClean="0"/>
            <a:t>rebuild</a:t>
          </a:r>
          <a:r>
            <a:rPr lang="tr-TR" dirty="0" smtClean="0"/>
            <a:t>. </a:t>
          </a:r>
          <a:endParaRPr lang="tr-TR" dirty="0"/>
        </a:p>
      </dgm:t>
    </dgm:pt>
    <dgm:pt modelId="{AC7AE487-2426-4BDB-8F86-51B20FD431AD}" type="parTrans" cxnId="{31117446-5C29-437C-B5FF-BD923390C6CC}">
      <dgm:prSet/>
      <dgm:spPr/>
      <dgm:t>
        <a:bodyPr/>
        <a:lstStyle/>
        <a:p>
          <a:endParaRPr lang="tr-TR"/>
        </a:p>
      </dgm:t>
    </dgm:pt>
    <dgm:pt modelId="{D66AED4A-5E19-4BE1-AA9F-D15240CB8443}" type="sibTrans" cxnId="{31117446-5C29-437C-B5FF-BD923390C6CC}">
      <dgm:prSet/>
      <dgm:spPr/>
      <dgm:t>
        <a:bodyPr/>
        <a:lstStyle/>
        <a:p>
          <a:endParaRPr lang="tr-TR"/>
        </a:p>
      </dgm:t>
    </dgm:pt>
    <dgm:pt modelId="{7D65C39B-2DEA-4026-94DD-93BC5B72B135}">
      <dgm:prSet phldrT="[Metin]"/>
      <dgm:spPr>
        <a:solidFill>
          <a:schemeClr val="accent1">
            <a:lumMod val="40000"/>
            <a:lumOff val="60000"/>
            <a:alpha val="90000"/>
          </a:schemeClr>
        </a:solidFill>
      </dgm:spPr>
      <dgm:t>
        <a:bodyPr/>
        <a:lstStyle/>
        <a:p>
          <a:r>
            <a:rPr lang="tr-TR" b="1" u="sng" dirty="0" err="1" smtClean="0"/>
            <a:t>Financed</a:t>
          </a:r>
          <a:r>
            <a:rPr lang="tr-TR" b="1" u="sng" dirty="0" smtClean="0"/>
            <a:t> </a:t>
          </a:r>
          <a:r>
            <a:rPr lang="tr-TR" b="1" u="sng" dirty="0" err="1" smtClean="0"/>
            <a:t>by</a:t>
          </a:r>
          <a:r>
            <a:rPr lang="tr-TR" b="1" u="sng" dirty="0" smtClean="0"/>
            <a:t> GTI</a:t>
          </a:r>
          <a:endParaRPr lang="tr-TR" dirty="0"/>
        </a:p>
      </dgm:t>
    </dgm:pt>
    <dgm:pt modelId="{3D6B423A-42FB-473D-B0E6-E2C9E231C781}" type="parTrans" cxnId="{285E983B-BBFC-46CA-9F50-9E2DA93FD308}">
      <dgm:prSet/>
      <dgm:spPr/>
      <dgm:t>
        <a:bodyPr/>
        <a:lstStyle/>
        <a:p>
          <a:endParaRPr lang="tr-TR"/>
        </a:p>
      </dgm:t>
    </dgm:pt>
    <dgm:pt modelId="{1CC0C0E0-488F-4B92-BB7C-C24A2DC6A442}" type="sibTrans" cxnId="{285E983B-BBFC-46CA-9F50-9E2DA93FD308}">
      <dgm:prSet/>
      <dgm:spPr/>
      <dgm:t>
        <a:bodyPr/>
        <a:lstStyle/>
        <a:p>
          <a:endParaRPr lang="tr-TR"/>
        </a:p>
      </dgm:t>
    </dgm:pt>
    <dgm:pt modelId="{0EF0FAC3-EDB5-425F-A498-C6DF18199210}">
      <dgm:prSet phldrT="[Metin]" custT="1"/>
      <dgm:spPr>
        <a:solidFill>
          <a:srgbClr val="FFFF00"/>
        </a:solidFill>
      </dgm:spPr>
      <dgm:t>
        <a:bodyPr/>
        <a:lstStyle/>
        <a:p>
          <a:r>
            <a:rPr lang="tr-TR" sz="2000" b="1" dirty="0" smtClean="0"/>
            <a:t>OPERATE</a:t>
          </a:r>
          <a:endParaRPr lang="tr-TR" sz="2000" b="1" dirty="0"/>
        </a:p>
      </dgm:t>
    </dgm:pt>
    <dgm:pt modelId="{03C16E88-FB85-4C29-8AF3-EEEFFD35C24D}" type="parTrans" cxnId="{977F1575-1D27-4F40-88D7-6F635575D313}">
      <dgm:prSet/>
      <dgm:spPr/>
      <dgm:t>
        <a:bodyPr/>
        <a:lstStyle/>
        <a:p>
          <a:endParaRPr lang="tr-TR"/>
        </a:p>
      </dgm:t>
    </dgm:pt>
    <dgm:pt modelId="{28623331-CF79-4067-8FC5-0F234BAD97A2}" type="sibTrans" cxnId="{977F1575-1D27-4F40-88D7-6F635575D313}">
      <dgm:prSet/>
      <dgm:spPr/>
      <dgm:t>
        <a:bodyPr/>
        <a:lstStyle/>
        <a:p>
          <a:endParaRPr lang="tr-TR"/>
        </a:p>
      </dgm:t>
    </dgm:pt>
    <dgm:pt modelId="{8FD48CD5-7900-4F70-93E8-AAF5C73EAACB}">
      <dgm:prSet phldrT="[Metin]"/>
      <dgm:spPr/>
      <dgm:t>
        <a:bodyPr/>
        <a:lstStyle/>
        <a:p>
          <a:r>
            <a:rPr lang="tr-TR" dirty="0" err="1" smtClean="0"/>
            <a:t>Operation</a:t>
          </a:r>
          <a:r>
            <a:rPr lang="tr-TR" dirty="0" smtClean="0"/>
            <a:t> of </a:t>
          </a:r>
          <a:r>
            <a:rPr lang="tr-TR" u="sng" dirty="0" err="1" smtClean="0"/>
            <a:t>commercial</a:t>
          </a:r>
          <a:r>
            <a:rPr lang="tr-TR" u="sng" dirty="0" smtClean="0"/>
            <a:t> </a:t>
          </a:r>
          <a:r>
            <a:rPr lang="tr-TR" dirty="0" err="1" smtClean="0"/>
            <a:t>facilities</a:t>
          </a:r>
          <a:endParaRPr lang="tr-TR" dirty="0"/>
        </a:p>
      </dgm:t>
    </dgm:pt>
    <dgm:pt modelId="{8D46827C-E333-4BC1-AAC0-11515B6A833E}" type="parTrans" cxnId="{07D00BE4-8C66-4060-819C-3DB40B10DD84}">
      <dgm:prSet/>
      <dgm:spPr/>
      <dgm:t>
        <a:bodyPr/>
        <a:lstStyle/>
        <a:p>
          <a:endParaRPr lang="tr-TR"/>
        </a:p>
      </dgm:t>
    </dgm:pt>
    <dgm:pt modelId="{D707BAE8-871F-4463-91AD-17C73F478C86}" type="sibTrans" cxnId="{07D00BE4-8C66-4060-819C-3DB40B10DD84}">
      <dgm:prSet/>
      <dgm:spPr/>
      <dgm:t>
        <a:bodyPr/>
        <a:lstStyle/>
        <a:p>
          <a:endParaRPr lang="tr-TR"/>
        </a:p>
      </dgm:t>
    </dgm:pt>
    <dgm:pt modelId="{91B82EB8-27C5-4D02-B81F-31B3D464A749}">
      <dgm:prSet phldrT="[Metin]" custT="1"/>
      <dgm:spPr>
        <a:solidFill>
          <a:srgbClr val="FFFF00"/>
        </a:solidFill>
      </dgm:spPr>
      <dgm:t>
        <a:bodyPr/>
        <a:lstStyle/>
        <a:p>
          <a:r>
            <a:rPr lang="tr-TR" sz="2000" b="1" dirty="0" smtClean="0"/>
            <a:t>TRANSFER</a:t>
          </a:r>
          <a:endParaRPr lang="tr-TR" sz="2000" b="1" dirty="0"/>
        </a:p>
      </dgm:t>
    </dgm:pt>
    <dgm:pt modelId="{BECCDF7F-04F4-48DC-BCBB-06BDAC098A8B}" type="parTrans" cxnId="{B27DE42B-0C96-49FD-8B96-4234CC701322}">
      <dgm:prSet/>
      <dgm:spPr/>
      <dgm:t>
        <a:bodyPr/>
        <a:lstStyle/>
        <a:p>
          <a:endParaRPr lang="tr-TR"/>
        </a:p>
      </dgm:t>
    </dgm:pt>
    <dgm:pt modelId="{C46625B8-FFE3-4F5D-9B0F-4B36489EED0F}" type="sibTrans" cxnId="{B27DE42B-0C96-49FD-8B96-4234CC701322}">
      <dgm:prSet/>
      <dgm:spPr/>
      <dgm:t>
        <a:bodyPr/>
        <a:lstStyle/>
        <a:p>
          <a:endParaRPr lang="tr-TR"/>
        </a:p>
      </dgm:t>
    </dgm:pt>
    <dgm:pt modelId="{3CB1B902-822B-4CBE-8C00-2EA15BA1AA44}">
      <dgm:prSet phldrT="[Metin]"/>
      <dgm:spPr/>
      <dgm:t>
        <a:bodyPr/>
        <a:lstStyle/>
        <a:p>
          <a:r>
            <a:rPr lang="tr-TR" dirty="0" smtClean="0"/>
            <a:t>Transfer of </a:t>
          </a:r>
          <a:r>
            <a:rPr lang="tr-TR" dirty="0" err="1" smtClean="0"/>
            <a:t>facilities</a:t>
          </a:r>
          <a:r>
            <a:rPr lang="tr-TR" dirty="0" smtClean="0"/>
            <a:t> </a:t>
          </a:r>
          <a:r>
            <a:rPr lang="tr-TR" dirty="0" err="1" smtClean="0"/>
            <a:t>to</a:t>
          </a:r>
          <a:r>
            <a:rPr lang="tr-TR" dirty="0" smtClean="0"/>
            <a:t> </a:t>
          </a:r>
          <a:r>
            <a:rPr lang="tr-TR" dirty="0" err="1" smtClean="0"/>
            <a:t>the</a:t>
          </a:r>
          <a:r>
            <a:rPr lang="tr-TR" dirty="0" smtClean="0"/>
            <a:t> </a:t>
          </a:r>
          <a:r>
            <a:rPr lang="tr-TR" dirty="0" err="1" smtClean="0"/>
            <a:t>public</a:t>
          </a:r>
          <a:r>
            <a:rPr lang="tr-TR" dirty="0" smtClean="0"/>
            <a:t> </a:t>
          </a:r>
          <a:r>
            <a:rPr lang="tr-TR" dirty="0" err="1" smtClean="0"/>
            <a:t>free</a:t>
          </a:r>
          <a:r>
            <a:rPr lang="tr-TR" dirty="0" smtClean="0"/>
            <a:t> of </a:t>
          </a:r>
          <a:r>
            <a:rPr lang="tr-TR" dirty="0" err="1" smtClean="0"/>
            <a:t>charge</a:t>
          </a:r>
          <a:endParaRPr lang="tr-TR" dirty="0"/>
        </a:p>
      </dgm:t>
    </dgm:pt>
    <dgm:pt modelId="{B5D52AC2-5550-42A7-80AE-D3C7F31A29BA}" type="parTrans" cxnId="{3C1DDB36-6BA8-4F26-8B27-55DB063E85C4}">
      <dgm:prSet/>
      <dgm:spPr/>
      <dgm:t>
        <a:bodyPr/>
        <a:lstStyle/>
        <a:p>
          <a:endParaRPr lang="tr-TR"/>
        </a:p>
      </dgm:t>
    </dgm:pt>
    <dgm:pt modelId="{BBA1727B-4F8D-4F50-B946-2B05DD62BB50}" type="sibTrans" cxnId="{3C1DDB36-6BA8-4F26-8B27-55DB063E85C4}">
      <dgm:prSet/>
      <dgm:spPr/>
      <dgm:t>
        <a:bodyPr/>
        <a:lstStyle/>
        <a:p>
          <a:endParaRPr lang="tr-TR"/>
        </a:p>
      </dgm:t>
    </dgm:pt>
    <dgm:pt modelId="{184BDA02-44FA-431B-B7B1-3B915FD7019C}">
      <dgm:prSet phldrT="[Metin]"/>
      <dgm:spPr/>
      <dgm:t>
        <a:bodyPr/>
        <a:lstStyle/>
        <a:p>
          <a:r>
            <a:rPr lang="tr-TR" dirty="0" err="1" smtClean="0"/>
            <a:t>Operating</a:t>
          </a:r>
          <a:r>
            <a:rPr lang="tr-TR" dirty="0" smtClean="0"/>
            <a:t> </a:t>
          </a:r>
          <a:r>
            <a:rPr lang="tr-TR" dirty="0" err="1" smtClean="0"/>
            <a:t>activities</a:t>
          </a:r>
          <a:endParaRPr lang="tr-TR" dirty="0"/>
        </a:p>
      </dgm:t>
    </dgm:pt>
    <dgm:pt modelId="{3D0F5EC3-8B9B-4A46-84F5-8E9674995943}" type="parTrans" cxnId="{4E489108-20B6-472B-A5E8-B3726FD84E08}">
      <dgm:prSet/>
      <dgm:spPr/>
      <dgm:t>
        <a:bodyPr/>
        <a:lstStyle/>
        <a:p>
          <a:endParaRPr lang="tr-TR"/>
        </a:p>
      </dgm:t>
    </dgm:pt>
    <dgm:pt modelId="{14DD1D13-69DB-44CE-8DBA-9A7F0D069D22}" type="sibTrans" cxnId="{4E489108-20B6-472B-A5E8-B3726FD84E08}">
      <dgm:prSet/>
      <dgm:spPr/>
      <dgm:t>
        <a:bodyPr/>
        <a:lstStyle/>
        <a:p>
          <a:endParaRPr lang="tr-TR"/>
        </a:p>
      </dgm:t>
    </dgm:pt>
    <dgm:pt modelId="{32E6E040-065B-4AA0-9D80-DB877378FECD}" type="pres">
      <dgm:prSet presAssocID="{DC9D0FDB-9425-495C-B6F0-641230E59AC4}" presName="linearFlow" presStyleCnt="0">
        <dgm:presLayoutVars>
          <dgm:dir/>
          <dgm:animLvl val="lvl"/>
          <dgm:resizeHandles val="exact"/>
        </dgm:presLayoutVars>
      </dgm:prSet>
      <dgm:spPr/>
      <dgm:t>
        <a:bodyPr/>
        <a:lstStyle/>
        <a:p>
          <a:endParaRPr lang="tr-TR"/>
        </a:p>
      </dgm:t>
    </dgm:pt>
    <dgm:pt modelId="{667F3639-D8B4-466F-BD15-48C0BCB388FE}" type="pres">
      <dgm:prSet presAssocID="{C91EA6C1-A2DB-4F8F-98F3-F0EF9B0B466D}" presName="composite" presStyleCnt="0"/>
      <dgm:spPr/>
    </dgm:pt>
    <dgm:pt modelId="{0C5FE6E0-991B-4B08-8F22-AC27CA04E3B8}" type="pres">
      <dgm:prSet presAssocID="{C91EA6C1-A2DB-4F8F-98F3-F0EF9B0B466D}" presName="parentText" presStyleLbl="alignNode1" presStyleIdx="0" presStyleCnt="3" custScaleX="121460" custLinFactNeighborX="-7357">
        <dgm:presLayoutVars>
          <dgm:chMax val="1"/>
          <dgm:bulletEnabled val="1"/>
        </dgm:presLayoutVars>
      </dgm:prSet>
      <dgm:spPr/>
      <dgm:t>
        <a:bodyPr/>
        <a:lstStyle/>
        <a:p>
          <a:endParaRPr lang="tr-TR"/>
        </a:p>
      </dgm:t>
    </dgm:pt>
    <dgm:pt modelId="{8123EE8D-6932-409C-8086-FF0969110834}" type="pres">
      <dgm:prSet presAssocID="{C91EA6C1-A2DB-4F8F-98F3-F0EF9B0B466D}" presName="descendantText" presStyleLbl="alignAcc1" presStyleIdx="0" presStyleCnt="3" custLinFactNeighborX="305">
        <dgm:presLayoutVars>
          <dgm:bulletEnabled val="1"/>
        </dgm:presLayoutVars>
      </dgm:prSet>
      <dgm:spPr/>
      <dgm:t>
        <a:bodyPr/>
        <a:lstStyle/>
        <a:p>
          <a:endParaRPr lang="tr-TR"/>
        </a:p>
      </dgm:t>
    </dgm:pt>
    <dgm:pt modelId="{1C3DF84E-C75B-4BC2-BAD7-441AB8C2F382}" type="pres">
      <dgm:prSet presAssocID="{AE7F9F83-F2CF-413E-99FB-F017DA72602D}" presName="sp" presStyleCnt="0"/>
      <dgm:spPr/>
    </dgm:pt>
    <dgm:pt modelId="{011054A1-66FB-478C-B5F8-B203047892E1}" type="pres">
      <dgm:prSet presAssocID="{0EF0FAC3-EDB5-425F-A498-C6DF18199210}" presName="composite" presStyleCnt="0"/>
      <dgm:spPr/>
    </dgm:pt>
    <dgm:pt modelId="{039F40C3-C2CE-4C2F-95C2-21932B03D107}" type="pres">
      <dgm:prSet presAssocID="{0EF0FAC3-EDB5-425F-A498-C6DF18199210}" presName="parentText" presStyleLbl="alignNode1" presStyleIdx="1" presStyleCnt="3" custScaleX="121460">
        <dgm:presLayoutVars>
          <dgm:chMax val="1"/>
          <dgm:bulletEnabled val="1"/>
        </dgm:presLayoutVars>
      </dgm:prSet>
      <dgm:spPr/>
      <dgm:t>
        <a:bodyPr/>
        <a:lstStyle/>
        <a:p>
          <a:endParaRPr lang="tr-TR"/>
        </a:p>
      </dgm:t>
    </dgm:pt>
    <dgm:pt modelId="{EA459C22-FC56-432C-997B-012F8AF3EB89}" type="pres">
      <dgm:prSet presAssocID="{0EF0FAC3-EDB5-425F-A498-C6DF18199210}" presName="descendantText" presStyleLbl="alignAcc1" presStyleIdx="1" presStyleCnt="3">
        <dgm:presLayoutVars>
          <dgm:bulletEnabled val="1"/>
        </dgm:presLayoutVars>
      </dgm:prSet>
      <dgm:spPr/>
      <dgm:t>
        <a:bodyPr/>
        <a:lstStyle/>
        <a:p>
          <a:endParaRPr lang="tr-TR"/>
        </a:p>
      </dgm:t>
    </dgm:pt>
    <dgm:pt modelId="{1D976B73-0729-4E2F-8785-04D26FF1E936}" type="pres">
      <dgm:prSet presAssocID="{28623331-CF79-4067-8FC5-0F234BAD97A2}" presName="sp" presStyleCnt="0"/>
      <dgm:spPr/>
    </dgm:pt>
    <dgm:pt modelId="{688B5298-4492-4023-A6A0-141877A75454}" type="pres">
      <dgm:prSet presAssocID="{91B82EB8-27C5-4D02-B81F-31B3D464A749}" presName="composite" presStyleCnt="0"/>
      <dgm:spPr/>
    </dgm:pt>
    <dgm:pt modelId="{96735535-0A74-4D57-87B9-55D85D95462E}" type="pres">
      <dgm:prSet presAssocID="{91B82EB8-27C5-4D02-B81F-31B3D464A749}" presName="parentText" presStyleLbl="alignNode1" presStyleIdx="2" presStyleCnt="3" custScaleX="123054">
        <dgm:presLayoutVars>
          <dgm:chMax val="1"/>
          <dgm:bulletEnabled val="1"/>
        </dgm:presLayoutVars>
      </dgm:prSet>
      <dgm:spPr/>
      <dgm:t>
        <a:bodyPr/>
        <a:lstStyle/>
        <a:p>
          <a:endParaRPr lang="tr-TR"/>
        </a:p>
      </dgm:t>
    </dgm:pt>
    <dgm:pt modelId="{33AA5886-64E8-4F07-B8FF-311BA602D544}" type="pres">
      <dgm:prSet presAssocID="{91B82EB8-27C5-4D02-B81F-31B3D464A749}" presName="descendantText" presStyleLbl="alignAcc1" presStyleIdx="2" presStyleCnt="3">
        <dgm:presLayoutVars>
          <dgm:bulletEnabled val="1"/>
        </dgm:presLayoutVars>
      </dgm:prSet>
      <dgm:spPr/>
      <dgm:t>
        <a:bodyPr/>
        <a:lstStyle/>
        <a:p>
          <a:endParaRPr lang="tr-TR"/>
        </a:p>
      </dgm:t>
    </dgm:pt>
  </dgm:ptLst>
  <dgm:cxnLst>
    <dgm:cxn modelId="{E87BE6C0-C196-4A12-828C-49CC21E14B74}" type="presOf" srcId="{0EF0FAC3-EDB5-425F-A498-C6DF18199210}" destId="{039F40C3-C2CE-4C2F-95C2-21932B03D107}" srcOrd="0" destOrd="0" presId="urn:microsoft.com/office/officeart/2005/8/layout/chevron2"/>
    <dgm:cxn modelId="{7BC9E1CA-BB3F-48B9-BCDC-09EB0388C384}" type="presOf" srcId="{3CB1B902-822B-4CBE-8C00-2EA15BA1AA44}" destId="{33AA5886-64E8-4F07-B8FF-311BA602D544}" srcOrd="0" destOrd="0" presId="urn:microsoft.com/office/officeart/2005/8/layout/chevron2"/>
    <dgm:cxn modelId="{D4E914AA-4258-4A3E-A37E-A88C16E28BFD}" srcId="{DC9D0FDB-9425-495C-B6F0-641230E59AC4}" destId="{C91EA6C1-A2DB-4F8F-98F3-F0EF9B0B466D}" srcOrd="0" destOrd="0" parTransId="{88C1F571-7D60-463A-9044-6FE13C6AC4A5}" sibTransId="{AE7F9F83-F2CF-413E-99FB-F017DA72602D}"/>
    <dgm:cxn modelId="{A9048C7B-0F15-4FC0-92B3-187FAD107873}" type="presOf" srcId="{3B42BF37-943B-4F7A-9FB6-496B299DB833}" destId="{8123EE8D-6932-409C-8086-FF0969110834}" srcOrd="0" destOrd="0" presId="urn:microsoft.com/office/officeart/2005/8/layout/chevron2"/>
    <dgm:cxn modelId="{977F1575-1D27-4F40-88D7-6F635575D313}" srcId="{DC9D0FDB-9425-495C-B6F0-641230E59AC4}" destId="{0EF0FAC3-EDB5-425F-A498-C6DF18199210}" srcOrd="1" destOrd="0" parTransId="{03C16E88-FB85-4C29-8AF3-EEEFFD35C24D}" sibTransId="{28623331-CF79-4067-8FC5-0F234BAD97A2}"/>
    <dgm:cxn modelId="{2364B88E-AD5D-476D-8D09-EACFFA3E6F49}" type="presOf" srcId="{C91EA6C1-A2DB-4F8F-98F3-F0EF9B0B466D}" destId="{0C5FE6E0-991B-4B08-8F22-AC27CA04E3B8}" srcOrd="0" destOrd="0" presId="urn:microsoft.com/office/officeart/2005/8/layout/chevron2"/>
    <dgm:cxn modelId="{CA1EA7DD-55D1-4180-A1C7-CF9B3E5729CB}" type="presOf" srcId="{184BDA02-44FA-431B-B7B1-3B915FD7019C}" destId="{EA459C22-FC56-432C-997B-012F8AF3EB89}" srcOrd="0" destOrd="1" presId="urn:microsoft.com/office/officeart/2005/8/layout/chevron2"/>
    <dgm:cxn modelId="{285E983B-BBFC-46CA-9F50-9E2DA93FD308}" srcId="{C91EA6C1-A2DB-4F8F-98F3-F0EF9B0B466D}" destId="{7D65C39B-2DEA-4026-94DD-93BC5B72B135}" srcOrd="1" destOrd="0" parTransId="{3D6B423A-42FB-473D-B0E6-E2C9E231C781}" sibTransId="{1CC0C0E0-488F-4B92-BB7C-C24A2DC6A442}"/>
    <dgm:cxn modelId="{3C1DDB36-6BA8-4F26-8B27-55DB063E85C4}" srcId="{91B82EB8-27C5-4D02-B81F-31B3D464A749}" destId="{3CB1B902-822B-4CBE-8C00-2EA15BA1AA44}" srcOrd="0" destOrd="0" parTransId="{B5D52AC2-5550-42A7-80AE-D3C7F31A29BA}" sibTransId="{BBA1727B-4F8D-4F50-B946-2B05DD62BB50}"/>
    <dgm:cxn modelId="{4E489108-20B6-472B-A5E8-B3726FD84E08}" srcId="{0EF0FAC3-EDB5-425F-A498-C6DF18199210}" destId="{184BDA02-44FA-431B-B7B1-3B915FD7019C}" srcOrd="1" destOrd="0" parTransId="{3D0F5EC3-8B9B-4A46-84F5-8E9674995943}" sibTransId="{14DD1D13-69DB-44CE-8DBA-9A7F0D069D22}"/>
    <dgm:cxn modelId="{CDEFFC38-B9F5-4DC5-ABE3-02EC89BE535F}" type="presOf" srcId="{8FD48CD5-7900-4F70-93E8-AAF5C73EAACB}" destId="{EA459C22-FC56-432C-997B-012F8AF3EB89}" srcOrd="0" destOrd="0" presId="urn:microsoft.com/office/officeart/2005/8/layout/chevron2"/>
    <dgm:cxn modelId="{31117446-5C29-437C-B5FF-BD923390C6CC}" srcId="{C91EA6C1-A2DB-4F8F-98F3-F0EF9B0B466D}" destId="{3B42BF37-943B-4F7A-9FB6-496B299DB833}" srcOrd="0" destOrd="0" parTransId="{AC7AE487-2426-4BDB-8F86-51B20FD431AD}" sibTransId="{D66AED4A-5E19-4BE1-AA9F-D15240CB8443}"/>
    <dgm:cxn modelId="{66A2BDE9-3452-4DF4-8CFA-3BDEAD4B3261}" type="presOf" srcId="{91B82EB8-27C5-4D02-B81F-31B3D464A749}" destId="{96735535-0A74-4D57-87B9-55D85D95462E}" srcOrd="0" destOrd="0" presId="urn:microsoft.com/office/officeart/2005/8/layout/chevron2"/>
    <dgm:cxn modelId="{94A2349E-29E7-4D86-858C-EA98DF4981BB}" type="presOf" srcId="{7D65C39B-2DEA-4026-94DD-93BC5B72B135}" destId="{8123EE8D-6932-409C-8086-FF0969110834}" srcOrd="0" destOrd="1" presId="urn:microsoft.com/office/officeart/2005/8/layout/chevron2"/>
    <dgm:cxn modelId="{07D00BE4-8C66-4060-819C-3DB40B10DD84}" srcId="{0EF0FAC3-EDB5-425F-A498-C6DF18199210}" destId="{8FD48CD5-7900-4F70-93E8-AAF5C73EAACB}" srcOrd="0" destOrd="0" parTransId="{8D46827C-E333-4BC1-AAC0-11515B6A833E}" sibTransId="{D707BAE8-871F-4463-91AD-17C73F478C86}"/>
    <dgm:cxn modelId="{08136C9C-0FCD-4D52-86D6-ADBD52A168EE}" type="presOf" srcId="{DC9D0FDB-9425-495C-B6F0-641230E59AC4}" destId="{32E6E040-065B-4AA0-9D80-DB877378FECD}" srcOrd="0" destOrd="0" presId="urn:microsoft.com/office/officeart/2005/8/layout/chevron2"/>
    <dgm:cxn modelId="{B27DE42B-0C96-49FD-8B96-4234CC701322}" srcId="{DC9D0FDB-9425-495C-B6F0-641230E59AC4}" destId="{91B82EB8-27C5-4D02-B81F-31B3D464A749}" srcOrd="2" destOrd="0" parTransId="{BECCDF7F-04F4-48DC-BCBB-06BDAC098A8B}" sibTransId="{C46625B8-FFE3-4F5D-9B0F-4B36489EED0F}"/>
    <dgm:cxn modelId="{945627CB-24FB-422D-A2CE-AD8310395860}" type="presParOf" srcId="{32E6E040-065B-4AA0-9D80-DB877378FECD}" destId="{667F3639-D8B4-466F-BD15-48C0BCB388FE}" srcOrd="0" destOrd="0" presId="urn:microsoft.com/office/officeart/2005/8/layout/chevron2"/>
    <dgm:cxn modelId="{5546A67A-DEC0-4B44-8371-710100AF7B87}" type="presParOf" srcId="{667F3639-D8B4-466F-BD15-48C0BCB388FE}" destId="{0C5FE6E0-991B-4B08-8F22-AC27CA04E3B8}" srcOrd="0" destOrd="0" presId="urn:microsoft.com/office/officeart/2005/8/layout/chevron2"/>
    <dgm:cxn modelId="{95C77102-768D-4747-824E-79AE59E28655}" type="presParOf" srcId="{667F3639-D8B4-466F-BD15-48C0BCB388FE}" destId="{8123EE8D-6932-409C-8086-FF0969110834}" srcOrd="1" destOrd="0" presId="urn:microsoft.com/office/officeart/2005/8/layout/chevron2"/>
    <dgm:cxn modelId="{FB8F530B-B20C-49F7-9F45-776A6B3E11D6}" type="presParOf" srcId="{32E6E040-065B-4AA0-9D80-DB877378FECD}" destId="{1C3DF84E-C75B-4BC2-BAD7-441AB8C2F382}" srcOrd="1" destOrd="0" presId="urn:microsoft.com/office/officeart/2005/8/layout/chevron2"/>
    <dgm:cxn modelId="{0F1E4221-F259-40FC-9FBB-925EE7EB8DAE}" type="presParOf" srcId="{32E6E040-065B-4AA0-9D80-DB877378FECD}" destId="{011054A1-66FB-478C-B5F8-B203047892E1}" srcOrd="2" destOrd="0" presId="urn:microsoft.com/office/officeart/2005/8/layout/chevron2"/>
    <dgm:cxn modelId="{5B68936D-6142-49F7-90A6-5609860C8943}" type="presParOf" srcId="{011054A1-66FB-478C-B5F8-B203047892E1}" destId="{039F40C3-C2CE-4C2F-95C2-21932B03D107}" srcOrd="0" destOrd="0" presId="urn:microsoft.com/office/officeart/2005/8/layout/chevron2"/>
    <dgm:cxn modelId="{5C528769-D161-4062-945B-63CD65421DF2}" type="presParOf" srcId="{011054A1-66FB-478C-B5F8-B203047892E1}" destId="{EA459C22-FC56-432C-997B-012F8AF3EB89}" srcOrd="1" destOrd="0" presId="urn:microsoft.com/office/officeart/2005/8/layout/chevron2"/>
    <dgm:cxn modelId="{D08012A3-379A-4798-8DCD-41FB2AE87284}" type="presParOf" srcId="{32E6E040-065B-4AA0-9D80-DB877378FECD}" destId="{1D976B73-0729-4E2F-8785-04D26FF1E936}" srcOrd="3" destOrd="0" presId="urn:microsoft.com/office/officeart/2005/8/layout/chevron2"/>
    <dgm:cxn modelId="{578EBABB-2C7F-4741-A707-02FEC9CE6584}" type="presParOf" srcId="{32E6E040-065B-4AA0-9D80-DB877378FECD}" destId="{688B5298-4492-4023-A6A0-141877A75454}" srcOrd="4" destOrd="0" presId="urn:microsoft.com/office/officeart/2005/8/layout/chevron2"/>
    <dgm:cxn modelId="{BA200E66-AC19-47A1-9CEB-C7F3F30AF599}" type="presParOf" srcId="{688B5298-4492-4023-A6A0-141877A75454}" destId="{96735535-0A74-4D57-87B9-55D85D95462E}" srcOrd="0" destOrd="0" presId="urn:microsoft.com/office/officeart/2005/8/layout/chevron2"/>
    <dgm:cxn modelId="{682A9E50-D520-443D-84A0-FFEEC24B6E4F}" type="presParOf" srcId="{688B5298-4492-4023-A6A0-141877A75454}" destId="{33AA5886-64E8-4F07-B8FF-311BA602D544}" srcOrd="1" destOrd="0" presId="urn:microsoft.com/office/officeart/2005/8/layout/chevron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Üstbilgi Yer Tutucusu"/>
          <p:cNvSpPr>
            <a:spLocks noGrp="1"/>
          </p:cNvSpPr>
          <p:nvPr>
            <p:ph type="hdr" sz="quarter"/>
          </p:nvPr>
        </p:nvSpPr>
        <p:spPr>
          <a:xfrm>
            <a:off x="0" y="0"/>
            <a:ext cx="3169165" cy="480216"/>
          </a:xfrm>
          <a:prstGeom prst="rect">
            <a:avLst/>
          </a:prstGeom>
        </p:spPr>
        <p:txBody>
          <a:bodyPr vert="horz" lIns="91440" tIns="45720" rIns="91440" bIns="45720" rtlCol="0"/>
          <a:lstStyle>
            <a:lvl1pPr algn="l">
              <a:defRPr sz="1200"/>
            </a:lvl1pPr>
          </a:lstStyle>
          <a:p>
            <a:pPr>
              <a:defRPr/>
            </a:pPr>
            <a:endParaRPr lang="tr-TR"/>
          </a:p>
        </p:txBody>
      </p:sp>
      <p:sp>
        <p:nvSpPr>
          <p:cNvPr id="3" name="2 Veri Yer Tutucusu"/>
          <p:cNvSpPr>
            <a:spLocks noGrp="1"/>
          </p:cNvSpPr>
          <p:nvPr>
            <p:ph type="dt" sz="quarter" idx="1"/>
          </p:nvPr>
        </p:nvSpPr>
        <p:spPr>
          <a:xfrm>
            <a:off x="4144293" y="0"/>
            <a:ext cx="3169165" cy="480216"/>
          </a:xfrm>
          <a:prstGeom prst="rect">
            <a:avLst/>
          </a:prstGeom>
        </p:spPr>
        <p:txBody>
          <a:bodyPr vert="horz" lIns="91440" tIns="45720" rIns="91440" bIns="45720" rtlCol="0"/>
          <a:lstStyle>
            <a:lvl1pPr algn="r">
              <a:defRPr sz="1200"/>
            </a:lvl1pPr>
          </a:lstStyle>
          <a:p>
            <a:pPr>
              <a:defRPr/>
            </a:pPr>
            <a:fld id="{138C96C7-AE0C-451C-AA64-266AEECFDFE3}" type="datetimeFigureOut">
              <a:rPr lang="tr-TR"/>
              <a:pPr>
                <a:defRPr/>
              </a:pPr>
              <a:t>02.11.2014</a:t>
            </a:fld>
            <a:endParaRPr lang="tr-TR"/>
          </a:p>
        </p:txBody>
      </p:sp>
      <p:sp>
        <p:nvSpPr>
          <p:cNvPr id="4" name="3 Altbilgi Yer Tutucusu"/>
          <p:cNvSpPr>
            <a:spLocks noGrp="1"/>
          </p:cNvSpPr>
          <p:nvPr>
            <p:ph type="ftr" sz="quarter" idx="2"/>
          </p:nvPr>
        </p:nvSpPr>
        <p:spPr>
          <a:xfrm>
            <a:off x="0" y="9119425"/>
            <a:ext cx="3169165" cy="480216"/>
          </a:xfrm>
          <a:prstGeom prst="rect">
            <a:avLst/>
          </a:prstGeom>
        </p:spPr>
        <p:txBody>
          <a:bodyPr vert="horz" lIns="91440" tIns="45720" rIns="91440" bIns="45720" rtlCol="0" anchor="b"/>
          <a:lstStyle>
            <a:lvl1pPr algn="l">
              <a:defRPr sz="1200"/>
            </a:lvl1pPr>
          </a:lstStyle>
          <a:p>
            <a:pPr>
              <a:defRPr/>
            </a:pPr>
            <a:endParaRPr lang="tr-TR"/>
          </a:p>
        </p:txBody>
      </p:sp>
      <p:sp>
        <p:nvSpPr>
          <p:cNvPr id="5" name="4 Slayt Numarası Yer Tutucusu"/>
          <p:cNvSpPr>
            <a:spLocks noGrp="1"/>
          </p:cNvSpPr>
          <p:nvPr>
            <p:ph type="sldNum" sz="quarter" idx="3"/>
          </p:nvPr>
        </p:nvSpPr>
        <p:spPr>
          <a:xfrm>
            <a:off x="4144293" y="9119425"/>
            <a:ext cx="3169165" cy="480216"/>
          </a:xfrm>
          <a:prstGeom prst="rect">
            <a:avLst/>
          </a:prstGeom>
        </p:spPr>
        <p:txBody>
          <a:bodyPr vert="horz" lIns="91440" tIns="45720" rIns="91440" bIns="45720" rtlCol="0" anchor="b"/>
          <a:lstStyle>
            <a:lvl1pPr algn="r">
              <a:defRPr sz="1200"/>
            </a:lvl1pPr>
          </a:lstStyle>
          <a:p>
            <a:pPr>
              <a:defRPr/>
            </a:pPr>
            <a:fld id="{64185179-467F-4E03-BC3D-26EF5D8B6586}" type="slidenum">
              <a:rPr lang="tr-TR"/>
              <a:pPr>
                <a:defRPr/>
              </a:pPr>
              <a:t>‹#›</a:t>
            </a:fld>
            <a:endParaRPr lang="tr-TR"/>
          </a:p>
        </p:txBody>
      </p:sp>
    </p:spTree>
    <p:extLst>
      <p:ext uri="{BB962C8B-B14F-4D97-AF65-F5344CB8AC3E}">
        <p14:creationId xmlns:p14="http://schemas.microsoft.com/office/powerpoint/2010/main" val="47834088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Üstbilgi Yer Tutucusu"/>
          <p:cNvSpPr>
            <a:spLocks noGrp="1"/>
          </p:cNvSpPr>
          <p:nvPr>
            <p:ph type="hdr" sz="quarter"/>
          </p:nvPr>
        </p:nvSpPr>
        <p:spPr>
          <a:xfrm>
            <a:off x="0" y="0"/>
            <a:ext cx="3169165" cy="480216"/>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tr-TR"/>
          </a:p>
        </p:txBody>
      </p:sp>
      <p:sp>
        <p:nvSpPr>
          <p:cNvPr id="3" name="2 Veri Yer Tutucusu"/>
          <p:cNvSpPr>
            <a:spLocks noGrp="1"/>
          </p:cNvSpPr>
          <p:nvPr>
            <p:ph type="dt" idx="1"/>
          </p:nvPr>
        </p:nvSpPr>
        <p:spPr>
          <a:xfrm>
            <a:off x="4144293" y="0"/>
            <a:ext cx="3169165" cy="480216"/>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2DBB0B94-1274-4111-9D49-0E2F93CA701F}" type="datetimeFigureOut">
              <a:rPr lang="tr-TR"/>
              <a:pPr>
                <a:defRPr/>
              </a:pPr>
              <a:t>02.11.2014</a:t>
            </a:fld>
            <a:endParaRPr lang="tr-TR"/>
          </a:p>
        </p:txBody>
      </p:sp>
      <p:sp>
        <p:nvSpPr>
          <p:cNvPr id="4" name="3 Slayt Görüntüsü Yer Tutucusu"/>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1440" tIns="45720" rIns="91440" bIns="45720" rtlCol="0" anchor="ctr"/>
          <a:lstStyle/>
          <a:p>
            <a:pPr lvl="0"/>
            <a:endParaRPr lang="tr-TR" noProof="0" smtClean="0"/>
          </a:p>
        </p:txBody>
      </p:sp>
      <p:sp>
        <p:nvSpPr>
          <p:cNvPr id="5" name="4 Not Yer Tutucusu"/>
          <p:cNvSpPr>
            <a:spLocks noGrp="1"/>
          </p:cNvSpPr>
          <p:nvPr>
            <p:ph type="body" sz="quarter" idx="3"/>
          </p:nvPr>
        </p:nvSpPr>
        <p:spPr>
          <a:xfrm>
            <a:off x="731346" y="4560492"/>
            <a:ext cx="5852508" cy="4320384"/>
          </a:xfrm>
          <a:prstGeom prst="rect">
            <a:avLst/>
          </a:prstGeom>
        </p:spPr>
        <p:txBody>
          <a:bodyPr vert="horz" lIns="91440" tIns="45720" rIns="91440" bIns="45720" rtlCol="0">
            <a:normAutofit/>
          </a:bodyPr>
          <a:lstStyle/>
          <a:p>
            <a:pPr lvl="0"/>
            <a:r>
              <a:rPr lang="tr-TR" noProof="0" smtClean="0"/>
              <a:t>Asıl metin stillerini düzenlemek için tıklatın</a:t>
            </a:r>
          </a:p>
          <a:p>
            <a:pPr lvl="1"/>
            <a:r>
              <a:rPr lang="tr-TR" noProof="0" smtClean="0"/>
              <a:t>İkinci düzey</a:t>
            </a:r>
          </a:p>
          <a:p>
            <a:pPr lvl="2"/>
            <a:r>
              <a:rPr lang="tr-TR" noProof="0" smtClean="0"/>
              <a:t>Üçüncü düzey</a:t>
            </a:r>
          </a:p>
          <a:p>
            <a:pPr lvl="3"/>
            <a:r>
              <a:rPr lang="tr-TR" noProof="0" smtClean="0"/>
              <a:t>Dördüncü düzey</a:t>
            </a:r>
          </a:p>
          <a:p>
            <a:pPr lvl="4"/>
            <a:r>
              <a:rPr lang="tr-TR" noProof="0" smtClean="0"/>
              <a:t>Beşinci düzey</a:t>
            </a:r>
          </a:p>
        </p:txBody>
      </p:sp>
      <p:sp>
        <p:nvSpPr>
          <p:cNvPr id="6" name="5 Altbilgi Yer Tutucusu"/>
          <p:cNvSpPr>
            <a:spLocks noGrp="1"/>
          </p:cNvSpPr>
          <p:nvPr>
            <p:ph type="ftr" sz="quarter" idx="4"/>
          </p:nvPr>
        </p:nvSpPr>
        <p:spPr>
          <a:xfrm>
            <a:off x="0" y="9119425"/>
            <a:ext cx="3169165" cy="480216"/>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tr-TR"/>
          </a:p>
        </p:txBody>
      </p:sp>
      <p:sp>
        <p:nvSpPr>
          <p:cNvPr id="7" name="6 Slayt Numarası Yer Tutucusu"/>
          <p:cNvSpPr>
            <a:spLocks noGrp="1"/>
          </p:cNvSpPr>
          <p:nvPr>
            <p:ph type="sldNum" sz="quarter" idx="5"/>
          </p:nvPr>
        </p:nvSpPr>
        <p:spPr>
          <a:xfrm>
            <a:off x="4144293" y="9119425"/>
            <a:ext cx="3169165" cy="480216"/>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7FF9FBCF-96AD-4F6C-B5C6-43347FA09CE3}" type="slidenum">
              <a:rPr lang="tr-TR"/>
              <a:pPr>
                <a:defRPr/>
              </a:pPr>
              <a:t>‹#›</a:t>
            </a:fld>
            <a:endParaRPr lang="tr-TR"/>
          </a:p>
        </p:txBody>
      </p:sp>
    </p:spTree>
    <p:extLst>
      <p:ext uri="{BB962C8B-B14F-4D97-AF65-F5344CB8AC3E}">
        <p14:creationId xmlns:p14="http://schemas.microsoft.com/office/powerpoint/2010/main" val="63172506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1 Slayt Görüntüsü Yer Tutucusu"/>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2 Not Yer Tutucusu"/>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tr-TR" smtClean="0"/>
              <a:t>DISTINGUISHED PARTICIPANTS,</a:t>
            </a:r>
          </a:p>
          <a:p>
            <a:r>
              <a:rPr lang="tr-TR" smtClean="0"/>
              <a:t>LADIES AND GENTLEMAN,</a:t>
            </a:r>
          </a:p>
          <a:p>
            <a:r>
              <a:rPr lang="tr-TR" smtClean="0"/>
              <a:t>GOOD AFTERNOON</a:t>
            </a:r>
          </a:p>
          <a:p>
            <a:pPr eaLnBrk="1" hangingPunct="1">
              <a:spcBef>
                <a:spcPct val="0"/>
              </a:spcBef>
            </a:pPr>
            <a:endParaRPr lang="tr-TR" smtClean="0"/>
          </a:p>
        </p:txBody>
      </p:sp>
      <p:sp>
        <p:nvSpPr>
          <p:cNvPr id="55300" name="3 Slayt Numarası Yer Tutucusu"/>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6365C3B-EEB6-47EF-9268-054E00CD5B9C}" type="slidenum">
              <a:rPr lang="tr-TR" smtClean="0"/>
              <a:pPr fontAlgn="base">
                <a:spcBef>
                  <a:spcPct val="0"/>
                </a:spcBef>
                <a:spcAft>
                  <a:spcPct val="0"/>
                </a:spcAft>
                <a:defRPr/>
              </a:pPr>
              <a:t>1</a:t>
            </a:fld>
            <a:endParaRPr lang="tr-TR" smtClean="0"/>
          </a:p>
        </p:txBody>
      </p:sp>
    </p:spTree>
    <p:extLst>
      <p:ext uri="{BB962C8B-B14F-4D97-AF65-F5344CB8AC3E}">
        <p14:creationId xmlns:p14="http://schemas.microsoft.com/office/powerpoint/2010/main" val="36862901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1 Slayt Görüntüsü Yer Tutucusu"/>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2 Not Yer Tutucusu"/>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tr-TR" smtClean="0"/>
              <a:t>ON THE MAP YOU CAN SEE THAT WE ARE WORKING OVER 13 MORE PROJECTS WHICH 5 OF THEM ARE ON THE CONSTRUCTION STAGE. </a:t>
            </a:r>
          </a:p>
        </p:txBody>
      </p:sp>
      <p:sp>
        <p:nvSpPr>
          <p:cNvPr id="57348" name="3 Slayt Numarası Yer Tutucusu"/>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9F079EC4-C571-4308-9E18-E00437D7AC0C}" type="slidenum">
              <a:rPr lang="tr-TR">
                <a:solidFill>
                  <a:prstClr val="black"/>
                </a:solidFill>
              </a:rPr>
              <a:pPr>
                <a:defRPr/>
              </a:pPr>
              <a:t>10</a:t>
            </a:fld>
            <a:endParaRPr lang="tr-TR">
              <a:solidFill>
                <a:prstClr val="black"/>
              </a:solidFill>
            </a:endParaRPr>
          </a:p>
        </p:txBody>
      </p:sp>
    </p:spTree>
    <p:extLst>
      <p:ext uri="{BB962C8B-B14F-4D97-AF65-F5344CB8AC3E}">
        <p14:creationId xmlns:p14="http://schemas.microsoft.com/office/powerpoint/2010/main" val="29028987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1 Slayt Görüntüsü Yer Tutucusu"/>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2 Not Yer Tutucusu"/>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tr-TR" smtClean="0"/>
              <a:t>AT THIS POINT, I WOULD LIKE TO MOVE TO, ANOTHER CONCEPT, MODERN SILK ROAD.</a:t>
            </a:r>
          </a:p>
          <a:p>
            <a:endParaRPr lang="tr-TR" smtClean="0"/>
          </a:p>
        </p:txBody>
      </p:sp>
      <p:sp>
        <p:nvSpPr>
          <p:cNvPr id="4" name="3 Slayt Numarası Yer Tutucusu"/>
          <p:cNvSpPr>
            <a:spLocks noGrp="1"/>
          </p:cNvSpPr>
          <p:nvPr>
            <p:ph type="sldNum" sz="quarter" idx="5"/>
          </p:nvPr>
        </p:nvSpPr>
        <p:spPr/>
        <p:txBody>
          <a:bodyPr/>
          <a:lstStyle/>
          <a:p>
            <a:pPr>
              <a:defRPr/>
            </a:pPr>
            <a:fld id="{6C75F265-E4AE-4841-AE03-E47F98CCAD18}" type="slidenum">
              <a:rPr lang="tr-TR" smtClean="0">
                <a:solidFill>
                  <a:prstClr val="black"/>
                </a:solidFill>
              </a:rPr>
              <a:pPr>
                <a:defRPr/>
              </a:pPr>
              <a:t>20</a:t>
            </a:fld>
            <a:endParaRPr lang="tr-TR">
              <a:solidFill>
                <a:prstClr val="black"/>
              </a:solidFill>
            </a:endParaRPr>
          </a:p>
        </p:txBody>
      </p:sp>
    </p:spTree>
    <p:extLst>
      <p:ext uri="{BB962C8B-B14F-4D97-AF65-F5344CB8AC3E}">
        <p14:creationId xmlns:p14="http://schemas.microsoft.com/office/powerpoint/2010/main" val="42149424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1 Slayt Görüntüsü Yer Tutucusu"/>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2 Not Yer Tutucusu"/>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tr-TR" smtClean="0"/>
              <a:t>AT THIS POINT, I WOULD LIKE TO MOVE TO, ANOTHER CONCEPT, MODERN SILK ROAD.</a:t>
            </a:r>
          </a:p>
          <a:p>
            <a:endParaRPr lang="tr-TR" smtClean="0"/>
          </a:p>
        </p:txBody>
      </p:sp>
      <p:sp>
        <p:nvSpPr>
          <p:cNvPr id="4" name="3 Slayt Numarası Yer Tutucusu"/>
          <p:cNvSpPr>
            <a:spLocks noGrp="1"/>
          </p:cNvSpPr>
          <p:nvPr>
            <p:ph type="sldNum" sz="quarter" idx="5"/>
          </p:nvPr>
        </p:nvSpPr>
        <p:spPr/>
        <p:txBody>
          <a:bodyPr/>
          <a:lstStyle/>
          <a:p>
            <a:pPr>
              <a:defRPr/>
            </a:pPr>
            <a:fld id="{6C75F265-E4AE-4841-AE03-E47F98CCAD18}" type="slidenum">
              <a:rPr lang="tr-TR" smtClean="0">
                <a:solidFill>
                  <a:prstClr val="black"/>
                </a:solidFill>
              </a:rPr>
              <a:pPr>
                <a:defRPr/>
              </a:pPr>
              <a:t>21</a:t>
            </a:fld>
            <a:endParaRPr lang="tr-TR">
              <a:solidFill>
                <a:prstClr val="black"/>
              </a:solidFill>
            </a:endParaRPr>
          </a:p>
        </p:txBody>
      </p:sp>
    </p:spTree>
    <p:extLst>
      <p:ext uri="{BB962C8B-B14F-4D97-AF65-F5344CB8AC3E}">
        <p14:creationId xmlns:p14="http://schemas.microsoft.com/office/powerpoint/2010/main" val="19607414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1 Slayt Görüntüsü Yer Tutucusu"/>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2 Not Yer Tutucusu"/>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tr-TR" smtClean="0"/>
              <a:t>NOW I WOULD LIKE TO GIVE BRIEF INFORMATION ABOUT THE PROJECTS WE HAVE COMPLETED. </a:t>
            </a:r>
          </a:p>
          <a:p>
            <a:pPr eaLnBrk="1" hangingPunct="1">
              <a:spcBef>
                <a:spcPct val="0"/>
              </a:spcBef>
            </a:pPr>
            <a:endParaRPr lang="tr-TR" smtClean="0"/>
          </a:p>
        </p:txBody>
      </p:sp>
      <p:sp>
        <p:nvSpPr>
          <p:cNvPr id="65540" name="3 Slayt Numarası Yer Tutucusu"/>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C652EDC-E216-4B6E-B16E-F7EA5689E145}" type="slidenum">
              <a:rPr lang="tr-TR" smtClean="0"/>
              <a:pPr fontAlgn="base">
                <a:spcBef>
                  <a:spcPct val="0"/>
                </a:spcBef>
                <a:spcAft>
                  <a:spcPct val="0"/>
                </a:spcAft>
                <a:defRPr/>
              </a:pPr>
              <a:t>22</a:t>
            </a:fld>
            <a:endParaRPr lang="tr-TR" smtClean="0"/>
          </a:p>
        </p:txBody>
      </p:sp>
    </p:spTree>
    <p:extLst>
      <p:ext uri="{BB962C8B-B14F-4D97-AF65-F5344CB8AC3E}">
        <p14:creationId xmlns:p14="http://schemas.microsoft.com/office/powerpoint/2010/main" val="9926807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1 Slayt Görüntüsü Yer Tutucusu"/>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2 Not Yer Tutucusu"/>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tr-TR" smtClean="0"/>
              <a:t>YOU NOW SEE A PICTURE FROM KAPIKULE BEFORE MODERNIZATION. </a:t>
            </a:r>
          </a:p>
          <a:p>
            <a:pPr eaLnBrk="1" hangingPunct="1">
              <a:spcBef>
                <a:spcPct val="0"/>
              </a:spcBef>
            </a:pPr>
            <a:endParaRPr lang="tr-TR" smtClean="0"/>
          </a:p>
        </p:txBody>
      </p:sp>
      <p:sp>
        <p:nvSpPr>
          <p:cNvPr id="70660" name="3 Slayt Numarası Yer Tutucusu"/>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8D83707-449B-46DE-A2E2-6A5F54F02CF4}" type="slidenum">
              <a:rPr lang="tr-TR" smtClean="0"/>
              <a:pPr fontAlgn="base">
                <a:spcBef>
                  <a:spcPct val="0"/>
                </a:spcBef>
                <a:spcAft>
                  <a:spcPct val="0"/>
                </a:spcAft>
                <a:defRPr/>
              </a:pPr>
              <a:t>23</a:t>
            </a:fld>
            <a:endParaRPr lang="tr-TR" smtClean="0"/>
          </a:p>
        </p:txBody>
      </p:sp>
    </p:spTree>
    <p:extLst>
      <p:ext uri="{BB962C8B-B14F-4D97-AF65-F5344CB8AC3E}">
        <p14:creationId xmlns:p14="http://schemas.microsoft.com/office/powerpoint/2010/main" val="37749542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1 Slayt Görüntüsü Yer Tutucusu"/>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2 Not Yer Tutucusu"/>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tr-TR" altLang="tr-TR" smtClean="0"/>
          </a:p>
        </p:txBody>
      </p:sp>
      <p:sp>
        <p:nvSpPr>
          <p:cNvPr id="93188" name="3 Slayt Numarası Yer Tutucusu"/>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defRPr/>
            </a:pPr>
            <a:fld id="{42AC348E-E929-4C93-AD9E-46109C7A0A03}" type="slidenum">
              <a:rPr lang="tr-TR" altLang="tr-TR" smtClean="0"/>
              <a:pPr eaLnBrk="1" hangingPunct="1">
                <a:spcBef>
                  <a:spcPct val="0"/>
                </a:spcBef>
                <a:defRPr/>
              </a:pPr>
              <a:t>24</a:t>
            </a:fld>
            <a:endParaRPr lang="tr-TR" altLang="tr-TR" smtClean="0"/>
          </a:p>
        </p:txBody>
      </p:sp>
    </p:spTree>
    <p:extLst>
      <p:ext uri="{BB962C8B-B14F-4D97-AF65-F5344CB8AC3E}">
        <p14:creationId xmlns:p14="http://schemas.microsoft.com/office/powerpoint/2010/main" val="707466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1 Slayt Görüntüsü Yer Tutucusu"/>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2 Not Yer Tutucusu"/>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tr-TR" smtClean="0"/>
              <a:t>AND THESE ARE TAKEN AFTER MODERNIZATION. </a:t>
            </a:r>
          </a:p>
          <a:p>
            <a:pPr eaLnBrk="1" hangingPunct="1">
              <a:spcBef>
                <a:spcPct val="0"/>
              </a:spcBef>
            </a:pPr>
            <a:endParaRPr lang="tr-TR" smtClean="0"/>
          </a:p>
        </p:txBody>
      </p:sp>
      <p:sp>
        <p:nvSpPr>
          <p:cNvPr id="70660" name="3 Slayt Numarası Yer Tutucusu"/>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DD1777C-F9DA-4789-B137-8BAF660931B9}" type="slidenum">
              <a:rPr lang="tr-TR" smtClean="0"/>
              <a:pPr fontAlgn="base">
                <a:spcBef>
                  <a:spcPct val="0"/>
                </a:spcBef>
                <a:spcAft>
                  <a:spcPct val="0"/>
                </a:spcAft>
                <a:defRPr/>
              </a:pPr>
              <a:t>26</a:t>
            </a:fld>
            <a:endParaRPr lang="tr-TR" smtClean="0"/>
          </a:p>
        </p:txBody>
      </p:sp>
    </p:spTree>
    <p:extLst>
      <p:ext uri="{BB962C8B-B14F-4D97-AF65-F5344CB8AC3E}">
        <p14:creationId xmlns:p14="http://schemas.microsoft.com/office/powerpoint/2010/main" val="36212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1 Slayt Görüntüsü Yer Tutucusu"/>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2 Not Yer Tutucusu"/>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tr-TR" smtClean="0"/>
          </a:p>
        </p:txBody>
      </p:sp>
      <p:sp>
        <p:nvSpPr>
          <p:cNvPr id="4" name="3 Slayt Numarası Yer Tutucusu"/>
          <p:cNvSpPr>
            <a:spLocks noGrp="1"/>
          </p:cNvSpPr>
          <p:nvPr>
            <p:ph type="sldNum" sz="quarter" idx="5"/>
          </p:nvPr>
        </p:nvSpPr>
        <p:spPr/>
        <p:txBody>
          <a:bodyPr/>
          <a:lstStyle/>
          <a:p>
            <a:pPr>
              <a:defRPr/>
            </a:pPr>
            <a:fld id="{0E331E42-73C3-4F61-A179-4C2AFE9E1251}" type="slidenum">
              <a:rPr lang="tr-TR" smtClean="0"/>
              <a:pPr>
                <a:defRPr/>
              </a:pPr>
              <a:t>27</a:t>
            </a:fld>
            <a:endParaRPr lang="tr-TR"/>
          </a:p>
        </p:txBody>
      </p:sp>
    </p:spTree>
    <p:extLst>
      <p:ext uri="{BB962C8B-B14F-4D97-AF65-F5344CB8AC3E}">
        <p14:creationId xmlns:p14="http://schemas.microsoft.com/office/powerpoint/2010/main" val="3979962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1 Slayt Görüntüsü Yer Tutucusu"/>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2 Not Yer Tutucusu"/>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tr-TR" smtClean="0"/>
          </a:p>
        </p:txBody>
      </p:sp>
      <p:sp>
        <p:nvSpPr>
          <p:cNvPr id="70660" name="3 Slayt Numarası Yer Tutucusu"/>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5B35915-CA2A-44C8-B5F5-92F3E5D11FB7}" type="slidenum">
              <a:rPr lang="tr-TR" smtClean="0"/>
              <a:pPr fontAlgn="base">
                <a:spcBef>
                  <a:spcPct val="0"/>
                </a:spcBef>
                <a:spcAft>
                  <a:spcPct val="0"/>
                </a:spcAft>
                <a:defRPr/>
              </a:pPr>
              <a:t>28</a:t>
            </a:fld>
            <a:endParaRPr lang="tr-TR" smtClean="0"/>
          </a:p>
        </p:txBody>
      </p:sp>
    </p:spTree>
    <p:extLst>
      <p:ext uri="{BB962C8B-B14F-4D97-AF65-F5344CB8AC3E}">
        <p14:creationId xmlns:p14="http://schemas.microsoft.com/office/powerpoint/2010/main" val="10027723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1 Slayt Görüntüsü Yer Tutucusu"/>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9" name="2 Not Yer Tutucusu"/>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tr-TR" smtClean="0"/>
              <a:t>HABUR BORDER GATE IS OUR BORDER WITH IRAQ. </a:t>
            </a:r>
          </a:p>
          <a:p>
            <a:pPr>
              <a:spcBef>
                <a:spcPct val="0"/>
              </a:spcBef>
            </a:pPr>
            <a:endParaRPr lang="tr-TR" smtClean="0"/>
          </a:p>
        </p:txBody>
      </p:sp>
      <p:sp>
        <p:nvSpPr>
          <p:cNvPr id="26628" name="3 Slayt Numarası Yer Tutucusu"/>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87B55A3-5632-4EEE-B8C2-B7C337527E78}" type="slidenum">
              <a:rPr lang="tr-TR">
                <a:solidFill>
                  <a:srgbClr val="000000"/>
                </a:solidFill>
              </a:rPr>
              <a:pPr fontAlgn="base">
                <a:spcBef>
                  <a:spcPct val="0"/>
                </a:spcBef>
                <a:spcAft>
                  <a:spcPct val="0"/>
                </a:spcAft>
                <a:defRPr/>
              </a:pPr>
              <a:t>29</a:t>
            </a:fld>
            <a:endParaRPr lang="tr-TR">
              <a:solidFill>
                <a:srgbClr val="000000"/>
              </a:solidFill>
            </a:endParaRPr>
          </a:p>
        </p:txBody>
      </p:sp>
    </p:spTree>
    <p:extLst>
      <p:ext uri="{BB962C8B-B14F-4D97-AF65-F5344CB8AC3E}">
        <p14:creationId xmlns:p14="http://schemas.microsoft.com/office/powerpoint/2010/main" val="20322237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1 Slayt Görüntüsü Yer Tutucusu"/>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2 Not Yer Tutucusu"/>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tr-TR" smtClean="0"/>
          </a:p>
        </p:txBody>
      </p:sp>
      <p:sp>
        <p:nvSpPr>
          <p:cNvPr id="56324" name="3 Slayt Numarası Yer Tutucusu"/>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692FC7C3-EE8A-4485-9B22-BB57D92D288D}" type="slidenum">
              <a:rPr lang="tr-TR">
                <a:solidFill>
                  <a:prstClr val="black"/>
                </a:solidFill>
              </a:rPr>
              <a:pPr>
                <a:defRPr/>
              </a:pPr>
              <a:t>2</a:t>
            </a:fld>
            <a:endParaRPr lang="tr-TR">
              <a:solidFill>
                <a:prstClr val="black"/>
              </a:solidFill>
            </a:endParaRPr>
          </a:p>
        </p:txBody>
      </p:sp>
    </p:spTree>
    <p:extLst>
      <p:ext uri="{BB962C8B-B14F-4D97-AF65-F5344CB8AC3E}">
        <p14:creationId xmlns:p14="http://schemas.microsoft.com/office/powerpoint/2010/main" val="6785625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1 Slayt Görüntüsü Yer Tutucusu"/>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2 Not Yer Tutucusu"/>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tr-TR" smtClean="0"/>
              <a:t>THE PICTURE IS TAKEN BEFORE MODERNIZATION. </a:t>
            </a:r>
          </a:p>
          <a:p>
            <a:pPr>
              <a:spcBef>
                <a:spcPct val="0"/>
              </a:spcBef>
            </a:pPr>
            <a:endParaRPr lang="tr-TR" smtClean="0"/>
          </a:p>
        </p:txBody>
      </p:sp>
      <p:sp>
        <p:nvSpPr>
          <p:cNvPr id="28676" name="3 Slayt Numarası Yer Tutucusu"/>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B4ED7A3-A3BA-4339-896B-926A82F2DF2B}" type="slidenum">
              <a:rPr lang="tr-TR">
                <a:solidFill>
                  <a:srgbClr val="000000"/>
                </a:solidFill>
              </a:rPr>
              <a:pPr fontAlgn="base">
                <a:spcBef>
                  <a:spcPct val="0"/>
                </a:spcBef>
                <a:spcAft>
                  <a:spcPct val="0"/>
                </a:spcAft>
                <a:defRPr/>
              </a:pPr>
              <a:t>30</a:t>
            </a:fld>
            <a:endParaRPr lang="tr-TR">
              <a:solidFill>
                <a:srgbClr val="000000"/>
              </a:solidFill>
            </a:endParaRPr>
          </a:p>
        </p:txBody>
      </p:sp>
    </p:spTree>
    <p:extLst>
      <p:ext uri="{BB962C8B-B14F-4D97-AF65-F5344CB8AC3E}">
        <p14:creationId xmlns:p14="http://schemas.microsoft.com/office/powerpoint/2010/main" val="42825298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1 Slayt Görüntüsü Yer Tutucusu"/>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1" name="2 Not Yer Tutucusu"/>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tr-TR" smtClean="0"/>
              <a:t>AND THESE ARE AFTER.</a:t>
            </a:r>
          </a:p>
          <a:p>
            <a:pPr>
              <a:spcBef>
                <a:spcPct val="0"/>
              </a:spcBef>
            </a:pPr>
            <a:endParaRPr lang="tr-TR" smtClean="0"/>
          </a:p>
        </p:txBody>
      </p:sp>
      <p:sp>
        <p:nvSpPr>
          <p:cNvPr id="28676" name="3 Slayt Numarası Yer Tutucusu"/>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30EFFDD-4CBA-480B-92BF-DFF540C2824D}" type="slidenum">
              <a:rPr lang="tr-TR">
                <a:solidFill>
                  <a:srgbClr val="000000"/>
                </a:solidFill>
              </a:rPr>
              <a:pPr fontAlgn="base">
                <a:spcBef>
                  <a:spcPct val="0"/>
                </a:spcBef>
                <a:spcAft>
                  <a:spcPct val="0"/>
                </a:spcAft>
                <a:defRPr/>
              </a:pPr>
              <a:t>31</a:t>
            </a:fld>
            <a:endParaRPr lang="tr-TR">
              <a:solidFill>
                <a:srgbClr val="000000"/>
              </a:solidFill>
            </a:endParaRPr>
          </a:p>
        </p:txBody>
      </p:sp>
    </p:spTree>
    <p:extLst>
      <p:ext uri="{BB962C8B-B14F-4D97-AF65-F5344CB8AC3E}">
        <p14:creationId xmlns:p14="http://schemas.microsoft.com/office/powerpoint/2010/main" val="5666799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1 Slayt Görüntüsü Yer Tutucusu"/>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5" name="2 Not Yer Tutucusu"/>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tr-TR" smtClean="0"/>
          </a:p>
        </p:txBody>
      </p:sp>
      <p:sp>
        <p:nvSpPr>
          <p:cNvPr id="29700" name="3 Slayt Numarası Yer Tutucusu"/>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6B605E1-3B04-4530-9E2F-132532BE300D}" type="slidenum">
              <a:rPr lang="tr-TR">
                <a:solidFill>
                  <a:srgbClr val="000000"/>
                </a:solidFill>
              </a:rPr>
              <a:pPr fontAlgn="base">
                <a:spcBef>
                  <a:spcPct val="0"/>
                </a:spcBef>
                <a:spcAft>
                  <a:spcPct val="0"/>
                </a:spcAft>
                <a:defRPr/>
              </a:pPr>
              <a:t>32</a:t>
            </a:fld>
            <a:endParaRPr lang="tr-TR">
              <a:solidFill>
                <a:srgbClr val="000000"/>
              </a:solidFill>
            </a:endParaRPr>
          </a:p>
        </p:txBody>
      </p:sp>
    </p:spTree>
    <p:extLst>
      <p:ext uri="{BB962C8B-B14F-4D97-AF65-F5344CB8AC3E}">
        <p14:creationId xmlns:p14="http://schemas.microsoft.com/office/powerpoint/2010/main" val="5804209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1 Slayt Görüntüsü Yer Tutucusu"/>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79" name="2 Not Yer Tutucusu"/>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tr-TR" smtClean="0"/>
          </a:p>
        </p:txBody>
      </p:sp>
      <p:sp>
        <p:nvSpPr>
          <p:cNvPr id="31748" name="3 Slayt Numarası Yer Tutucusu"/>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7464CE6-7C33-4B03-975F-D4CFEC9BC7B4}" type="slidenum">
              <a:rPr lang="tr-TR">
                <a:solidFill>
                  <a:srgbClr val="000000"/>
                </a:solidFill>
              </a:rPr>
              <a:pPr fontAlgn="base">
                <a:spcBef>
                  <a:spcPct val="0"/>
                </a:spcBef>
                <a:spcAft>
                  <a:spcPct val="0"/>
                </a:spcAft>
                <a:defRPr/>
              </a:pPr>
              <a:t>33</a:t>
            </a:fld>
            <a:endParaRPr lang="tr-TR">
              <a:solidFill>
                <a:srgbClr val="000000"/>
              </a:solidFill>
            </a:endParaRPr>
          </a:p>
        </p:txBody>
      </p:sp>
    </p:spTree>
    <p:extLst>
      <p:ext uri="{BB962C8B-B14F-4D97-AF65-F5344CB8AC3E}">
        <p14:creationId xmlns:p14="http://schemas.microsoft.com/office/powerpoint/2010/main" val="21167231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1 Slayt Görüntüsü Yer Tutucusu"/>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3" name="2 Not Yer Tutucusu"/>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tr-TR" smtClean="0"/>
              <a:t>CILVEGOZU BORDER GATE IS THE BUSIEST GATE WIYTH SYRIA. </a:t>
            </a:r>
          </a:p>
          <a:p>
            <a:pPr>
              <a:spcBef>
                <a:spcPct val="0"/>
              </a:spcBef>
            </a:pPr>
            <a:endParaRPr lang="tr-TR" smtClean="0"/>
          </a:p>
        </p:txBody>
      </p:sp>
      <p:sp>
        <p:nvSpPr>
          <p:cNvPr id="20484" name="3 Slayt Numarası Yer Tutucusu"/>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455663C-A9DE-4B27-B54C-E419457D426D}" type="slidenum">
              <a:rPr lang="tr-TR">
                <a:solidFill>
                  <a:srgbClr val="000000"/>
                </a:solidFill>
              </a:rPr>
              <a:pPr fontAlgn="base">
                <a:spcBef>
                  <a:spcPct val="0"/>
                </a:spcBef>
                <a:spcAft>
                  <a:spcPct val="0"/>
                </a:spcAft>
                <a:defRPr/>
              </a:pPr>
              <a:t>34</a:t>
            </a:fld>
            <a:endParaRPr lang="tr-TR">
              <a:solidFill>
                <a:srgbClr val="000000"/>
              </a:solidFill>
            </a:endParaRPr>
          </a:p>
        </p:txBody>
      </p:sp>
    </p:spTree>
    <p:extLst>
      <p:ext uri="{BB962C8B-B14F-4D97-AF65-F5344CB8AC3E}">
        <p14:creationId xmlns:p14="http://schemas.microsoft.com/office/powerpoint/2010/main" val="19745699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1 Slayt Görüntüsü Yer Tutucusu"/>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1" name="2 Not Yer Tutucusu"/>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tr-TR" smtClean="0"/>
              <a:t>THIS PICTURE IS TAKEN BEFORE MODERNIZATION. </a:t>
            </a:r>
          </a:p>
          <a:p>
            <a:pPr>
              <a:spcBef>
                <a:spcPct val="0"/>
              </a:spcBef>
            </a:pPr>
            <a:endParaRPr lang="tr-TR" smtClean="0"/>
          </a:p>
        </p:txBody>
      </p:sp>
      <p:sp>
        <p:nvSpPr>
          <p:cNvPr id="23556" name="3 Slayt Numarası Yer Tutucusu"/>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5A866CB-FDBE-4063-83D1-A838D50D72AB}" type="slidenum">
              <a:rPr lang="tr-TR">
                <a:solidFill>
                  <a:srgbClr val="000000"/>
                </a:solidFill>
              </a:rPr>
              <a:pPr fontAlgn="base">
                <a:spcBef>
                  <a:spcPct val="0"/>
                </a:spcBef>
                <a:spcAft>
                  <a:spcPct val="0"/>
                </a:spcAft>
                <a:defRPr/>
              </a:pPr>
              <a:t>35</a:t>
            </a:fld>
            <a:endParaRPr lang="tr-TR">
              <a:solidFill>
                <a:srgbClr val="000000"/>
              </a:solidFill>
            </a:endParaRPr>
          </a:p>
        </p:txBody>
      </p:sp>
    </p:spTree>
    <p:extLst>
      <p:ext uri="{BB962C8B-B14F-4D97-AF65-F5344CB8AC3E}">
        <p14:creationId xmlns:p14="http://schemas.microsoft.com/office/powerpoint/2010/main" val="26136567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1 Slayt Görüntüsü Yer Tutucusu"/>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5475" name="2 Not Yer Tutucusu"/>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tr-TR" smtClean="0"/>
              <a:t>AND THESE ARE AFTER. </a:t>
            </a:r>
          </a:p>
          <a:p>
            <a:pPr>
              <a:spcBef>
                <a:spcPct val="0"/>
              </a:spcBef>
            </a:pPr>
            <a:endParaRPr lang="tr-TR" smtClean="0"/>
          </a:p>
        </p:txBody>
      </p:sp>
      <p:sp>
        <p:nvSpPr>
          <p:cNvPr id="24580" name="3 Slayt Numarası Yer Tutucusu"/>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90EDF4A-9614-44AB-B1BB-B7FC3706133F}" type="slidenum">
              <a:rPr lang="tr-TR">
                <a:solidFill>
                  <a:srgbClr val="000000"/>
                </a:solidFill>
              </a:rPr>
              <a:pPr fontAlgn="base">
                <a:spcBef>
                  <a:spcPct val="0"/>
                </a:spcBef>
                <a:spcAft>
                  <a:spcPct val="0"/>
                </a:spcAft>
                <a:defRPr/>
              </a:pPr>
              <a:t>36</a:t>
            </a:fld>
            <a:endParaRPr lang="tr-TR">
              <a:solidFill>
                <a:srgbClr val="000000"/>
              </a:solidFill>
            </a:endParaRPr>
          </a:p>
        </p:txBody>
      </p:sp>
    </p:spTree>
    <p:extLst>
      <p:ext uri="{BB962C8B-B14F-4D97-AF65-F5344CB8AC3E}">
        <p14:creationId xmlns:p14="http://schemas.microsoft.com/office/powerpoint/2010/main" val="23126881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1 Slayt Görüntüsü Yer Tutucusu"/>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523" name="2 Not Yer Tutucusu"/>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tr-TR" smtClean="0"/>
          </a:p>
        </p:txBody>
      </p:sp>
      <p:sp>
        <p:nvSpPr>
          <p:cNvPr id="4" name="3 Slayt Numarası Yer Tutucusu"/>
          <p:cNvSpPr>
            <a:spLocks noGrp="1"/>
          </p:cNvSpPr>
          <p:nvPr>
            <p:ph type="sldNum" sz="quarter" idx="5"/>
          </p:nvPr>
        </p:nvSpPr>
        <p:spPr/>
        <p:txBody>
          <a:bodyPr/>
          <a:lstStyle/>
          <a:p>
            <a:pPr>
              <a:defRPr/>
            </a:pPr>
            <a:fld id="{DC4CFC0D-A4AF-4BC1-9721-95CBD8969B8A}" type="slidenum">
              <a:rPr lang="tr-TR" smtClean="0"/>
              <a:pPr>
                <a:defRPr/>
              </a:pPr>
              <a:t>37</a:t>
            </a:fld>
            <a:endParaRPr lang="tr-TR"/>
          </a:p>
        </p:txBody>
      </p:sp>
    </p:spTree>
    <p:extLst>
      <p:ext uri="{BB962C8B-B14F-4D97-AF65-F5344CB8AC3E}">
        <p14:creationId xmlns:p14="http://schemas.microsoft.com/office/powerpoint/2010/main" val="16873982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1 Slayt Görüntüsü Yer Tutucusu"/>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7" name="2 Not Yer Tutucusu"/>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tr-TR" smtClean="0"/>
          </a:p>
        </p:txBody>
      </p:sp>
      <p:sp>
        <p:nvSpPr>
          <p:cNvPr id="4" name="3 Slayt Numarası Yer Tutucusu"/>
          <p:cNvSpPr>
            <a:spLocks noGrp="1"/>
          </p:cNvSpPr>
          <p:nvPr>
            <p:ph type="sldNum" sz="quarter" idx="5"/>
          </p:nvPr>
        </p:nvSpPr>
        <p:spPr/>
        <p:txBody>
          <a:bodyPr/>
          <a:lstStyle/>
          <a:p>
            <a:pPr>
              <a:defRPr/>
            </a:pPr>
            <a:fld id="{2CDBFE42-6D28-4569-A6E7-72270948E172}" type="slidenum">
              <a:rPr lang="tr-TR" smtClean="0"/>
              <a:pPr>
                <a:defRPr/>
              </a:pPr>
              <a:t>38</a:t>
            </a:fld>
            <a:endParaRPr lang="tr-TR"/>
          </a:p>
        </p:txBody>
      </p:sp>
    </p:spTree>
    <p:extLst>
      <p:ext uri="{BB962C8B-B14F-4D97-AF65-F5344CB8AC3E}">
        <p14:creationId xmlns:p14="http://schemas.microsoft.com/office/powerpoint/2010/main" val="3907931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1 Slayt Görüntüsü Yer Tutucusu"/>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1" name="2 Not Yer Tutucusu"/>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tr-TR" smtClean="0"/>
              <a:t>SARP BORDER GATE IS WITH GEORGIA.</a:t>
            </a:r>
          </a:p>
          <a:p>
            <a:pPr eaLnBrk="1" hangingPunct="1">
              <a:spcBef>
                <a:spcPct val="0"/>
              </a:spcBef>
            </a:pPr>
            <a:endParaRPr lang="tr-TR" smtClean="0"/>
          </a:p>
        </p:txBody>
      </p:sp>
      <p:sp>
        <p:nvSpPr>
          <p:cNvPr id="22532" name="3 Slayt Numarası Yer Tutucusu"/>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DED238D-3BD6-4F8F-AA04-9A635E76D283}" type="slidenum">
              <a:rPr lang="tr-TR" smtClean="0">
                <a:solidFill>
                  <a:srgbClr val="000000"/>
                </a:solidFill>
              </a:rPr>
              <a:pPr fontAlgn="base">
                <a:spcBef>
                  <a:spcPct val="0"/>
                </a:spcBef>
                <a:spcAft>
                  <a:spcPct val="0"/>
                </a:spcAft>
                <a:defRPr/>
              </a:pPr>
              <a:t>39</a:t>
            </a:fld>
            <a:endParaRPr lang="tr-TR" smtClean="0">
              <a:solidFill>
                <a:srgbClr val="000000"/>
              </a:solidFill>
            </a:endParaRPr>
          </a:p>
        </p:txBody>
      </p:sp>
    </p:spTree>
    <p:extLst>
      <p:ext uri="{BB962C8B-B14F-4D97-AF65-F5344CB8AC3E}">
        <p14:creationId xmlns:p14="http://schemas.microsoft.com/office/powerpoint/2010/main" val="38348088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1 Slayt Görüntüsü Yer Tutucusu"/>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2 Not Yer Tutucusu"/>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tr-TR" smtClean="0"/>
          </a:p>
        </p:txBody>
      </p:sp>
      <p:sp>
        <p:nvSpPr>
          <p:cNvPr id="56324" name="3 Slayt Numarası Yer Tutucusu"/>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064D3D1F-C451-412E-BDEE-530904795FB6}" type="slidenum">
              <a:rPr lang="tr-TR">
                <a:solidFill>
                  <a:prstClr val="black"/>
                </a:solidFill>
              </a:rPr>
              <a:pPr>
                <a:defRPr/>
              </a:pPr>
              <a:t>3</a:t>
            </a:fld>
            <a:endParaRPr lang="tr-TR">
              <a:solidFill>
                <a:prstClr val="black"/>
              </a:solidFill>
            </a:endParaRPr>
          </a:p>
        </p:txBody>
      </p:sp>
    </p:spTree>
    <p:extLst>
      <p:ext uri="{BB962C8B-B14F-4D97-AF65-F5344CB8AC3E}">
        <p14:creationId xmlns:p14="http://schemas.microsoft.com/office/powerpoint/2010/main" val="235328060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1 Slayt Görüntüsü Yer Tutucusu"/>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19" name="2 Not Yer Tutucusu"/>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tr-TR" smtClean="0"/>
              <a:t>PLEASE HAVE A LOOK AT THE DRAMATIC CHANGE.</a:t>
            </a:r>
          </a:p>
        </p:txBody>
      </p:sp>
      <p:sp>
        <p:nvSpPr>
          <p:cNvPr id="25604" name="3 Slayt Numarası Yer Tutucusu"/>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9BBB4A1-1933-4EF4-AD84-99CF7871B529}" type="slidenum">
              <a:rPr lang="tr-TR" smtClean="0">
                <a:solidFill>
                  <a:srgbClr val="000000"/>
                </a:solidFill>
              </a:rPr>
              <a:pPr fontAlgn="base">
                <a:spcBef>
                  <a:spcPct val="0"/>
                </a:spcBef>
                <a:spcAft>
                  <a:spcPct val="0"/>
                </a:spcAft>
                <a:defRPr/>
              </a:pPr>
              <a:t>40</a:t>
            </a:fld>
            <a:endParaRPr lang="tr-TR" smtClean="0">
              <a:solidFill>
                <a:srgbClr val="000000"/>
              </a:solidFill>
            </a:endParaRPr>
          </a:p>
        </p:txBody>
      </p:sp>
    </p:spTree>
    <p:extLst>
      <p:ext uri="{BB962C8B-B14F-4D97-AF65-F5344CB8AC3E}">
        <p14:creationId xmlns:p14="http://schemas.microsoft.com/office/powerpoint/2010/main" val="21925056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1 Slayt Görüntüsü Yer Tutucusu"/>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4691" name="2 Not Yer Tutucusu"/>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tr-TR" smtClean="0"/>
          </a:p>
        </p:txBody>
      </p:sp>
      <p:sp>
        <p:nvSpPr>
          <p:cNvPr id="28676" name="3 Slayt Numarası Yer Tutucusu"/>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B5A8D84-D42D-4992-8019-809F51EFD0A3}" type="slidenum">
              <a:rPr lang="tr-TR" smtClean="0">
                <a:solidFill>
                  <a:srgbClr val="000000"/>
                </a:solidFill>
              </a:rPr>
              <a:pPr fontAlgn="base">
                <a:spcBef>
                  <a:spcPct val="0"/>
                </a:spcBef>
                <a:spcAft>
                  <a:spcPct val="0"/>
                </a:spcAft>
                <a:defRPr/>
              </a:pPr>
              <a:t>41</a:t>
            </a:fld>
            <a:endParaRPr lang="tr-TR" smtClean="0">
              <a:solidFill>
                <a:srgbClr val="000000"/>
              </a:solidFill>
            </a:endParaRPr>
          </a:p>
        </p:txBody>
      </p:sp>
    </p:spTree>
    <p:extLst>
      <p:ext uri="{BB962C8B-B14F-4D97-AF65-F5344CB8AC3E}">
        <p14:creationId xmlns:p14="http://schemas.microsoft.com/office/powerpoint/2010/main" val="13603909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1 Slayt Görüntüsü Yer Tutucusu"/>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43" name="2 Not Yer Tutucusu"/>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tr-TR" smtClean="0"/>
          </a:p>
        </p:txBody>
      </p:sp>
      <p:sp>
        <p:nvSpPr>
          <p:cNvPr id="25604" name="3 Slayt Numarası Yer Tutucusu"/>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5748041-6A04-45FF-871B-028410997A55}" type="slidenum">
              <a:rPr lang="tr-TR" smtClean="0">
                <a:solidFill>
                  <a:srgbClr val="000000"/>
                </a:solidFill>
              </a:rPr>
              <a:pPr fontAlgn="base">
                <a:spcBef>
                  <a:spcPct val="0"/>
                </a:spcBef>
                <a:spcAft>
                  <a:spcPct val="0"/>
                </a:spcAft>
                <a:defRPr/>
              </a:pPr>
              <a:t>42</a:t>
            </a:fld>
            <a:endParaRPr lang="tr-TR" smtClean="0">
              <a:solidFill>
                <a:srgbClr val="000000"/>
              </a:solidFill>
            </a:endParaRPr>
          </a:p>
        </p:txBody>
      </p:sp>
    </p:spTree>
    <p:extLst>
      <p:ext uri="{BB962C8B-B14F-4D97-AF65-F5344CB8AC3E}">
        <p14:creationId xmlns:p14="http://schemas.microsoft.com/office/powerpoint/2010/main" val="420581241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1 Slayt Görüntüsü Yer Tutucusu"/>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7" name="2 Not Yer Tutucusu"/>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tr-TR" smtClean="0"/>
          </a:p>
        </p:txBody>
      </p:sp>
      <p:sp>
        <p:nvSpPr>
          <p:cNvPr id="26628" name="3 Slayt Numarası Yer Tutucusu"/>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003B479-2644-4227-9426-40EFA32E4FCE}" type="slidenum">
              <a:rPr lang="tr-TR" smtClean="0">
                <a:solidFill>
                  <a:srgbClr val="000000"/>
                </a:solidFill>
              </a:rPr>
              <a:pPr fontAlgn="base">
                <a:spcBef>
                  <a:spcPct val="0"/>
                </a:spcBef>
                <a:spcAft>
                  <a:spcPct val="0"/>
                </a:spcAft>
                <a:defRPr/>
              </a:pPr>
              <a:t>43</a:t>
            </a:fld>
            <a:endParaRPr lang="tr-TR" smtClean="0">
              <a:solidFill>
                <a:srgbClr val="000000"/>
              </a:solidFill>
            </a:endParaRPr>
          </a:p>
        </p:txBody>
      </p:sp>
    </p:spTree>
    <p:extLst>
      <p:ext uri="{BB962C8B-B14F-4D97-AF65-F5344CB8AC3E}">
        <p14:creationId xmlns:p14="http://schemas.microsoft.com/office/powerpoint/2010/main" val="193120988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1 Slayt Görüntüsü Yer Tutucusu"/>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5715" name="2 Not Yer Tutucusu"/>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tr-TR" smtClean="0"/>
          </a:p>
        </p:txBody>
      </p:sp>
      <p:sp>
        <p:nvSpPr>
          <p:cNvPr id="28676" name="3 Slayt Numarası Yer Tutucusu"/>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106F5DB-319F-414D-8ABB-74A807C664F6}" type="slidenum">
              <a:rPr lang="tr-TR" smtClean="0">
                <a:solidFill>
                  <a:srgbClr val="000000"/>
                </a:solidFill>
              </a:rPr>
              <a:pPr fontAlgn="base">
                <a:spcBef>
                  <a:spcPct val="0"/>
                </a:spcBef>
                <a:spcAft>
                  <a:spcPct val="0"/>
                </a:spcAft>
                <a:defRPr/>
              </a:pPr>
              <a:t>44</a:t>
            </a:fld>
            <a:endParaRPr lang="tr-TR" smtClean="0">
              <a:solidFill>
                <a:srgbClr val="000000"/>
              </a:solidFill>
            </a:endParaRPr>
          </a:p>
        </p:txBody>
      </p:sp>
    </p:spTree>
    <p:extLst>
      <p:ext uri="{BB962C8B-B14F-4D97-AF65-F5344CB8AC3E}">
        <p14:creationId xmlns:p14="http://schemas.microsoft.com/office/powerpoint/2010/main" val="297695484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1 Slayt Görüntüsü Yer Tutucusu"/>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6739" name="2 Not Yer Tutucusu"/>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tr-TR" smtClean="0"/>
          </a:p>
        </p:txBody>
      </p:sp>
      <p:sp>
        <p:nvSpPr>
          <p:cNvPr id="4" name="3 Slayt Numarası Yer Tutucusu"/>
          <p:cNvSpPr>
            <a:spLocks noGrp="1"/>
          </p:cNvSpPr>
          <p:nvPr>
            <p:ph type="sldNum" sz="quarter" idx="5"/>
          </p:nvPr>
        </p:nvSpPr>
        <p:spPr/>
        <p:txBody>
          <a:bodyPr/>
          <a:lstStyle/>
          <a:p>
            <a:pPr>
              <a:defRPr/>
            </a:pPr>
            <a:fld id="{D534A08A-FCE3-4A77-880D-45AF7B89B3D6}" type="slidenum">
              <a:rPr lang="tr-TR" smtClean="0"/>
              <a:pPr>
                <a:defRPr/>
              </a:pPr>
              <a:t>45</a:t>
            </a:fld>
            <a:endParaRPr lang="tr-TR"/>
          </a:p>
        </p:txBody>
      </p:sp>
    </p:spTree>
    <p:extLst>
      <p:ext uri="{BB962C8B-B14F-4D97-AF65-F5344CB8AC3E}">
        <p14:creationId xmlns:p14="http://schemas.microsoft.com/office/powerpoint/2010/main" val="374240507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1 Slayt Görüntüsü Yer Tutucusu"/>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7763" name="2 Not Yer Tutucusu"/>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tr-TR" smtClean="0"/>
              <a:t>THE LAST COMLETED IS HAMZABEYLI BORDER GATE.</a:t>
            </a:r>
          </a:p>
          <a:p>
            <a:pPr>
              <a:spcBef>
                <a:spcPct val="0"/>
              </a:spcBef>
            </a:pPr>
            <a:endParaRPr lang="tr-TR" smtClean="0"/>
          </a:p>
        </p:txBody>
      </p:sp>
      <p:sp>
        <p:nvSpPr>
          <p:cNvPr id="13316" name="3 Slayt Numarası Yer Tutucusu"/>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83BA104-1F2E-410E-BDC7-EF511E831E83}" type="slidenum">
              <a:rPr lang="tr-TR">
                <a:solidFill>
                  <a:srgbClr val="000000"/>
                </a:solidFill>
              </a:rPr>
              <a:pPr fontAlgn="base">
                <a:spcBef>
                  <a:spcPct val="0"/>
                </a:spcBef>
                <a:spcAft>
                  <a:spcPct val="0"/>
                </a:spcAft>
                <a:defRPr/>
              </a:pPr>
              <a:t>46</a:t>
            </a:fld>
            <a:endParaRPr lang="tr-TR">
              <a:solidFill>
                <a:srgbClr val="000000"/>
              </a:solidFill>
            </a:endParaRPr>
          </a:p>
        </p:txBody>
      </p:sp>
    </p:spTree>
    <p:extLst>
      <p:ext uri="{BB962C8B-B14F-4D97-AF65-F5344CB8AC3E}">
        <p14:creationId xmlns:p14="http://schemas.microsoft.com/office/powerpoint/2010/main" val="348882142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1 Slayt Görüntüsü Yer Tutucusu"/>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2 Not Yer Tutucusu"/>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tr-TR" altLang="tr-TR" smtClean="0"/>
          </a:p>
        </p:txBody>
      </p:sp>
      <p:sp>
        <p:nvSpPr>
          <p:cNvPr id="23556" name="3 Slayt Numarası Yer Tutucusu"/>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defRPr/>
            </a:pPr>
            <a:fld id="{6C4A9F88-EAAD-4F90-8361-2E114564707A}" type="slidenum">
              <a:rPr lang="tr-TR">
                <a:solidFill>
                  <a:srgbClr val="000000"/>
                </a:solidFill>
              </a:rPr>
              <a:pPr>
                <a:defRPr/>
              </a:pPr>
              <a:t>47</a:t>
            </a:fld>
            <a:endParaRPr lang="tr-TR">
              <a:solidFill>
                <a:srgbClr val="000000"/>
              </a:solidFill>
            </a:endParaRPr>
          </a:p>
        </p:txBody>
      </p:sp>
    </p:spTree>
    <p:extLst>
      <p:ext uri="{BB962C8B-B14F-4D97-AF65-F5344CB8AC3E}">
        <p14:creationId xmlns:p14="http://schemas.microsoft.com/office/powerpoint/2010/main" val="1941642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ayt Görüntüsü Yer Tutucus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Not Yer Tutucusu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tr-TR" altLang="tr-TR" smtClean="0"/>
          </a:p>
        </p:txBody>
      </p:sp>
      <p:sp>
        <p:nvSpPr>
          <p:cNvPr id="98308" name="Slayt Numarası Yer Tutucusu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defRPr/>
            </a:pPr>
            <a:fld id="{4D91C90E-619D-4DF2-B3A9-5B63B4CF1204}" type="slidenum">
              <a:rPr lang="tr-TR" altLang="tr-TR" smtClean="0"/>
              <a:pPr eaLnBrk="1" hangingPunct="1">
                <a:spcBef>
                  <a:spcPct val="0"/>
                </a:spcBef>
                <a:defRPr/>
              </a:pPr>
              <a:t>48</a:t>
            </a:fld>
            <a:endParaRPr lang="tr-TR" altLang="tr-TR" smtClean="0"/>
          </a:p>
        </p:txBody>
      </p:sp>
    </p:spTree>
    <p:extLst>
      <p:ext uri="{BB962C8B-B14F-4D97-AF65-F5344CB8AC3E}">
        <p14:creationId xmlns:p14="http://schemas.microsoft.com/office/powerpoint/2010/main" val="414002734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ayt Görüntüsü Yer Tutucus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Not Yer Tutucusu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tr-TR" altLang="tr-TR" smtClean="0"/>
          </a:p>
        </p:txBody>
      </p:sp>
      <p:sp>
        <p:nvSpPr>
          <p:cNvPr id="99332" name="Slayt Numarası Yer Tutucusu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defRPr/>
            </a:pPr>
            <a:fld id="{96F30125-D300-41B9-B357-20AB18738072}" type="slidenum">
              <a:rPr lang="tr-TR" altLang="tr-TR" smtClean="0"/>
              <a:pPr eaLnBrk="1" hangingPunct="1">
                <a:spcBef>
                  <a:spcPct val="0"/>
                </a:spcBef>
                <a:defRPr/>
              </a:pPr>
              <a:t>49</a:t>
            </a:fld>
            <a:endParaRPr lang="tr-TR" altLang="tr-TR" smtClean="0"/>
          </a:p>
        </p:txBody>
      </p:sp>
    </p:spTree>
    <p:extLst>
      <p:ext uri="{BB962C8B-B14F-4D97-AF65-F5344CB8AC3E}">
        <p14:creationId xmlns:p14="http://schemas.microsoft.com/office/powerpoint/2010/main" val="4447432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1 Slayt Görüntüsü Yer Tutucusu"/>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2 Not Yer Tutucusu"/>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tr-TR" smtClean="0"/>
          </a:p>
        </p:txBody>
      </p:sp>
      <p:sp>
        <p:nvSpPr>
          <p:cNvPr id="56324" name="3 Slayt Numarası Yer Tutucusu"/>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D6085F83-7374-4888-ACDE-D633B4F7F547}" type="slidenum">
              <a:rPr lang="tr-TR">
                <a:solidFill>
                  <a:prstClr val="black"/>
                </a:solidFill>
              </a:rPr>
              <a:pPr>
                <a:defRPr/>
              </a:pPr>
              <a:t>4</a:t>
            </a:fld>
            <a:endParaRPr lang="tr-TR">
              <a:solidFill>
                <a:prstClr val="black"/>
              </a:solidFill>
            </a:endParaRPr>
          </a:p>
        </p:txBody>
      </p:sp>
    </p:spTree>
    <p:extLst>
      <p:ext uri="{BB962C8B-B14F-4D97-AF65-F5344CB8AC3E}">
        <p14:creationId xmlns:p14="http://schemas.microsoft.com/office/powerpoint/2010/main" val="34328323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1 Slayt Görüntüsü Yer Tutucusu"/>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3" name="2 Not Yer Tutucusu"/>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tr-TR" smtClean="0"/>
          </a:p>
        </p:txBody>
      </p:sp>
      <p:sp>
        <p:nvSpPr>
          <p:cNvPr id="18436" name="3 Slayt Numarası Yer Tutucusu"/>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55814F79-2090-4DEF-8A13-A08AB10FE188}" type="slidenum">
              <a:rPr lang="tr-TR">
                <a:solidFill>
                  <a:srgbClr val="000000"/>
                </a:solidFill>
              </a:rPr>
              <a:pPr>
                <a:defRPr/>
              </a:pPr>
              <a:t>50</a:t>
            </a:fld>
            <a:endParaRPr lang="tr-TR">
              <a:solidFill>
                <a:srgbClr val="000000"/>
              </a:solidFill>
            </a:endParaRPr>
          </a:p>
        </p:txBody>
      </p:sp>
    </p:spTree>
    <p:extLst>
      <p:ext uri="{BB962C8B-B14F-4D97-AF65-F5344CB8AC3E}">
        <p14:creationId xmlns:p14="http://schemas.microsoft.com/office/powerpoint/2010/main" val="205330004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1 Slayt Görüntüsü Yer Tutucusu"/>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7" name="2 Not Yer Tutucusu"/>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tr-TR" smtClean="0"/>
          </a:p>
        </p:txBody>
      </p:sp>
      <p:sp>
        <p:nvSpPr>
          <p:cNvPr id="18436" name="3 Slayt Numarası Yer Tutucusu"/>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7AFF828-4933-464F-964D-BE74B47268E0}" type="slidenum">
              <a:rPr lang="tr-TR">
                <a:solidFill>
                  <a:srgbClr val="000000"/>
                </a:solidFill>
              </a:rPr>
              <a:pPr fontAlgn="base">
                <a:spcBef>
                  <a:spcPct val="0"/>
                </a:spcBef>
                <a:spcAft>
                  <a:spcPct val="0"/>
                </a:spcAft>
                <a:defRPr/>
              </a:pPr>
              <a:t>51</a:t>
            </a:fld>
            <a:endParaRPr lang="tr-TR">
              <a:solidFill>
                <a:srgbClr val="000000"/>
              </a:solidFill>
            </a:endParaRPr>
          </a:p>
        </p:txBody>
      </p:sp>
    </p:spTree>
    <p:extLst>
      <p:ext uri="{BB962C8B-B14F-4D97-AF65-F5344CB8AC3E}">
        <p14:creationId xmlns:p14="http://schemas.microsoft.com/office/powerpoint/2010/main" val="57720278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1 Slayt Görüntüsü Yer Tutucusu"/>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4931" name="2 Not Yer Tutucusu"/>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tr-TR" smtClean="0"/>
              <a:t>THANK YOU VERY MUCH FOR YOUR ATTENTION. </a:t>
            </a:r>
          </a:p>
          <a:p>
            <a:pPr>
              <a:spcBef>
                <a:spcPct val="0"/>
              </a:spcBef>
            </a:pPr>
            <a:endParaRPr lang="tr-TR" smtClean="0"/>
          </a:p>
        </p:txBody>
      </p:sp>
      <p:sp>
        <p:nvSpPr>
          <p:cNvPr id="19460" name="3 Slayt Numarası Yer Tutucusu"/>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9B60C02-8328-4970-A924-2A673ABD9E8B}" type="slidenum">
              <a:rPr lang="tr-TR">
                <a:solidFill>
                  <a:srgbClr val="000000"/>
                </a:solidFill>
              </a:rPr>
              <a:pPr fontAlgn="base">
                <a:spcBef>
                  <a:spcPct val="0"/>
                </a:spcBef>
                <a:spcAft>
                  <a:spcPct val="0"/>
                </a:spcAft>
                <a:defRPr/>
              </a:pPr>
              <a:t>52</a:t>
            </a:fld>
            <a:endParaRPr lang="tr-TR">
              <a:solidFill>
                <a:srgbClr val="000000"/>
              </a:solidFill>
            </a:endParaRPr>
          </a:p>
        </p:txBody>
      </p:sp>
    </p:spTree>
    <p:extLst>
      <p:ext uri="{BB962C8B-B14F-4D97-AF65-F5344CB8AC3E}">
        <p14:creationId xmlns:p14="http://schemas.microsoft.com/office/powerpoint/2010/main" val="39932511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1 Slayt Görüntüsü Yer Tutucusu"/>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2 Not Yer Tutucusu"/>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tr-TR" smtClean="0"/>
          </a:p>
        </p:txBody>
      </p:sp>
      <p:sp>
        <p:nvSpPr>
          <p:cNvPr id="56324" name="3 Slayt Numarası Yer Tutucusu"/>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8497667E-ABAE-409A-84A5-A8DAE372AA8C}" type="slidenum">
              <a:rPr lang="tr-TR">
                <a:solidFill>
                  <a:prstClr val="black"/>
                </a:solidFill>
              </a:rPr>
              <a:pPr>
                <a:defRPr/>
              </a:pPr>
              <a:t>5</a:t>
            </a:fld>
            <a:endParaRPr lang="tr-TR">
              <a:solidFill>
                <a:prstClr val="black"/>
              </a:solidFill>
            </a:endParaRPr>
          </a:p>
        </p:txBody>
      </p:sp>
    </p:spTree>
    <p:extLst>
      <p:ext uri="{BB962C8B-B14F-4D97-AF65-F5344CB8AC3E}">
        <p14:creationId xmlns:p14="http://schemas.microsoft.com/office/powerpoint/2010/main" val="32313810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1 Slayt Görüntüsü Yer Tutucusu"/>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2 Not Yer Tutucusu"/>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tr-TR" dirty="0" smtClean="0"/>
              <a:t>I WOULD LIKE TO START WITH INTRODUCING MY COMPANY “GTI”.</a:t>
            </a:r>
          </a:p>
          <a:p>
            <a:r>
              <a:rPr lang="tr-TR" dirty="0" smtClean="0"/>
              <a:t>GTI HAS BEEN INCORPORATED IN 2005, BY THE UNION OF CHAMBERS AND COMMODITY EXCHANGES OF TURKEY, WHICH IS KNOWN AS “TOBB”, AND 137 CHAMBERS AROUND TURKEY. </a:t>
            </a:r>
          </a:p>
          <a:p>
            <a:r>
              <a:rPr lang="tr-TR" dirty="0" smtClean="0"/>
              <a:t>WE MODERNIZE LAND BORDER GATES, WITH THE MODEL, “BUILD – OPERATE – TRANSFER”.</a:t>
            </a:r>
          </a:p>
          <a:p>
            <a:r>
              <a:rPr lang="tr-TR" dirty="0" smtClean="0"/>
              <a:t>MODERNIZATION OF BORDER GATES WITH THIS MODEL, IS THE FIRST PRACTICE IN THE WORLD.</a:t>
            </a:r>
          </a:p>
          <a:p>
            <a:pPr eaLnBrk="1" hangingPunct="1">
              <a:spcBef>
                <a:spcPct val="0"/>
              </a:spcBef>
            </a:pPr>
            <a:endParaRPr lang="tr-TR" dirty="0" smtClean="0"/>
          </a:p>
        </p:txBody>
      </p:sp>
      <p:sp>
        <p:nvSpPr>
          <p:cNvPr id="56324" name="3 Slayt Numarası Yer Tutucusu"/>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4360128-1428-4CC0-A4CE-7A0B0D7D6313}" type="slidenum">
              <a:rPr lang="tr-TR" smtClean="0"/>
              <a:pPr fontAlgn="base">
                <a:spcBef>
                  <a:spcPct val="0"/>
                </a:spcBef>
                <a:spcAft>
                  <a:spcPct val="0"/>
                </a:spcAft>
                <a:defRPr/>
              </a:pPr>
              <a:t>6</a:t>
            </a:fld>
            <a:endParaRPr lang="tr-TR" smtClean="0"/>
          </a:p>
        </p:txBody>
      </p:sp>
    </p:spTree>
    <p:extLst>
      <p:ext uri="{BB962C8B-B14F-4D97-AF65-F5344CB8AC3E}">
        <p14:creationId xmlns:p14="http://schemas.microsoft.com/office/powerpoint/2010/main" val="37121983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1 Slayt Görüntüsü Yer Tutucusu"/>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2 Not Yer Tutucusu"/>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tr-TR" dirty="0" smtClean="0"/>
              <a:t>IN THE FIRST STAGE, WHICH IS THE BUILD STAGE, THE BORDER GATE FACILITY IS REBUILD, WITH ALL INVESTMENT FINANCED BY GTI.</a:t>
            </a:r>
          </a:p>
          <a:p>
            <a:r>
              <a:rPr lang="tr-TR" dirty="0" smtClean="0"/>
              <a:t>IN THE SECOND STAGE, OPERATE STAGE, THE COMMERCIAL FACILITIES ARE OPERATED BY GTI. IT IS VERY IMPORTANT TO MENTION THAT, THE OFFICIAL PROCEDURES ARE STILL UNDERTAKEN BY PUBLIC AUTHORITIES, LIKE PASSPORT OR CUSTOMS CONTROL ETC. MOREOVER OPERATING ACTIVITIES, LIKE HEATING, COOLING, MAINTENANCE ARE ALSO REALIZED BY GTI.</a:t>
            </a:r>
          </a:p>
          <a:p>
            <a:r>
              <a:rPr lang="tr-TR" dirty="0" smtClean="0"/>
              <a:t>IN THE LAST STAGE, THE WHOLE FACILITY, IS TRANSFERRED TO THE STATE, FREE OF CHARGE. </a:t>
            </a:r>
          </a:p>
          <a:p>
            <a:endParaRPr lang="tr-TR" dirty="0" smtClean="0"/>
          </a:p>
        </p:txBody>
      </p:sp>
      <p:sp>
        <p:nvSpPr>
          <p:cNvPr id="4" name="3 Slayt Numarası Yer Tutucusu"/>
          <p:cNvSpPr>
            <a:spLocks noGrp="1"/>
          </p:cNvSpPr>
          <p:nvPr>
            <p:ph type="sldNum" sz="quarter" idx="5"/>
          </p:nvPr>
        </p:nvSpPr>
        <p:spPr/>
        <p:txBody>
          <a:bodyPr/>
          <a:lstStyle/>
          <a:p>
            <a:pPr>
              <a:defRPr/>
            </a:pPr>
            <a:fld id="{338CC249-9051-4D05-BB1B-805D01D406A5}" type="slidenum">
              <a:rPr lang="tr-TR">
                <a:solidFill>
                  <a:prstClr val="black"/>
                </a:solidFill>
              </a:rPr>
              <a:pPr>
                <a:defRPr/>
              </a:pPr>
              <a:t>7</a:t>
            </a:fld>
            <a:endParaRPr lang="tr-TR">
              <a:solidFill>
                <a:prstClr val="black"/>
              </a:solidFill>
            </a:endParaRPr>
          </a:p>
        </p:txBody>
      </p:sp>
    </p:spTree>
    <p:extLst>
      <p:ext uri="{BB962C8B-B14F-4D97-AF65-F5344CB8AC3E}">
        <p14:creationId xmlns:p14="http://schemas.microsoft.com/office/powerpoint/2010/main" val="2285576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1 Slayt Görüntüsü Yer Tutucusu"/>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2 Not Yer Tutucusu"/>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tr-TR" smtClean="0"/>
              <a:t>ON THE MAP, YOU SEE THE BORDER GATES, THAT HAVE BEEN COMPLETED.</a:t>
            </a:r>
          </a:p>
          <a:p>
            <a:r>
              <a:rPr lang="tr-TR" smtClean="0"/>
              <a:t>HABUR, IS OUR BORDER GATE WITH IRAQ, CILVEGOZU, IS OUR BORDER GATE WITH SYRIA, SARP, IS WITH GEORGIA, HAMZABEYLI AND KAPIKULE, ARE WITH BULGARIA.</a:t>
            </a:r>
          </a:p>
          <a:p>
            <a:pPr eaLnBrk="1" hangingPunct="1">
              <a:spcBef>
                <a:spcPct val="0"/>
              </a:spcBef>
            </a:pPr>
            <a:endParaRPr lang="tr-TR" smtClean="0"/>
          </a:p>
        </p:txBody>
      </p:sp>
      <p:sp>
        <p:nvSpPr>
          <p:cNvPr id="57348" name="3 Slayt Numarası Yer Tutucusu"/>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9BB81EB9-9EA7-4BD2-B180-660A52BF9E60}" type="slidenum">
              <a:rPr lang="tr-TR">
                <a:solidFill>
                  <a:prstClr val="black"/>
                </a:solidFill>
              </a:rPr>
              <a:pPr>
                <a:defRPr/>
              </a:pPr>
              <a:t>8</a:t>
            </a:fld>
            <a:endParaRPr lang="tr-TR">
              <a:solidFill>
                <a:prstClr val="black"/>
              </a:solidFill>
            </a:endParaRPr>
          </a:p>
        </p:txBody>
      </p:sp>
    </p:spTree>
    <p:extLst>
      <p:ext uri="{BB962C8B-B14F-4D97-AF65-F5344CB8AC3E}">
        <p14:creationId xmlns:p14="http://schemas.microsoft.com/office/powerpoint/2010/main" val="9699272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1 Slayt Görüntüsü Yer Tutucusu"/>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2 Not Yer Tutucusu"/>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tr-TR" smtClean="0"/>
              <a:t>UNTIL NOW, 200 MILLION DOLLARS OF INVESTMENT, HAVE BEEN REALIZED BY GTI.</a:t>
            </a:r>
          </a:p>
          <a:p>
            <a:r>
              <a:rPr lang="tr-TR" smtClean="0"/>
              <a:t>MOREOVER, 60 MILLION DOLLARS OF, ADDITIONAL TAX REVENUE, HAVE BEEN PAID TO THE STATE.</a:t>
            </a:r>
          </a:p>
          <a:p>
            <a:pPr eaLnBrk="1" hangingPunct="1">
              <a:spcBef>
                <a:spcPct val="0"/>
              </a:spcBef>
            </a:pPr>
            <a:endParaRPr lang="tr-TR" smtClean="0"/>
          </a:p>
        </p:txBody>
      </p:sp>
      <p:sp>
        <p:nvSpPr>
          <p:cNvPr id="58372" name="3 Slayt Numarası Yer Tutucusu"/>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0C55ACD-DE23-4505-896C-9F9BE6F4C96B}" type="slidenum">
              <a:rPr lang="tr-TR" smtClean="0"/>
              <a:pPr fontAlgn="base">
                <a:spcBef>
                  <a:spcPct val="0"/>
                </a:spcBef>
                <a:spcAft>
                  <a:spcPct val="0"/>
                </a:spcAft>
                <a:defRPr/>
              </a:pPr>
              <a:t>9</a:t>
            </a:fld>
            <a:endParaRPr lang="tr-TR" smtClean="0"/>
          </a:p>
        </p:txBody>
      </p:sp>
    </p:spTree>
    <p:extLst>
      <p:ext uri="{BB962C8B-B14F-4D97-AF65-F5344CB8AC3E}">
        <p14:creationId xmlns:p14="http://schemas.microsoft.com/office/powerpoint/2010/main" val="17624616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1 Başlık"/>
          <p:cNvSpPr>
            <a:spLocks noGrp="1"/>
          </p:cNvSpPr>
          <p:nvPr>
            <p:ph type="ctrTitle"/>
          </p:nvPr>
        </p:nvSpPr>
        <p:spPr>
          <a:xfrm>
            <a:off x="685800" y="2130425"/>
            <a:ext cx="7772400" cy="1470025"/>
          </a:xfrm>
        </p:spPr>
        <p:txBody>
          <a:bodyPr/>
          <a:lstStyle/>
          <a:p>
            <a:r>
              <a:rPr lang="tr-TR" smtClean="0"/>
              <a:t>Asıl başlık stili için tıklatın</a:t>
            </a:r>
            <a:endParaRPr lang="tr-TR"/>
          </a:p>
        </p:txBody>
      </p:sp>
      <p:sp>
        <p:nvSpPr>
          <p:cNvPr id="3" name="2 Alt Başlık"/>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tr-TR"/>
          </a:p>
        </p:txBody>
      </p:sp>
      <p:sp>
        <p:nvSpPr>
          <p:cNvPr id="4" name="3 Veri Yer Tutucusu"/>
          <p:cNvSpPr>
            <a:spLocks noGrp="1"/>
          </p:cNvSpPr>
          <p:nvPr>
            <p:ph type="dt" sz="half" idx="10"/>
          </p:nvPr>
        </p:nvSpPr>
        <p:spPr/>
        <p:txBody>
          <a:bodyPr/>
          <a:lstStyle>
            <a:lvl1pPr>
              <a:defRPr/>
            </a:lvl1pPr>
          </a:lstStyle>
          <a:p>
            <a:pPr>
              <a:defRPr/>
            </a:pPr>
            <a:fld id="{2BCDEF33-09A3-4564-9E02-EEA18F9A3AB2}" type="datetimeFigureOut">
              <a:rPr lang="tr-TR"/>
              <a:pPr>
                <a:defRPr/>
              </a:pPr>
              <a:t>02.11.2014</a:t>
            </a:fld>
            <a:endParaRPr lang="tr-TR"/>
          </a:p>
        </p:txBody>
      </p:sp>
      <p:sp>
        <p:nvSpPr>
          <p:cNvPr id="5" name="4 Altbilgi Yer Tutucusu"/>
          <p:cNvSpPr>
            <a:spLocks noGrp="1"/>
          </p:cNvSpPr>
          <p:nvPr>
            <p:ph type="ftr" sz="quarter" idx="11"/>
          </p:nvPr>
        </p:nvSpPr>
        <p:spPr/>
        <p:txBody>
          <a:bodyPr/>
          <a:lstStyle>
            <a:lvl1pPr>
              <a:defRPr/>
            </a:lvl1pPr>
          </a:lstStyle>
          <a:p>
            <a:pPr>
              <a:defRPr/>
            </a:pPr>
            <a:endParaRPr lang="tr-TR"/>
          </a:p>
        </p:txBody>
      </p:sp>
      <p:sp>
        <p:nvSpPr>
          <p:cNvPr id="6" name="5 Slayt Numarası Yer Tutucusu"/>
          <p:cNvSpPr>
            <a:spLocks noGrp="1"/>
          </p:cNvSpPr>
          <p:nvPr>
            <p:ph type="sldNum" sz="quarter" idx="12"/>
          </p:nvPr>
        </p:nvSpPr>
        <p:spPr/>
        <p:txBody>
          <a:bodyPr/>
          <a:lstStyle>
            <a:lvl1pPr>
              <a:defRPr/>
            </a:lvl1pPr>
          </a:lstStyle>
          <a:p>
            <a:pPr>
              <a:defRPr/>
            </a:pPr>
            <a:fld id="{C28CB270-89D7-4CDF-ACF6-277E23D7A824}" type="slidenum">
              <a:rPr lang="tr-TR"/>
              <a:pPr>
                <a:defRPr/>
              </a:pPr>
              <a:t>‹#›</a:t>
            </a:fld>
            <a:endParaRPr lang="tr-TR"/>
          </a:p>
        </p:txBody>
      </p:sp>
    </p:spTree>
    <p:extLst>
      <p:ext uri="{BB962C8B-B14F-4D97-AF65-F5344CB8AC3E}">
        <p14:creationId xmlns:p14="http://schemas.microsoft.com/office/powerpoint/2010/main" val="42315720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Dikey Metin Yer Tutucusu"/>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lvl1pPr>
              <a:defRPr/>
            </a:lvl1pPr>
          </a:lstStyle>
          <a:p>
            <a:pPr>
              <a:defRPr/>
            </a:pPr>
            <a:fld id="{4E210C9E-8FC4-4DA4-918A-429F43719144}" type="datetimeFigureOut">
              <a:rPr lang="tr-TR"/>
              <a:pPr>
                <a:defRPr/>
              </a:pPr>
              <a:t>02.11.2014</a:t>
            </a:fld>
            <a:endParaRPr lang="tr-TR"/>
          </a:p>
        </p:txBody>
      </p:sp>
      <p:sp>
        <p:nvSpPr>
          <p:cNvPr id="5" name="4 Altbilgi Yer Tutucusu"/>
          <p:cNvSpPr>
            <a:spLocks noGrp="1"/>
          </p:cNvSpPr>
          <p:nvPr>
            <p:ph type="ftr" sz="quarter" idx="11"/>
          </p:nvPr>
        </p:nvSpPr>
        <p:spPr/>
        <p:txBody>
          <a:bodyPr/>
          <a:lstStyle>
            <a:lvl1pPr>
              <a:defRPr/>
            </a:lvl1pPr>
          </a:lstStyle>
          <a:p>
            <a:pPr>
              <a:defRPr/>
            </a:pPr>
            <a:endParaRPr lang="tr-TR"/>
          </a:p>
        </p:txBody>
      </p:sp>
      <p:sp>
        <p:nvSpPr>
          <p:cNvPr id="6" name="5 Slayt Numarası Yer Tutucusu"/>
          <p:cNvSpPr>
            <a:spLocks noGrp="1"/>
          </p:cNvSpPr>
          <p:nvPr>
            <p:ph type="sldNum" sz="quarter" idx="12"/>
          </p:nvPr>
        </p:nvSpPr>
        <p:spPr/>
        <p:txBody>
          <a:bodyPr/>
          <a:lstStyle>
            <a:lvl1pPr>
              <a:defRPr/>
            </a:lvl1pPr>
          </a:lstStyle>
          <a:p>
            <a:pPr>
              <a:defRPr/>
            </a:pPr>
            <a:fld id="{1DEB17CF-9F76-44D6-8A08-15CA4FA3A87A}" type="slidenum">
              <a:rPr lang="tr-TR"/>
              <a:pPr>
                <a:defRPr/>
              </a:pPr>
              <a:t>‹#›</a:t>
            </a:fld>
            <a:endParaRPr lang="tr-TR"/>
          </a:p>
        </p:txBody>
      </p:sp>
    </p:spTree>
    <p:extLst>
      <p:ext uri="{BB962C8B-B14F-4D97-AF65-F5344CB8AC3E}">
        <p14:creationId xmlns:p14="http://schemas.microsoft.com/office/powerpoint/2010/main" val="4118326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6629400" y="274638"/>
            <a:ext cx="2057400" cy="5851525"/>
          </a:xfrm>
        </p:spPr>
        <p:txBody>
          <a:bodyPr vert="eaVert"/>
          <a:lstStyle/>
          <a:p>
            <a:r>
              <a:rPr lang="tr-TR" smtClean="0"/>
              <a:t>Asıl başlık stili için tıklatın</a:t>
            </a:r>
            <a:endParaRPr lang="tr-TR"/>
          </a:p>
        </p:txBody>
      </p:sp>
      <p:sp>
        <p:nvSpPr>
          <p:cNvPr id="3" name="2 Dikey Metin Yer Tutucusu"/>
          <p:cNvSpPr>
            <a:spLocks noGrp="1"/>
          </p:cNvSpPr>
          <p:nvPr>
            <p:ph type="body" orient="vert" idx="1"/>
          </p:nvPr>
        </p:nvSpPr>
        <p:spPr>
          <a:xfrm>
            <a:off x="457200" y="274638"/>
            <a:ext cx="6019800" cy="5851525"/>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lvl1pPr>
              <a:defRPr/>
            </a:lvl1pPr>
          </a:lstStyle>
          <a:p>
            <a:pPr>
              <a:defRPr/>
            </a:pPr>
            <a:fld id="{27401197-6D59-4F62-B386-4EA09E0D6D81}" type="datetimeFigureOut">
              <a:rPr lang="tr-TR"/>
              <a:pPr>
                <a:defRPr/>
              </a:pPr>
              <a:t>02.11.2014</a:t>
            </a:fld>
            <a:endParaRPr lang="tr-TR"/>
          </a:p>
        </p:txBody>
      </p:sp>
      <p:sp>
        <p:nvSpPr>
          <p:cNvPr id="5" name="4 Altbilgi Yer Tutucusu"/>
          <p:cNvSpPr>
            <a:spLocks noGrp="1"/>
          </p:cNvSpPr>
          <p:nvPr>
            <p:ph type="ftr" sz="quarter" idx="11"/>
          </p:nvPr>
        </p:nvSpPr>
        <p:spPr/>
        <p:txBody>
          <a:bodyPr/>
          <a:lstStyle>
            <a:lvl1pPr>
              <a:defRPr/>
            </a:lvl1pPr>
          </a:lstStyle>
          <a:p>
            <a:pPr>
              <a:defRPr/>
            </a:pPr>
            <a:endParaRPr lang="tr-TR"/>
          </a:p>
        </p:txBody>
      </p:sp>
      <p:sp>
        <p:nvSpPr>
          <p:cNvPr id="6" name="5 Slayt Numarası Yer Tutucusu"/>
          <p:cNvSpPr>
            <a:spLocks noGrp="1"/>
          </p:cNvSpPr>
          <p:nvPr>
            <p:ph type="sldNum" sz="quarter" idx="12"/>
          </p:nvPr>
        </p:nvSpPr>
        <p:spPr/>
        <p:txBody>
          <a:bodyPr/>
          <a:lstStyle>
            <a:lvl1pPr>
              <a:defRPr/>
            </a:lvl1pPr>
          </a:lstStyle>
          <a:p>
            <a:pPr>
              <a:defRPr/>
            </a:pPr>
            <a:fld id="{A3D9D607-D9A2-4E71-AE79-DC534EF7188E}" type="slidenum">
              <a:rPr lang="tr-TR"/>
              <a:pPr>
                <a:defRPr/>
              </a:pPr>
              <a:t>‹#›</a:t>
            </a:fld>
            <a:endParaRPr lang="tr-TR"/>
          </a:p>
        </p:txBody>
      </p:sp>
    </p:spTree>
    <p:extLst>
      <p:ext uri="{BB962C8B-B14F-4D97-AF65-F5344CB8AC3E}">
        <p14:creationId xmlns:p14="http://schemas.microsoft.com/office/powerpoint/2010/main" val="34185197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1 Başlık"/>
          <p:cNvSpPr>
            <a:spLocks noGrp="1"/>
          </p:cNvSpPr>
          <p:nvPr>
            <p:ph type="ctrTitle"/>
          </p:nvPr>
        </p:nvSpPr>
        <p:spPr>
          <a:xfrm>
            <a:off x="685800" y="2130425"/>
            <a:ext cx="7772400" cy="1470025"/>
          </a:xfrm>
        </p:spPr>
        <p:txBody>
          <a:bodyPr/>
          <a:lstStyle/>
          <a:p>
            <a:r>
              <a:rPr lang="tr-TR" smtClean="0"/>
              <a:t>Asıl başlık stili için tıklatın</a:t>
            </a:r>
            <a:endParaRPr lang="tr-TR"/>
          </a:p>
        </p:txBody>
      </p:sp>
      <p:sp>
        <p:nvSpPr>
          <p:cNvPr id="3" name="2 Alt Başlık"/>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tr-TR"/>
          </a:p>
        </p:txBody>
      </p:sp>
      <p:sp>
        <p:nvSpPr>
          <p:cNvPr id="4" name="3 Veri Yer Tutucusu"/>
          <p:cNvSpPr>
            <a:spLocks noGrp="1"/>
          </p:cNvSpPr>
          <p:nvPr>
            <p:ph type="dt" sz="half" idx="10"/>
          </p:nvPr>
        </p:nvSpPr>
        <p:spPr/>
        <p:txBody>
          <a:bodyPr/>
          <a:lstStyle>
            <a:lvl1pPr>
              <a:defRPr/>
            </a:lvl1pPr>
          </a:lstStyle>
          <a:p>
            <a:pPr>
              <a:defRPr/>
            </a:pPr>
            <a:fld id="{C4FEB019-B20A-43A8-B8AA-3F245AC0C2BE}" type="datetimeFigureOut">
              <a:rPr lang="tr-TR"/>
              <a:pPr>
                <a:defRPr/>
              </a:pPr>
              <a:t>02.11.2014</a:t>
            </a:fld>
            <a:endParaRPr lang="tr-TR"/>
          </a:p>
        </p:txBody>
      </p:sp>
      <p:sp>
        <p:nvSpPr>
          <p:cNvPr id="5" name="4 Altbilgi Yer Tutucusu"/>
          <p:cNvSpPr>
            <a:spLocks noGrp="1"/>
          </p:cNvSpPr>
          <p:nvPr>
            <p:ph type="ftr" sz="quarter" idx="11"/>
          </p:nvPr>
        </p:nvSpPr>
        <p:spPr/>
        <p:txBody>
          <a:bodyPr/>
          <a:lstStyle>
            <a:lvl1pPr>
              <a:defRPr/>
            </a:lvl1pPr>
          </a:lstStyle>
          <a:p>
            <a:pPr>
              <a:defRPr/>
            </a:pPr>
            <a:endParaRPr lang="tr-TR"/>
          </a:p>
        </p:txBody>
      </p:sp>
      <p:sp>
        <p:nvSpPr>
          <p:cNvPr id="6" name="5 Slayt Numarası Yer Tutucusu"/>
          <p:cNvSpPr>
            <a:spLocks noGrp="1"/>
          </p:cNvSpPr>
          <p:nvPr>
            <p:ph type="sldNum" sz="quarter" idx="12"/>
          </p:nvPr>
        </p:nvSpPr>
        <p:spPr/>
        <p:txBody>
          <a:bodyPr/>
          <a:lstStyle>
            <a:lvl1pPr>
              <a:defRPr/>
            </a:lvl1pPr>
          </a:lstStyle>
          <a:p>
            <a:pPr>
              <a:defRPr/>
            </a:pPr>
            <a:fld id="{1A7386FE-648D-4BE8-B05D-FD730A69790C}" type="slidenum">
              <a:rPr lang="tr-TR"/>
              <a:pPr>
                <a:defRPr/>
              </a:pPr>
              <a:t>‹#›</a:t>
            </a:fld>
            <a:endParaRPr lang="tr-TR"/>
          </a:p>
        </p:txBody>
      </p:sp>
    </p:spTree>
    <p:extLst>
      <p:ext uri="{BB962C8B-B14F-4D97-AF65-F5344CB8AC3E}">
        <p14:creationId xmlns:p14="http://schemas.microsoft.com/office/powerpoint/2010/main" val="34258259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lvl1pPr>
              <a:defRPr/>
            </a:lvl1pPr>
          </a:lstStyle>
          <a:p>
            <a:pPr>
              <a:defRPr/>
            </a:pPr>
            <a:fld id="{2C1A0FE1-F04D-4039-B1C0-2F339C0E0842}" type="datetimeFigureOut">
              <a:rPr lang="tr-TR"/>
              <a:pPr>
                <a:defRPr/>
              </a:pPr>
              <a:t>02.11.2014</a:t>
            </a:fld>
            <a:endParaRPr lang="tr-TR"/>
          </a:p>
        </p:txBody>
      </p:sp>
      <p:sp>
        <p:nvSpPr>
          <p:cNvPr id="5" name="4 Altbilgi Yer Tutucusu"/>
          <p:cNvSpPr>
            <a:spLocks noGrp="1"/>
          </p:cNvSpPr>
          <p:nvPr>
            <p:ph type="ftr" sz="quarter" idx="11"/>
          </p:nvPr>
        </p:nvSpPr>
        <p:spPr/>
        <p:txBody>
          <a:bodyPr/>
          <a:lstStyle>
            <a:lvl1pPr>
              <a:defRPr/>
            </a:lvl1pPr>
          </a:lstStyle>
          <a:p>
            <a:pPr>
              <a:defRPr/>
            </a:pPr>
            <a:endParaRPr lang="tr-TR"/>
          </a:p>
        </p:txBody>
      </p:sp>
      <p:sp>
        <p:nvSpPr>
          <p:cNvPr id="6" name="5 Slayt Numarası Yer Tutucusu"/>
          <p:cNvSpPr>
            <a:spLocks noGrp="1"/>
          </p:cNvSpPr>
          <p:nvPr>
            <p:ph type="sldNum" sz="quarter" idx="12"/>
          </p:nvPr>
        </p:nvSpPr>
        <p:spPr/>
        <p:txBody>
          <a:bodyPr/>
          <a:lstStyle>
            <a:lvl1pPr>
              <a:defRPr/>
            </a:lvl1pPr>
          </a:lstStyle>
          <a:p>
            <a:pPr>
              <a:defRPr/>
            </a:pPr>
            <a:fld id="{3E5CD08A-31EA-499A-A7CB-7523BD1E75EF}" type="slidenum">
              <a:rPr lang="tr-TR"/>
              <a:pPr>
                <a:defRPr/>
              </a:pPr>
              <a:t>‹#›</a:t>
            </a:fld>
            <a:endParaRPr lang="tr-TR"/>
          </a:p>
        </p:txBody>
      </p:sp>
    </p:spTree>
    <p:extLst>
      <p:ext uri="{BB962C8B-B14F-4D97-AF65-F5344CB8AC3E}">
        <p14:creationId xmlns:p14="http://schemas.microsoft.com/office/powerpoint/2010/main" val="22086851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1 Başlık"/>
          <p:cNvSpPr>
            <a:spLocks noGrp="1"/>
          </p:cNvSpPr>
          <p:nvPr>
            <p:ph type="title"/>
          </p:nvPr>
        </p:nvSpPr>
        <p:spPr>
          <a:xfrm>
            <a:off x="722313" y="4406900"/>
            <a:ext cx="7772400" cy="1362075"/>
          </a:xfrm>
        </p:spPr>
        <p:txBody>
          <a:bodyPr anchor="t"/>
          <a:lstStyle>
            <a:lvl1pPr algn="l">
              <a:defRPr sz="4000" b="1" cap="all"/>
            </a:lvl1pPr>
          </a:lstStyle>
          <a:p>
            <a:r>
              <a:rPr lang="tr-TR" smtClean="0"/>
              <a:t>Asıl başlık stili için tıklatın</a:t>
            </a:r>
            <a:endParaRPr lang="tr-TR"/>
          </a:p>
        </p:txBody>
      </p:sp>
      <p:sp>
        <p:nvSpPr>
          <p:cNvPr id="3" name="2 Metin Yer Tutucusu"/>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3 Veri Yer Tutucusu"/>
          <p:cNvSpPr>
            <a:spLocks noGrp="1"/>
          </p:cNvSpPr>
          <p:nvPr>
            <p:ph type="dt" sz="half" idx="10"/>
          </p:nvPr>
        </p:nvSpPr>
        <p:spPr/>
        <p:txBody>
          <a:bodyPr/>
          <a:lstStyle>
            <a:lvl1pPr>
              <a:defRPr/>
            </a:lvl1pPr>
          </a:lstStyle>
          <a:p>
            <a:pPr>
              <a:defRPr/>
            </a:pPr>
            <a:fld id="{B8B9BBE9-F470-4964-94B9-4EA6238BF774}" type="datetimeFigureOut">
              <a:rPr lang="tr-TR"/>
              <a:pPr>
                <a:defRPr/>
              </a:pPr>
              <a:t>02.11.2014</a:t>
            </a:fld>
            <a:endParaRPr lang="tr-TR"/>
          </a:p>
        </p:txBody>
      </p:sp>
      <p:sp>
        <p:nvSpPr>
          <p:cNvPr id="5" name="4 Altbilgi Yer Tutucusu"/>
          <p:cNvSpPr>
            <a:spLocks noGrp="1"/>
          </p:cNvSpPr>
          <p:nvPr>
            <p:ph type="ftr" sz="quarter" idx="11"/>
          </p:nvPr>
        </p:nvSpPr>
        <p:spPr/>
        <p:txBody>
          <a:bodyPr/>
          <a:lstStyle>
            <a:lvl1pPr>
              <a:defRPr/>
            </a:lvl1pPr>
          </a:lstStyle>
          <a:p>
            <a:pPr>
              <a:defRPr/>
            </a:pPr>
            <a:endParaRPr lang="tr-TR"/>
          </a:p>
        </p:txBody>
      </p:sp>
      <p:sp>
        <p:nvSpPr>
          <p:cNvPr id="6" name="5 Slayt Numarası Yer Tutucusu"/>
          <p:cNvSpPr>
            <a:spLocks noGrp="1"/>
          </p:cNvSpPr>
          <p:nvPr>
            <p:ph type="sldNum" sz="quarter" idx="12"/>
          </p:nvPr>
        </p:nvSpPr>
        <p:spPr/>
        <p:txBody>
          <a:bodyPr/>
          <a:lstStyle>
            <a:lvl1pPr>
              <a:defRPr/>
            </a:lvl1pPr>
          </a:lstStyle>
          <a:p>
            <a:pPr>
              <a:defRPr/>
            </a:pPr>
            <a:fld id="{371E60CE-32F5-4584-BB66-AE15F9A00D6B}" type="slidenum">
              <a:rPr lang="tr-TR"/>
              <a:pPr>
                <a:defRPr/>
              </a:pPr>
              <a:t>‹#›</a:t>
            </a:fld>
            <a:endParaRPr lang="tr-TR"/>
          </a:p>
        </p:txBody>
      </p:sp>
    </p:spTree>
    <p:extLst>
      <p:ext uri="{BB962C8B-B14F-4D97-AF65-F5344CB8AC3E}">
        <p14:creationId xmlns:p14="http://schemas.microsoft.com/office/powerpoint/2010/main" val="10978956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İçerik Yer Tutucusu"/>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3 Veri Yer Tutucusu"/>
          <p:cNvSpPr>
            <a:spLocks noGrp="1"/>
          </p:cNvSpPr>
          <p:nvPr>
            <p:ph type="dt" sz="half" idx="10"/>
          </p:nvPr>
        </p:nvSpPr>
        <p:spPr/>
        <p:txBody>
          <a:bodyPr/>
          <a:lstStyle>
            <a:lvl1pPr>
              <a:defRPr/>
            </a:lvl1pPr>
          </a:lstStyle>
          <a:p>
            <a:pPr>
              <a:defRPr/>
            </a:pPr>
            <a:fld id="{A1CCE1F4-D470-4481-A2FD-6BFCABA3C52D}" type="datetimeFigureOut">
              <a:rPr lang="tr-TR"/>
              <a:pPr>
                <a:defRPr/>
              </a:pPr>
              <a:t>02.11.2014</a:t>
            </a:fld>
            <a:endParaRPr lang="tr-TR"/>
          </a:p>
        </p:txBody>
      </p:sp>
      <p:sp>
        <p:nvSpPr>
          <p:cNvPr id="6" name="4 Altbilgi Yer Tutucusu"/>
          <p:cNvSpPr>
            <a:spLocks noGrp="1"/>
          </p:cNvSpPr>
          <p:nvPr>
            <p:ph type="ftr" sz="quarter" idx="11"/>
          </p:nvPr>
        </p:nvSpPr>
        <p:spPr/>
        <p:txBody>
          <a:bodyPr/>
          <a:lstStyle>
            <a:lvl1pPr>
              <a:defRPr/>
            </a:lvl1pPr>
          </a:lstStyle>
          <a:p>
            <a:pPr>
              <a:defRPr/>
            </a:pPr>
            <a:endParaRPr lang="tr-TR"/>
          </a:p>
        </p:txBody>
      </p:sp>
      <p:sp>
        <p:nvSpPr>
          <p:cNvPr id="7" name="5 Slayt Numarası Yer Tutucusu"/>
          <p:cNvSpPr>
            <a:spLocks noGrp="1"/>
          </p:cNvSpPr>
          <p:nvPr>
            <p:ph type="sldNum" sz="quarter" idx="12"/>
          </p:nvPr>
        </p:nvSpPr>
        <p:spPr/>
        <p:txBody>
          <a:bodyPr/>
          <a:lstStyle>
            <a:lvl1pPr>
              <a:defRPr/>
            </a:lvl1pPr>
          </a:lstStyle>
          <a:p>
            <a:pPr>
              <a:defRPr/>
            </a:pPr>
            <a:fld id="{2D27989B-0DBE-4CE8-8738-352548A828EB}" type="slidenum">
              <a:rPr lang="tr-TR"/>
              <a:pPr>
                <a:defRPr/>
              </a:pPr>
              <a:t>‹#›</a:t>
            </a:fld>
            <a:endParaRPr lang="tr-TR"/>
          </a:p>
        </p:txBody>
      </p:sp>
    </p:spTree>
    <p:extLst>
      <p:ext uri="{BB962C8B-B14F-4D97-AF65-F5344CB8AC3E}">
        <p14:creationId xmlns:p14="http://schemas.microsoft.com/office/powerpoint/2010/main" val="14356007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lvl1pPr>
              <a:defRPr/>
            </a:lvl1pPr>
          </a:lstStyle>
          <a:p>
            <a:r>
              <a:rPr lang="tr-TR" smtClean="0"/>
              <a:t>Asıl başlık stili için tıklatın</a:t>
            </a:r>
            <a:endParaRPr lang="tr-TR"/>
          </a:p>
        </p:txBody>
      </p:sp>
      <p:sp>
        <p:nvSpPr>
          <p:cNvPr id="3" name="2 Metin Yer Tutucusu"/>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3 İçerik Yer Tutucusu"/>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Metin Yer Tutucusu"/>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5 İçerik Yer Tutucusu"/>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3 Veri Yer Tutucusu"/>
          <p:cNvSpPr>
            <a:spLocks noGrp="1"/>
          </p:cNvSpPr>
          <p:nvPr>
            <p:ph type="dt" sz="half" idx="10"/>
          </p:nvPr>
        </p:nvSpPr>
        <p:spPr/>
        <p:txBody>
          <a:bodyPr/>
          <a:lstStyle>
            <a:lvl1pPr>
              <a:defRPr/>
            </a:lvl1pPr>
          </a:lstStyle>
          <a:p>
            <a:pPr>
              <a:defRPr/>
            </a:pPr>
            <a:fld id="{EF6D43AE-883A-4373-9A3F-6B1885BC5D8F}" type="datetimeFigureOut">
              <a:rPr lang="tr-TR"/>
              <a:pPr>
                <a:defRPr/>
              </a:pPr>
              <a:t>02.11.2014</a:t>
            </a:fld>
            <a:endParaRPr lang="tr-TR"/>
          </a:p>
        </p:txBody>
      </p:sp>
      <p:sp>
        <p:nvSpPr>
          <p:cNvPr id="8" name="4 Altbilgi Yer Tutucusu"/>
          <p:cNvSpPr>
            <a:spLocks noGrp="1"/>
          </p:cNvSpPr>
          <p:nvPr>
            <p:ph type="ftr" sz="quarter" idx="11"/>
          </p:nvPr>
        </p:nvSpPr>
        <p:spPr/>
        <p:txBody>
          <a:bodyPr/>
          <a:lstStyle>
            <a:lvl1pPr>
              <a:defRPr/>
            </a:lvl1pPr>
          </a:lstStyle>
          <a:p>
            <a:pPr>
              <a:defRPr/>
            </a:pPr>
            <a:endParaRPr lang="tr-TR"/>
          </a:p>
        </p:txBody>
      </p:sp>
      <p:sp>
        <p:nvSpPr>
          <p:cNvPr id="9" name="5 Slayt Numarası Yer Tutucusu"/>
          <p:cNvSpPr>
            <a:spLocks noGrp="1"/>
          </p:cNvSpPr>
          <p:nvPr>
            <p:ph type="sldNum" sz="quarter" idx="12"/>
          </p:nvPr>
        </p:nvSpPr>
        <p:spPr/>
        <p:txBody>
          <a:bodyPr/>
          <a:lstStyle>
            <a:lvl1pPr>
              <a:defRPr/>
            </a:lvl1pPr>
          </a:lstStyle>
          <a:p>
            <a:pPr>
              <a:defRPr/>
            </a:pPr>
            <a:fld id="{A29EBC53-7046-4A8D-B6D4-68042101602A}" type="slidenum">
              <a:rPr lang="tr-TR"/>
              <a:pPr>
                <a:defRPr/>
              </a:pPr>
              <a:t>‹#›</a:t>
            </a:fld>
            <a:endParaRPr lang="tr-TR"/>
          </a:p>
        </p:txBody>
      </p:sp>
    </p:spTree>
    <p:extLst>
      <p:ext uri="{BB962C8B-B14F-4D97-AF65-F5344CB8AC3E}">
        <p14:creationId xmlns:p14="http://schemas.microsoft.com/office/powerpoint/2010/main" val="11554768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3 Veri Yer Tutucusu"/>
          <p:cNvSpPr>
            <a:spLocks noGrp="1"/>
          </p:cNvSpPr>
          <p:nvPr>
            <p:ph type="dt" sz="half" idx="10"/>
          </p:nvPr>
        </p:nvSpPr>
        <p:spPr/>
        <p:txBody>
          <a:bodyPr/>
          <a:lstStyle>
            <a:lvl1pPr>
              <a:defRPr/>
            </a:lvl1pPr>
          </a:lstStyle>
          <a:p>
            <a:pPr>
              <a:defRPr/>
            </a:pPr>
            <a:fld id="{F0714380-A4B5-450D-B61B-C720D8D824F1}" type="datetimeFigureOut">
              <a:rPr lang="tr-TR"/>
              <a:pPr>
                <a:defRPr/>
              </a:pPr>
              <a:t>02.11.2014</a:t>
            </a:fld>
            <a:endParaRPr lang="tr-TR"/>
          </a:p>
        </p:txBody>
      </p:sp>
      <p:sp>
        <p:nvSpPr>
          <p:cNvPr id="4" name="4 Altbilgi Yer Tutucusu"/>
          <p:cNvSpPr>
            <a:spLocks noGrp="1"/>
          </p:cNvSpPr>
          <p:nvPr>
            <p:ph type="ftr" sz="quarter" idx="11"/>
          </p:nvPr>
        </p:nvSpPr>
        <p:spPr/>
        <p:txBody>
          <a:bodyPr/>
          <a:lstStyle>
            <a:lvl1pPr>
              <a:defRPr/>
            </a:lvl1pPr>
          </a:lstStyle>
          <a:p>
            <a:pPr>
              <a:defRPr/>
            </a:pPr>
            <a:endParaRPr lang="tr-TR"/>
          </a:p>
        </p:txBody>
      </p:sp>
      <p:sp>
        <p:nvSpPr>
          <p:cNvPr id="5" name="5 Slayt Numarası Yer Tutucusu"/>
          <p:cNvSpPr>
            <a:spLocks noGrp="1"/>
          </p:cNvSpPr>
          <p:nvPr>
            <p:ph type="sldNum" sz="quarter" idx="12"/>
          </p:nvPr>
        </p:nvSpPr>
        <p:spPr/>
        <p:txBody>
          <a:bodyPr/>
          <a:lstStyle>
            <a:lvl1pPr>
              <a:defRPr/>
            </a:lvl1pPr>
          </a:lstStyle>
          <a:p>
            <a:pPr>
              <a:defRPr/>
            </a:pPr>
            <a:fld id="{210D5F49-EEB7-412E-8C48-C21A1B1BAE4E}" type="slidenum">
              <a:rPr lang="tr-TR"/>
              <a:pPr>
                <a:defRPr/>
              </a:pPr>
              <a:t>‹#›</a:t>
            </a:fld>
            <a:endParaRPr lang="tr-TR"/>
          </a:p>
        </p:txBody>
      </p:sp>
    </p:spTree>
    <p:extLst>
      <p:ext uri="{BB962C8B-B14F-4D97-AF65-F5344CB8AC3E}">
        <p14:creationId xmlns:p14="http://schemas.microsoft.com/office/powerpoint/2010/main" val="590300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3 Veri Yer Tutucusu"/>
          <p:cNvSpPr>
            <a:spLocks noGrp="1"/>
          </p:cNvSpPr>
          <p:nvPr>
            <p:ph type="dt" sz="half" idx="10"/>
          </p:nvPr>
        </p:nvSpPr>
        <p:spPr/>
        <p:txBody>
          <a:bodyPr/>
          <a:lstStyle>
            <a:lvl1pPr>
              <a:defRPr/>
            </a:lvl1pPr>
          </a:lstStyle>
          <a:p>
            <a:pPr>
              <a:defRPr/>
            </a:pPr>
            <a:fld id="{39BBB83A-0F77-4EFE-B5AD-254834DC604E}" type="datetimeFigureOut">
              <a:rPr lang="tr-TR"/>
              <a:pPr>
                <a:defRPr/>
              </a:pPr>
              <a:t>02.11.2014</a:t>
            </a:fld>
            <a:endParaRPr lang="tr-TR"/>
          </a:p>
        </p:txBody>
      </p:sp>
      <p:sp>
        <p:nvSpPr>
          <p:cNvPr id="3" name="4 Altbilgi Yer Tutucusu"/>
          <p:cNvSpPr>
            <a:spLocks noGrp="1"/>
          </p:cNvSpPr>
          <p:nvPr>
            <p:ph type="ftr" sz="quarter" idx="11"/>
          </p:nvPr>
        </p:nvSpPr>
        <p:spPr/>
        <p:txBody>
          <a:bodyPr/>
          <a:lstStyle>
            <a:lvl1pPr>
              <a:defRPr/>
            </a:lvl1pPr>
          </a:lstStyle>
          <a:p>
            <a:pPr>
              <a:defRPr/>
            </a:pPr>
            <a:endParaRPr lang="tr-TR"/>
          </a:p>
        </p:txBody>
      </p:sp>
      <p:sp>
        <p:nvSpPr>
          <p:cNvPr id="4" name="5 Slayt Numarası Yer Tutucusu"/>
          <p:cNvSpPr>
            <a:spLocks noGrp="1"/>
          </p:cNvSpPr>
          <p:nvPr>
            <p:ph type="sldNum" sz="quarter" idx="12"/>
          </p:nvPr>
        </p:nvSpPr>
        <p:spPr/>
        <p:txBody>
          <a:bodyPr/>
          <a:lstStyle>
            <a:lvl1pPr>
              <a:defRPr/>
            </a:lvl1pPr>
          </a:lstStyle>
          <a:p>
            <a:pPr>
              <a:defRPr/>
            </a:pPr>
            <a:fld id="{F41A9C32-1856-4064-BB41-E2EE8A0DF19D}" type="slidenum">
              <a:rPr lang="tr-TR"/>
              <a:pPr>
                <a:defRPr/>
              </a:pPr>
              <a:t>‹#›</a:t>
            </a:fld>
            <a:endParaRPr lang="tr-TR"/>
          </a:p>
        </p:txBody>
      </p:sp>
    </p:spTree>
    <p:extLst>
      <p:ext uri="{BB962C8B-B14F-4D97-AF65-F5344CB8AC3E}">
        <p14:creationId xmlns:p14="http://schemas.microsoft.com/office/powerpoint/2010/main" val="17684417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3050"/>
            <a:ext cx="3008313" cy="1162050"/>
          </a:xfrm>
        </p:spPr>
        <p:txBody>
          <a:bodyPr anchor="b"/>
          <a:lstStyle>
            <a:lvl1pPr algn="l">
              <a:defRPr sz="2000" b="1"/>
            </a:lvl1pPr>
          </a:lstStyle>
          <a:p>
            <a:r>
              <a:rPr lang="tr-TR" smtClean="0"/>
              <a:t>Asıl başlık stili için tıklatın</a:t>
            </a:r>
            <a:endParaRPr lang="tr-TR"/>
          </a:p>
        </p:txBody>
      </p:sp>
      <p:sp>
        <p:nvSpPr>
          <p:cNvPr id="3" name="2 İçerik Yer Tutucusu"/>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Metin Yer Tutucusu"/>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3 Veri Yer Tutucusu"/>
          <p:cNvSpPr>
            <a:spLocks noGrp="1"/>
          </p:cNvSpPr>
          <p:nvPr>
            <p:ph type="dt" sz="half" idx="10"/>
          </p:nvPr>
        </p:nvSpPr>
        <p:spPr/>
        <p:txBody>
          <a:bodyPr/>
          <a:lstStyle>
            <a:lvl1pPr>
              <a:defRPr/>
            </a:lvl1pPr>
          </a:lstStyle>
          <a:p>
            <a:pPr>
              <a:defRPr/>
            </a:pPr>
            <a:fld id="{544812D4-E939-4BDB-84DF-A0279488EFD5}" type="datetimeFigureOut">
              <a:rPr lang="tr-TR"/>
              <a:pPr>
                <a:defRPr/>
              </a:pPr>
              <a:t>02.11.2014</a:t>
            </a:fld>
            <a:endParaRPr lang="tr-TR"/>
          </a:p>
        </p:txBody>
      </p:sp>
      <p:sp>
        <p:nvSpPr>
          <p:cNvPr id="6" name="4 Altbilgi Yer Tutucusu"/>
          <p:cNvSpPr>
            <a:spLocks noGrp="1"/>
          </p:cNvSpPr>
          <p:nvPr>
            <p:ph type="ftr" sz="quarter" idx="11"/>
          </p:nvPr>
        </p:nvSpPr>
        <p:spPr/>
        <p:txBody>
          <a:bodyPr/>
          <a:lstStyle>
            <a:lvl1pPr>
              <a:defRPr/>
            </a:lvl1pPr>
          </a:lstStyle>
          <a:p>
            <a:pPr>
              <a:defRPr/>
            </a:pPr>
            <a:endParaRPr lang="tr-TR"/>
          </a:p>
        </p:txBody>
      </p:sp>
      <p:sp>
        <p:nvSpPr>
          <p:cNvPr id="7" name="5 Slayt Numarası Yer Tutucusu"/>
          <p:cNvSpPr>
            <a:spLocks noGrp="1"/>
          </p:cNvSpPr>
          <p:nvPr>
            <p:ph type="sldNum" sz="quarter" idx="12"/>
          </p:nvPr>
        </p:nvSpPr>
        <p:spPr/>
        <p:txBody>
          <a:bodyPr/>
          <a:lstStyle>
            <a:lvl1pPr>
              <a:defRPr/>
            </a:lvl1pPr>
          </a:lstStyle>
          <a:p>
            <a:pPr>
              <a:defRPr/>
            </a:pPr>
            <a:fld id="{AF59E40F-DA63-4887-A5E8-9E2A726A38C6}" type="slidenum">
              <a:rPr lang="tr-TR"/>
              <a:pPr>
                <a:defRPr/>
              </a:pPr>
              <a:t>‹#›</a:t>
            </a:fld>
            <a:endParaRPr lang="tr-TR"/>
          </a:p>
        </p:txBody>
      </p:sp>
    </p:spTree>
    <p:extLst>
      <p:ext uri="{BB962C8B-B14F-4D97-AF65-F5344CB8AC3E}">
        <p14:creationId xmlns:p14="http://schemas.microsoft.com/office/powerpoint/2010/main" val="17412011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lvl1pPr>
              <a:defRPr/>
            </a:lvl1pPr>
          </a:lstStyle>
          <a:p>
            <a:pPr>
              <a:defRPr/>
            </a:pPr>
            <a:fld id="{E59FF11C-06CD-4B0E-9C95-C23426F4B36E}" type="datetimeFigureOut">
              <a:rPr lang="tr-TR"/>
              <a:pPr>
                <a:defRPr/>
              </a:pPr>
              <a:t>02.11.2014</a:t>
            </a:fld>
            <a:endParaRPr lang="tr-TR"/>
          </a:p>
        </p:txBody>
      </p:sp>
      <p:sp>
        <p:nvSpPr>
          <p:cNvPr id="5" name="4 Altbilgi Yer Tutucusu"/>
          <p:cNvSpPr>
            <a:spLocks noGrp="1"/>
          </p:cNvSpPr>
          <p:nvPr>
            <p:ph type="ftr" sz="quarter" idx="11"/>
          </p:nvPr>
        </p:nvSpPr>
        <p:spPr/>
        <p:txBody>
          <a:bodyPr/>
          <a:lstStyle>
            <a:lvl1pPr>
              <a:defRPr/>
            </a:lvl1pPr>
          </a:lstStyle>
          <a:p>
            <a:pPr>
              <a:defRPr/>
            </a:pPr>
            <a:endParaRPr lang="tr-TR"/>
          </a:p>
        </p:txBody>
      </p:sp>
      <p:sp>
        <p:nvSpPr>
          <p:cNvPr id="6" name="5 Slayt Numarası Yer Tutucusu"/>
          <p:cNvSpPr>
            <a:spLocks noGrp="1"/>
          </p:cNvSpPr>
          <p:nvPr>
            <p:ph type="sldNum" sz="quarter" idx="12"/>
          </p:nvPr>
        </p:nvSpPr>
        <p:spPr/>
        <p:txBody>
          <a:bodyPr/>
          <a:lstStyle>
            <a:lvl1pPr>
              <a:defRPr/>
            </a:lvl1pPr>
          </a:lstStyle>
          <a:p>
            <a:pPr>
              <a:defRPr/>
            </a:pPr>
            <a:fld id="{2F28DD02-E20F-48E7-BC62-49A029BB03B7}" type="slidenum">
              <a:rPr lang="tr-TR"/>
              <a:pPr>
                <a:defRPr/>
              </a:pPr>
              <a:t>‹#›</a:t>
            </a:fld>
            <a:endParaRPr lang="tr-TR"/>
          </a:p>
        </p:txBody>
      </p:sp>
    </p:spTree>
    <p:extLst>
      <p:ext uri="{BB962C8B-B14F-4D97-AF65-F5344CB8AC3E}">
        <p14:creationId xmlns:p14="http://schemas.microsoft.com/office/powerpoint/2010/main" val="26650702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1 Başlık"/>
          <p:cNvSpPr>
            <a:spLocks noGrp="1"/>
          </p:cNvSpPr>
          <p:nvPr>
            <p:ph type="title"/>
          </p:nvPr>
        </p:nvSpPr>
        <p:spPr>
          <a:xfrm>
            <a:off x="1792288" y="4800600"/>
            <a:ext cx="5486400" cy="566738"/>
          </a:xfrm>
        </p:spPr>
        <p:txBody>
          <a:bodyPr anchor="b"/>
          <a:lstStyle>
            <a:lvl1pPr algn="l">
              <a:defRPr sz="2000" b="1"/>
            </a:lvl1pPr>
          </a:lstStyle>
          <a:p>
            <a:r>
              <a:rPr lang="tr-TR" smtClean="0"/>
              <a:t>Asıl başlık stili için tıklatın</a:t>
            </a:r>
            <a:endParaRPr lang="tr-TR"/>
          </a:p>
        </p:txBody>
      </p:sp>
      <p:sp>
        <p:nvSpPr>
          <p:cNvPr id="3" name="2 Resim Yer Tutucusu"/>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tr-TR" noProof="0" smtClean="0"/>
          </a:p>
        </p:txBody>
      </p:sp>
      <p:sp>
        <p:nvSpPr>
          <p:cNvPr id="4" name="3 Metin Yer Tutucusu"/>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3 Veri Yer Tutucusu"/>
          <p:cNvSpPr>
            <a:spLocks noGrp="1"/>
          </p:cNvSpPr>
          <p:nvPr>
            <p:ph type="dt" sz="half" idx="10"/>
          </p:nvPr>
        </p:nvSpPr>
        <p:spPr/>
        <p:txBody>
          <a:bodyPr/>
          <a:lstStyle>
            <a:lvl1pPr>
              <a:defRPr/>
            </a:lvl1pPr>
          </a:lstStyle>
          <a:p>
            <a:pPr>
              <a:defRPr/>
            </a:pPr>
            <a:fld id="{7009FAA8-051E-45F3-BE60-92696EF0DFF5}" type="datetimeFigureOut">
              <a:rPr lang="tr-TR"/>
              <a:pPr>
                <a:defRPr/>
              </a:pPr>
              <a:t>02.11.2014</a:t>
            </a:fld>
            <a:endParaRPr lang="tr-TR"/>
          </a:p>
        </p:txBody>
      </p:sp>
      <p:sp>
        <p:nvSpPr>
          <p:cNvPr id="6" name="4 Altbilgi Yer Tutucusu"/>
          <p:cNvSpPr>
            <a:spLocks noGrp="1"/>
          </p:cNvSpPr>
          <p:nvPr>
            <p:ph type="ftr" sz="quarter" idx="11"/>
          </p:nvPr>
        </p:nvSpPr>
        <p:spPr/>
        <p:txBody>
          <a:bodyPr/>
          <a:lstStyle>
            <a:lvl1pPr>
              <a:defRPr/>
            </a:lvl1pPr>
          </a:lstStyle>
          <a:p>
            <a:pPr>
              <a:defRPr/>
            </a:pPr>
            <a:endParaRPr lang="tr-TR"/>
          </a:p>
        </p:txBody>
      </p:sp>
      <p:sp>
        <p:nvSpPr>
          <p:cNvPr id="7" name="5 Slayt Numarası Yer Tutucusu"/>
          <p:cNvSpPr>
            <a:spLocks noGrp="1"/>
          </p:cNvSpPr>
          <p:nvPr>
            <p:ph type="sldNum" sz="quarter" idx="12"/>
          </p:nvPr>
        </p:nvSpPr>
        <p:spPr/>
        <p:txBody>
          <a:bodyPr/>
          <a:lstStyle>
            <a:lvl1pPr>
              <a:defRPr/>
            </a:lvl1pPr>
          </a:lstStyle>
          <a:p>
            <a:pPr>
              <a:defRPr/>
            </a:pPr>
            <a:fld id="{E8BC7DB6-102B-4213-8FA7-8F2FB0F4180E}" type="slidenum">
              <a:rPr lang="tr-TR"/>
              <a:pPr>
                <a:defRPr/>
              </a:pPr>
              <a:t>‹#›</a:t>
            </a:fld>
            <a:endParaRPr lang="tr-TR"/>
          </a:p>
        </p:txBody>
      </p:sp>
    </p:spTree>
    <p:extLst>
      <p:ext uri="{BB962C8B-B14F-4D97-AF65-F5344CB8AC3E}">
        <p14:creationId xmlns:p14="http://schemas.microsoft.com/office/powerpoint/2010/main" val="6383398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Dikey Metin Yer Tutucusu"/>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lvl1pPr>
              <a:defRPr/>
            </a:lvl1pPr>
          </a:lstStyle>
          <a:p>
            <a:pPr>
              <a:defRPr/>
            </a:pPr>
            <a:fld id="{6BE01837-5258-415B-BDC5-72C0C9235890}" type="datetimeFigureOut">
              <a:rPr lang="tr-TR"/>
              <a:pPr>
                <a:defRPr/>
              </a:pPr>
              <a:t>02.11.2014</a:t>
            </a:fld>
            <a:endParaRPr lang="tr-TR"/>
          </a:p>
        </p:txBody>
      </p:sp>
      <p:sp>
        <p:nvSpPr>
          <p:cNvPr id="5" name="4 Altbilgi Yer Tutucusu"/>
          <p:cNvSpPr>
            <a:spLocks noGrp="1"/>
          </p:cNvSpPr>
          <p:nvPr>
            <p:ph type="ftr" sz="quarter" idx="11"/>
          </p:nvPr>
        </p:nvSpPr>
        <p:spPr/>
        <p:txBody>
          <a:bodyPr/>
          <a:lstStyle>
            <a:lvl1pPr>
              <a:defRPr/>
            </a:lvl1pPr>
          </a:lstStyle>
          <a:p>
            <a:pPr>
              <a:defRPr/>
            </a:pPr>
            <a:endParaRPr lang="tr-TR"/>
          </a:p>
        </p:txBody>
      </p:sp>
      <p:sp>
        <p:nvSpPr>
          <p:cNvPr id="6" name="5 Slayt Numarası Yer Tutucusu"/>
          <p:cNvSpPr>
            <a:spLocks noGrp="1"/>
          </p:cNvSpPr>
          <p:nvPr>
            <p:ph type="sldNum" sz="quarter" idx="12"/>
          </p:nvPr>
        </p:nvSpPr>
        <p:spPr/>
        <p:txBody>
          <a:bodyPr/>
          <a:lstStyle>
            <a:lvl1pPr>
              <a:defRPr/>
            </a:lvl1pPr>
          </a:lstStyle>
          <a:p>
            <a:pPr>
              <a:defRPr/>
            </a:pPr>
            <a:fld id="{4DFBFC70-5787-477A-9D31-D349AF07E802}" type="slidenum">
              <a:rPr lang="tr-TR"/>
              <a:pPr>
                <a:defRPr/>
              </a:pPr>
              <a:t>‹#›</a:t>
            </a:fld>
            <a:endParaRPr lang="tr-TR"/>
          </a:p>
        </p:txBody>
      </p:sp>
    </p:spTree>
    <p:extLst>
      <p:ext uri="{BB962C8B-B14F-4D97-AF65-F5344CB8AC3E}">
        <p14:creationId xmlns:p14="http://schemas.microsoft.com/office/powerpoint/2010/main" val="18661455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6629400" y="274638"/>
            <a:ext cx="2057400" cy="5851525"/>
          </a:xfrm>
        </p:spPr>
        <p:txBody>
          <a:bodyPr vert="eaVert"/>
          <a:lstStyle/>
          <a:p>
            <a:r>
              <a:rPr lang="tr-TR" smtClean="0"/>
              <a:t>Asıl başlık stili için tıklatın</a:t>
            </a:r>
            <a:endParaRPr lang="tr-TR"/>
          </a:p>
        </p:txBody>
      </p:sp>
      <p:sp>
        <p:nvSpPr>
          <p:cNvPr id="3" name="2 Dikey Metin Yer Tutucusu"/>
          <p:cNvSpPr>
            <a:spLocks noGrp="1"/>
          </p:cNvSpPr>
          <p:nvPr>
            <p:ph type="body" orient="vert" idx="1"/>
          </p:nvPr>
        </p:nvSpPr>
        <p:spPr>
          <a:xfrm>
            <a:off x="457200" y="274638"/>
            <a:ext cx="6019800" cy="5851525"/>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lvl1pPr>
              <a:defRPr/>
            </a:lvl1pPr>
          </a:lstStyle>
          <a:p>
            <a:pPr>
              <a:defRPr/>
            </a:pPr>
            <a:fld id="{0B9B713D-D7CA-4358-AD7B-07B3E615C96D}" type="datetimeFigureOut">
              <a:rPr lang="tr-TR"/>
              <a:pPr>
                <a:defRPr/>
              </a:pPr>
              <a:t>02.11.2014</a:t>
            </a:fld>
            <a:endParaRPr lang="tr-TR"/>
          </a:p>
        </p:txBody>
      </p:sp>
      <p:sp>
        <p:nvSpPr>
          <p:cNvPr id="5" name="4 Altbilgi Yer Tutucusu"/>
          <p:cNvSpPr>
            <a:spLocks noGrp="1"/>
          </p:cNvSpPr>
          <p:nvPr>
            <p:ph type="ftr" sz="quarter" idx="11"/>
          </p:nvPr>
        </p:nvSpPr>
        <p:spPr/>
        <p:txBody>
          <a:bodyPr/>
          <a:lstStyle>
            <a:lvl1pPr>
              <a:defRPr/>
            </a:lvl1pPr>
          </a:lstStyle>
          <a:p>
            <a:pPr>
              <a:defRPr/>
            </a:pPr>
            <a:endParaRPr lang="tr-TR"/>
          </a:p>
        </p:txBody>
      </p:sp>
      <p:sp>
        <p:nvSpPr>
          <p:cNvPr id="6" name="5 Slayt Numarası Yer Tutucusu"/>
          <p:cNvSpPr>
            <a:spLocks noGrp="1"/>
          </p:cNvSpPr>
          <p:nvPr>
            <p:ph type="sldNum" sz="quarter" idx="12"/>
          </p:nvPr>
        </p:nvSpPr>
        <p:spPr/>
        <p:txBody>
          <a:bodyPr/>
          <a:lstStyle>
            <a:lvl1pPr>
              <a:defRPr/>
            </a:lvl1pPr>
          </a:lstStyle>
          <a:p>
            <a:pPr>
              <a:defRPr/>
            </a:pPr>
            <a:fld id="{211057D5-29C0-4EDB-A27E-77654233399F}" type="slidenum">
              <a:rPr lang="tr-TR"/>
              <a:pPr>
                <a:defRPr/>
              </a:pPr>
              <a:t>‹#›</a:t>
            </a:fld>
            <a:endParaRPr lang="tr-TR"/>
          </a:p>
        </p:txBody>
      </p:sp>
    </p:spTree>
    <p:extLst>
      <p:ext uri="{BB962C8B-B14F-4D97-AF65-F5344CB8AC3E}">
        <p14:creationId xmlns:p14="http://schemas.microsoft.com/office/powerpoint/2010/main" val="42439349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1 Başlık"/>
          <p:cNvSpPr>
            <a:spLocks noGrp="1"/>
          </p:cNvSpPr>
          <p:nvPr>
            <p:ph type="ctrTitle"/>
          </p:nvPr>
        </p:nvSpPr>
        <p:spPr>
          <a:xfrm>
            <a:off x="685800" y="2130425"/>
            <a:ext cx="7772400" cy="1470025"/>
          </a:xfrm>
        </p:spPr>
        <p:txBody>
          <a:bodyPr/>
          <a:lstStyle/>
          <a:p>
            <a:r>
              <a:rPr lang="tr-TR" smtClean="0"/>
              <a:t>Asıl başlık stili için tıklatın</a:t>
            </a:r>
            <a:endParaRPr lang="tr-TR"/>
          </a:p>
        </p:txBody>
      </p:sp>
      <p:sp>
        <p:nvSpPr>
          <p:cNvPr id="3" name="2 Alt Başlık"/>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tr-TR"/>
          </a:p>
        </p:txBody>
      </p:sp>
      <p:sp>
        <p:nvSpPr>
          <p:cNvPr id="4" name="3 Veri Yer Tutucusu"/>
          <p:cNvSpPr>
            <a:spLocks noGrp="1"/>
          </p:cNvSpPr>
          <p:nvPr>
            <p:ph type="dt" sz="half" idx="10"/>
          </p:nvPr>
        </p:nvSpPr>
        <p:spPr/>
        <p:txBody>
          <a:bodyPr/>
          <a:lstStyle>
            <a:lvl1pPr>
              <a:defRPr/>
            </a:lvl1pPr>
          </a:lstStyle>
          <a:p>
            <a:pPr>
              <a:defRPr/>
            </a:pPr>
            <a:fld id="{216EEC93-A525-44C4-8C69-FF0E1EB2D679}" type="datetimeFigureOut">
              <a:rPr lang="tr-TR"/>
              <a:pPr>
                <a:defRPr/>
              </a:pPr>
              <a:t>02.11.2014</a:t>
            </a:fld>
            <a:endParaRPr lang="tr-TR"/>
          </a:p>
        </p:txBody>
      </p:sp>
      <p:sp>
        <p:nvSpPr>
          <p:cNvPr id="5" name="4 Altbilgi Yer Tutucusu"/>
          <p:cNvSpPr>
            <a:spLocks noGrp="1"/>
          </p:cNvSpPr>
          <p:nvPr>
            <p:ph type="ftr" sz="quarter" idx="11"/>
          </p:nvPr>
        </p:nvSpPr>
        <p:spPr/>
        <p:txBody>
          <a:bodyPr/>
          <a:lstStyle>
            <a:lvl1pPr>
              <a:defRPr/>
            </a:lvl1pPr>
          </a:lstStyle>
          <a:p>
            <a:pPr>
              <a:defRPr/>
            </a:pPr>
            <a:endParaRPr lang="tr-TR"/>
          </a:p>
        </p:txBody>
      </p:sp>
      <p:sp>
        <p:nvSpPr>
          <p:cNvPr id="6" name="5 Slayt Numarası Yer Tutucusu"/>
          <p:cNvSpPr>
            <a:spLocks noGrp="1"/>
          </p:cNvSpPr>
          <p:nvPr>
            <p:ph type="sldNum" sz="quarter" idx="12"/>
          </p:nvPr>
        </p:nvSpPr>
        <p:spPr/>
        <p:txBody>
          <a:bodyPr/>
          <a:lstStyle>
            <a:lvl1pPr>
              <a:defRPr/>
            </a:lvl1pPr>
          </a:lstStyle>
          <a:p>
            <a:pPr>
              <a:defRPr/>
            </a:pPr>
            <a:fld id="{E2E07CE3-4D8F-4351-A3CB-D030BEF1B6C1}" type="slidenum">
              <a:rPr lang="tr-TR"/>
              <a:pPr>
                <a:defRPr/>
              </a:pPr>
              <a:t>‹#›</a:t>
            </a:fld>
            <a:endParaRPr lang="tr-TR"/>
          </a:p>
        </p:txBody>
      </p:sp>
    </p:spTree>
    <p:extLst>
      <p:ext uri="{BB962C8B-B14F-4D97-AF65-F5344CB8AC3E}">
        <p14:creationId xmlns:p14="http://schemas.microsoft.com/office/powerpoint/2010/main" val="9922416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lvl1pPr>
              <a:defRPr/>
            </a:lvl1pPr>
          </a:lstStyle>
          <a:p>
            <a:pPr>
              <a:defRPr/>
            </a:pPr>
            <a:fld id="{9D3EDB87-7DF1-4131-8B1C-01F27993B694}" type="datetimeFigureOut">
              <a:rPr lang="tr-TR"/>
              <a:pPr>
                <a:defRPr/>
              </a:pPr>
              <a:t>02.11.2014</a:t>
            </a:fld>
            <a:endParaRPr lang="tr-TR"/>
          </a:p>
        </p:txBody>
      </p:sp>
      <p:sp>
        <p:nvSpPr>
          <p:cNvPr id="5" name="4 Altbilgi Yer Tutucusu"/>
          <p:cNvSpPr>
            <a:spLocks noGrp="1"/>
          </p:cNvSpPr>
          <p:nvPr>
            <p:ph type="ftr" sz="quarter" idx="11"/>
          </p:nvPr>
        </p:nvSpPr>
        <p:spPr/>
        <p:txBody>
          <a:bodyPr/>
          <a:lstStyle>
            <a:lvl1pPr>
              <a:defRPr/>
            </a:lvl1pPr>
          </a:lstStyle>
          <a:p>
            <a:pPr>
              <a:defRPr/>
            </a:pPr>
            <a:endParaRPr lang="tr-TR"/>
          </a:p>
        </p:txBody>
      </p:sp>
      <p:sp>
        <p:nvSpPr>
          <p:cNvPr id="6" name="5 Slayt Numarası Yer Tutucusu"/>
          <p:cNvSpPr>
            <a:spLocks noGrp="1"/>
          </p:cNvSpPr>
          <p:nvPr>
            <p:ph type="sldNum" sz="quarter" idx="12"/>
          </p:nvPr>
        </p:nvSpPr>
        <p:spPr/>
        <p:txBody>
          <a:bodyPr/>
          <a:lstStyle>
            <a:lvl1pPr>
              <a:defRPr/>
            </a:lvl1pPr>
          </a:lstStyle>
          <a:p>
            <a:pPr>
              <a:defRPr/>
            </a:pPr>
            <a:fld id="{1BECC12A-5D23-4EB5-900E-5CBEFA6B0D9D}" type="slidenum">
              <a:rPr lang="tr-TR"/>
              <a:pPr>
                <a:defRPr/>
              </a:pPr>
              <a:t>‹#›</a:t>
            </a:fld>
            <a:endParaRPr lang="tr-TR"/>
          </a:p>
        </p:txBody>
      </p:sp>
    </p:spTree>
    <p:extLst>
      <p:ext uri="{BB962C8B-B14F-4D97-AF65-F5344CB8AC3E}">
        <p14:creationId xmlns:p14="http://schemas.microsoft.com/office/powerpoint/2010/main" val="15364727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1 Başlık"/>
          <p:cNvSpPr>
            <a:spLocks noGrp="1"/>
          </p:cNvSpPr>
          <p:nvPr>
            <p:ph type="title"/>
          </p:nvPr>
        </p:nvSpPr>
        <p:spPr>
          <a:xfrm>
            <a:off x="722313" y="4406900"/>
            <a:ext cx="7772400" cy="1362075"/>
          </a:xfrm>
        </p:spPr>
        <p:txBody>
          <a:bodyPr anchor="t"/>
          <a:lstStyle>
            <a:lvl1pPr algn="l">
              <a:defRPr sz="4000" b="1" cap="all"/>
            </a:lvl1pPr>
          </a:lstStyle>
          <a:p>
            <a:r>
              <a:rPr lang="tr-TR" smtClean="0"/>
              <a:t>Asıl başlık stili için tıklatın</a:t>
            </a:r>
            <a:endParaRPr lang="tr-TR"/>
          </a:p>
        </p:txBody>
      </p:sp>
      <p:sp>
        <p:nvSpPr>
          <p:cNvPr id="3" name="2 Metin Yer Tutucusu"/>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3 Veri Yer Tutucusu"/>
          <p:cNvSpPr>
            <a:spLocks noGrp="1"/>
          </p:cNvSpPr>
          <p:nvPr>
            <p:ph type="dt" sz="half" idx="10"/>
          </p:nvPr>
        </p:nvSpPr>
        <p:spPr/>
        <p:txBody>
          <a:bodyPr/>
          <a:lstStyle>
            <a:lvl1pPr>
              <a:defRPr/>
            </a:lvl1pPr>
          </a:lstStyle>
          <a:p>
            <a:pPr>
              <a:defRPr/>
            </a:pPr>
            <a:fld id="{94A9AE02-E8CD-4DE2-BA93-018BC8E4325F}" type="datetimeFigureOut">
              <a:rPr lang="tr-TR"/>
              <a:pPr>
                <a:defRPr/>
              </a:pPr>
              <a:t>02.11.2014</a:t>
            </a:fld>
            <a:endParaRPr lang="tr-TR"/>
          </a:p>
        </p:txBody>
      </p:sp>
      <p:sp>
        <p:nvSpPr>
          <p:cNvPr id="5" name="4 Altbilgi Yer Tutucusu"/>
          <p:cNvSpPr>
            <a:spLocks noGrp="1"/>
          </p:cNvSpPr>
          <p:nvPr>
            <p:ph type="ftr" sz="quarter" idx="11"/>
          </p:nvPr>
        </p:nvSpPr>
        <p:spPr/>
        <p:txBody>
          <a:bodyPr/>
          <a:lstStyle>
            <a:lvl1pPr>
              <a:defRPr/>
            </a:lvl1pPr>
          </a:lstStyle>
          <a:p>
            <a:pPr>
              <a:defRPr/>
            </a:pPr>
            <a:endParaRPr lang="tr-TR"/>
          </a:p>
        </p:txBody>
      </p:sp>
      <p:sp>
        <p:nvSpPr>
          <p:cNvPr id="6" name="5 Slayt Numarası Yer Tutucusu"/>
          <p:cNvSpPr>
            <a:spLocks noGrp="1"/>
          </p:cNvSpPr>
          <p:nvPr>
            <p:ph type="sldNum" sz="quarter" idx="12"/>
          </p:nvPr>
        </p:nvSpPr>
        <p:spPr/>
        <p:txBody>
          <a:bodyPr/>
          <a:lstStyle>
            <a:lvl1pPr>
              <a:defRPr/>
            </a:lvl1pPr>
          </a:lstStyle>
          <a:p>
            <a:pPr>
              <a:defRPr/>
            </a:pPr>
            <a:fld id="{325253ED-A6F4-46D2-84AF-C3875D6F8DEA}" type="slidenum">
              <a:rPr lang="tr-TR"/>
              <a:pPr>
                <a:defRPr/>
              </a:pPr>
              <a:t>‹#›</a:t>
            </a:fld>
            <a:endParaRPr lang="tr-TR"/>
          </a:p>
        </p:txBody>
      </p:sp>
    </p:spTree>
    <p:extLst>
      <p:ext uri="{BB962C8B-B14F-4D97-AF65-F5344CB8AC3E}">
        <p14:creationId xmlns:p14="http://schemas.microsoft.com/office/powerpoint/2010/main" val="16552988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İçerik Yer Tutucusu"/>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3 Veri Yer Tutucusu"/>
          <p:cNvSpPr>
            <a:spLocks noGrp="1"/>
          </p:cNvSpPr>
          <p:nvPr>
            <p:ph type="dt" sz="half" idx="10"/>
          </p:nvPr>
        </p:nvSpPr>
        <p:spPr/>
        <p:txBody>
          <a:bodyPr/>
          <a:lstStyle>
            <a:lvl1pPr>
              <a:defRPr/>
            </a:lvl1pPr>
          </a:lstStyle>
          <a:p>
            <a:pPr>
              <a:defRPr/>
            </a:pPr>
            <a:fld id="{44DB860F-1E3C-416F-9A6F-F975BB6D8E27}" type="datetimeFigureOut">
              <a:rPr lang="tr-TR"/>
              <a:pPr>
                <a:defRPr/>
              </a:pPr>
              <a:t>02.11.2014</a:t>
            </a:fld>
            <a:endParaRPr lang="tr-TR"/>
          </a:p>
        </p:txBody>
      </p:sp>
      <p:sp>
        <p:nvSpPr>
          <p:cNvPr id="6" name="4 Altbilgi Yer Tutucusu"/>
          <p:cNvSpPr>
            <a:spLocks noGrp="1"/>
          </p:cNvSpPr>
          <p:nvPr>
            <p:ph type="ftr" sz="quarter" idx="11"/>
          </p:nvPr>
        </p:nvSpPr>
        <p:spPr/>
        <p:txBody>
          <a:bodyPr/>
          <a:lstStyle>
            <a:lvl1pPr>
              <a:defRPr/>
            </a:lvl1pPr>
          </a:lstStyle>
          <a:p>
            <a:pPr>
              <a:defRPr/>
            </a:pPr>
            <a:endParaRPr lang="tr-TR"/>
          </a:p>
        </p:txBody>
      </p:sp>
      <p:sp>
        <p:nvSpPr>
          <p:cNvPr id="7" name="5 Slayt Numarası Yer Tutucusu"/>
          <p:cNvSpPr>
            <a:spLocks noGrp="1"/>
          </p:cNvSpPr>
          <p:nvPr>
            <p:ph type="sldNum" sz="quarter" idx="12"/>
          </p:nvPr>
        </p:nvSpPr>
        <p:spPr/>
        <p:txBody>
          <a:bodyPr/>
          <a:lstStyle>
            <a:lvl1pPr>
              <a:defRPr/>
            </a:lvl1pPr>
          </a:lstStyle>
          <a:p>
            <a:pPr>
              <a:defRPr/>
            </a:pPr>
            <a:fld id="{9791D178-85F1-43D6-8317-42C880CD554C}" type="slidenum">
              <a:rPr lang="tr-TR"/>
              <a:pPr>
                <a:defRPr/>
              </a:pPr>
              <a:t>‹#›</a:t>
            </a:fld>
            <a:endParaRPr lang="tr-TR"/>
          </a:p>
        </p:txBody>
      </p:sp>
    </p:spTree>
    <p:extLst>
      <p:ext uri="{BB962C8B-B14F-4D97-AF65-F5344CB8AC3E}">
        <p14:creationId xmlns:p14="http://schemas.microsoft.com/office/powerpoint/2010/main" val="42631225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lvl1pPr>
              <a:defRPr/>
            </a:lvl1pPr>
          </a:lstStyle>
          <a:p>
            <a:r>
              <a:rPr lang="tr-TR" smtClean="0"/>
              <a:t>Asıl başlık stili için tıklatın</a:t>
            </a:r>
            <a:endParaRPr lang="tr-TR"/>
          </a:p>
        </p:txBody>
      </p:sp>
      <p:sp>
        <p:nvSpPr>
          <p:cNvPr id="3" name="2 Metin Yer Tutucusu"/>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3 İçerik Yer Tutucusu"/>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Metin Yer Tutucusu"/>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5 İçerik Yer Tutucusu"/>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3 Veri Yer Tutucusu"/>
          <p:cNvSpPr>
            <a:spLocks noGrp="1"/>
          </p:cNvSpPr>
          <p:nvPr>
            <p:ph type="dt" sz="half" idx="10"/>
          </p:nvPr>
        </p:nvSpPr>
        <p:spPr/>
        <p:txBody>
          <a:bodyPr/>
          <a:lstStyle>
            <a:lvl1pPr>
              <a:defRPr/>
            </a:lvl1pPr>
          </a:lstStyle>
          <a:p>
            <a:pPr>
              <a:defRPr/>
            </a:pPr>
            <a:fld id="{ED50699C-2E5E-40BC-ABF9-37BA1E1588E7}" type="datetimeFigureOut">
              <a:rPr lang="tr-TR"/>
              <a:pPr>
                <a:defRPr/>
              </a:pPr>
              <a:t>02.11.2014</a:t>
            </a:fld>
            <a:endParaRPr lang="tr-TR"/>
          </a:p>
        </p:txBody>
      </p:sp>
      <p:sp>
        <p:nvSpPr>
          <p:cNvPr id="8" name="4 Altbilgi Yer Tutucusu"/>
          <p:cNvSpPr>
            <a:spLocks noGrp="1"/>
          </p:cNvSpPr>
          <p:nvPr>
            <p:ph type="ftr" sz="quarter" idx="11"/>
          </p:nvPr>
        </p:nvSpPr>
        <p:spPr/>
        <p:txBody>
          <a:bodyPr/>
          <a:lstStyle>
            <a:lvl1pPr>
              <a:defRPr/>
            </a:lvl1pPr>
          </a:lstStyle>
          <a:p>
            <a:pPr>
              <a:defRPr/>
            </a:pPr>
            <a:endParaRPr lang="tr-TR"/>
          </a:p>
        </p:txBody>
      </p:sp>
      <p:sp>
        <p:nvSpPr>
          <p:cNvPr id="9" name="5 Slayt Numarası Yer Tutucusu"/>
          <p:cNvSpPr>
            <a:spLocks noGrp="1"/>
          </p:cNvSpPr>
          <p:nvPr>
            <p:ph type="sldNum" sz="quarter" idx="12"/>
          </p:nvPr>
        </p:nvSpPr>
        <p:spPr/>
        <p:txBody>
          <a:bodyPr/>
          <a:lstStyle>
            <a:lvl1pPr>
              <a:defRPr/>
            </a:lvl1pPr>
          </a:lstStyle>
          <a:p>
            <a:pPr>
              <a:defRPr/>
            </a:pPr>
            <a:fld id="{AB2E997B-A36A-44FC-A2C9-4F4D015EFD24}" type="slidenum">
              <a:rPr lang="tr-TR"/>
              <a:pPr>
                <a:defRPr/>
              </a:pPr>
              <a:t>‹#›</a:t>
            </a:fld>
            <a:endParaRPr lang="tr-TR"/>
          </a:p>
        </p:txBody>
      </p:sp>
    </p:spTree>
    <p:extLst>
      <p:ext uri="{BB962C8B-B14F-4D97-AF65-F5344CB8AC3E}">
        <p14:creationId xmlns:p14="http://schemas.microsoft.com/office/powerpoint/2010/main" val="21552161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3 Veri Yer Tutucusu"/>
          <p:cNvSpPr>
            <a:spLocks noGrp="1"/>
          </p:cNvSpPr>
          <p:nvPr>
            <p:ph type="dt" sz="half" idx="10"/>
          </p:nvPr>
        </p:nvSpPr>
        <p:spPr/>
        <p:txBody>
          <a:bodyPr/>
          <a:lstStyle>
            <a:lvl1pPr>
              <a:defRPr/>
            </a:lvl1pPr>
          </a:lstStyle>
          <a:p>
            <a:pPr>
              <a:defRPr/>
            </a:pPr>
            <a:fld id="{3A8D0EDA-EB19-461A-94A0-EB63CBF41804}" type="datetimeFigureOut">
              <a:rPr lang="tr-TR"/>
              <a:pPr>
                <a:defRPr/>
              </a:pPr>
              <a:t>02.11.2014</a:t>
            </a:fld>
            <a:endParaRPr lang="tr-TR"/>
          </a:p>
        </p:txBody>
      </p:sp>
      <p:sp>
        <p:nvSpPr>
          <p:cNvPr id="4" name="4 Altbilgi Yer Tutucusu"/>
          <p:cNvSpPr>
            <a:spLocks noGrp="1"/>
          </p:cNvSpPr>
          <p:nvPr>
            <p:ph type="ftr" sz="quarter" idx="11"/>
          </p:nvPr>
        </p:nvSpPr>
        <p:spPr/>
        <p:txBody>
          <a:bodyPr/>
          <a:lstStyle>
            <a:lvl1pPr>
              <a:defRPr/>
            </a:lvl1pPr>
          </a:lstStyle>
          <a:p>
            <a:pPr>
              <a:defRPr/>
            </a:pPr>
            <a:endParaRPr lang="tr-TR"/>
          </a:p>
        </p:txBody>
      </p:sp>
      <p:sp>
        <p:nvSpPr>
          <p:cNvPr id="5" name="5 Slayt Numarası Yer Tutucusu"/>
          <p:cNvSpPr>
            <a:spLocks noGrp="1"/>
          </p:cNvSpPr>
          <p:nvPr>
            <p:ph type="sldNum" sz="quarter" idx="12"/>
          </p:nvPr>
        </p:nvSpPr>
        <p:spPr/>
        <p:txBody>
          <a:bodyPr/>
          <a:lstStyle>
            <a:lvl1pPr>
              <a:defRPr/>
            </a:lvl1pPr>
          </a:lstStyle>
          <a:p>
            <a:pPr>
              <a:defRPr/>
            </a:pPr>
            <a:fld id="{D88294E6-7882-4B3B-9727-E3D1D68D1C76}" type="slidenum">
              <a:rPr lang="tr-TR"/>
              <a:pPr>
                <a:defRPr/>
              </a:pPr>
              <a:t>‹#›</a:t>
            </a:fld>
            <a:endParaRPr lang="tr-TR"/>
          </a:p>
        </p:txBody>
      </p:sp>
    </p:spTree>
    <p:extLst>
      <p:ext uri="{BB962C8B-B14F-4D97-AF65-F5344CB8AC3E}">
        <p14:creationId xmlns:p14="http://schemas.microsoft.com/office/powerpoint/2010/main" val="25202263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3 Veri Yer Tutucusu"/>
          <p:cNvSpPr>
            <a:spLocks noGrp="1"/>
          </p:cNvSpPr>
          <p:nvPr>
            <p:ph type="dt" sz="half" idx="10"/>
          </p:nvPr>
        </p:nvSpPr>
        <p:spPr/>
        <p:txBody>
          <a:bodyPr/>
          <a:lstStyle>
            <a:lvl1pPr>
              <a:defRPr/>
            </a:lvl1pPr>
          </a:lstStyle>
          <a:p>
            <a:pPr>
              <a:defRPr/>
            </a:pPr>
            <a:fld id="{36E51A6C-0BA7-4310-9AE3-5EB26D9A0B25}" type="datetimeFigureOut">
              <a:rPr lang="tr-TR"/>
              <a:pPr>
                <a:defRPr/>
              </a:pPr>
              <a:t>02.11.2014</a:t>
            </a:fld>
            <a:endParaRPr lang="tr-TR"/>
          </a:p>
        </p:txBody>
      </p:sp>
      <p:sp>
        <p:nvSpPr>
          <p:cNvPr id="3" name="4 Altbilgi Yer Tutucusu"/>
          <p:cNvSpPr>
            <a:spLocks noGrp="1"/>
          </p:cNvSpPr>
          <p:nvPr>
            <p:ph type="ftr" sz="quarter" idx="11"/>
          </p:nvPr>
        </p:nvSpPr>
        <p:spPr/>
        <p:txBody>
          <a:bodyPr/>
          <a:lstStyle>
            <a:lvl1pPr>
              <a:defRPr/>
            </a:lvl1pPr>
          </a:lstStyle>
          <a:p>
            <a:pPr>
              <a:defRPr/>
            </a:pPr>
            <a:endParaRPr lang="tr-TR"/>
          </a:p>
        </p:txBody>
      </p:sp>
      <p:sp>
        <p:nvSpPr>
          <p:cNvPr id="4" name="5 Slayt Numarası Yer Tutucusu"/>
          <p:cNvSpPr>
            <a:spLocks noGrp="1"/>
          </p:cNvSpPr>
          <p:nvPr>
            <p:ph type="sldNum" sz="quarter" idx="12"/>
          </p:nvPr>
        </p:nvSpPr>
        <p:spPr/>
        <p:txBody>
          <a:bodyPr/>
          <a:lstStyle>
            <a:lvl1pPr>
              <a:defRPr/>
            </a:lvl1pPr>
          </a:lstStyle>
          <a:p>
            <a:pPr>
              <a:defRPr/>
            </a:pPr>
            <a:fld id="{C66953CE-538E-45FA-935A-534BC9FBC2E8}" type="slidenum">
              <a:rPr lang="tr-TR"/>
              <a:pPr>
                <a:defRPr/>
              </a:pPr>
              <a:t>‹#›</a:t>
            </a:fld>
            <a:endParaRPr lang="tr-TR"/>
          </a:p>
        </p:txBody>
      </p:sp>
    </p:spTree>
    <p:extLst>
      <p:ext uri="{BB962C8B-B14F-4D97-AF65-F5344CB8AC3E}">
        <p14:creationId xmlns:p14="http://schemas.microsoft.com/office/powerpoint/2010/main" val="7575487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1 Başlık"/>
          <p:cNvSpPr>
            <a:spLocks noGrp="1"/>
          </p:cNvSpPr>
          <p:nvPr>
            <p:ph type="title"/>
          </p:nvPr>
        </p:nvSpPr>
        <p:spPr>
          <a:xfrm>
            <a:off x="722313" y="4406900"/>
            <a:ext cx="7772400" cy="1362075"/>
          </a:xfrm>
        </p:spPr>
        <p:txBody>
          <a:bodyPr anchor="t"/>
          <a:lstStyle>
            <a:lvl1pPr algn="l">
              <a:defRPr sz="4000" b="1" cap="all"/>
            </a:lvl1pPr>
          </a:lstStyle>
          <a:p>
            <a:r>
              <a:rPr lang="tr-TR" smtClean="0"/>
              <a:t>Asıl başlık stili için tıklatın</a:t>
            </a:r>
            <a:endParaRPr lang="tr-TR"/>
          </a:p>
        </p:txBody>
      </p:sp>
      <p:sp>
        <p:nvSpPr>
          <p:cNvPr id="3" name="2 Metin Yer Tutucusu"/>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3 Veri Yer Tutucusu"/>
          <p:cNvSpPr>
            <a:spLocks noGrp="1"/>
          </p:cNvSpPr>
          <p:nvPr>
            <p:ph type="dt" sz="half" idx="10"/>
          </p:nvPr>
        </p:nvSpPr>
        <p:spPr/>
        <p:txBody>
          <a:bodyPr/>
          <a:lstStyle>
            <a:lvl1pPr>
              <a:defRPr/>
            </a:lvl1pPr>
          </a:lstStyle>
          <a:p>
            <a:pPr>
              <a:defRPr/>
            </a:pPr>
            <a:fld id="{957C7E3D-AE81-435C-93AF-2BE108B4B3A8}" type="datetimeFigureOut">
              <a:rPr lang="tr-TR"/>
              <a:pPr>
                <a:defRPr/>
              </a:pPr>
              <a:t>02.11.2014</a:t>
            </a:fld>
            <a:endParaRPr lang="tr-TR"/>
          </a:p>
        </p:txBody>
      </p:sp>
      <p:sp>
        <p:nvSpPr>
          <p:cNvPr id="5" name="4 Altbilgi Yer Tutucusu"/>
          <p:cNvSpPr>
            <a:spLocks noGrp="1"/>
          </p:cNvSpPr>
          <p:nvPr>
            <p:ph type="ftr" sz="quarter" idx="11"/>
          </p:nvPr>
        </p:nvSpPr>
        <p:spPr/>
        <p:txBody>
          <a:bodyPr/>
          <a:lstStyle>
            <a:lvl1pPr>
              <a:defRPr/>
            </a:lvl1pPr>
          </a:lstStyle>
          <a:p>
            <a:pPr>
              <a:defRPr/>
            </a:pPr>
            <a:endParaRPr lang="tr-TR"/>
          </a:p>
        </p:txBody>
      </p:sp>
      <p:sp>
        <p:nvSpPr>
          <p:cNvPr id="6" name="5 Slayt Numarası Yer Tutucusu"/>
          <p:cNvSpPr>
            <a:spLocks noGrp="1"/>
          </p:cNvSpPr>
          <p:nvPr>
            <p:ph type="sldNum" sz="quarter" idx="12"/>
          </p:nvPr>
        </p:nvSpPr>
        <p:spPr/>
        <p:txBody>
          <a:bodyPr/>
          <a:lstStyle>
            <a:lvl1pPr>
              <a:defRPr/>
            </a:lvl1pPr>
          </a:lstStyle>
          <a:p>
            <a:pPr>
              <a:defRPr/>
            </a:pPr>
            <a:fld id="{74FF86D6-1AD2-4646-8D66-E2D5DCAF81EC}" type="slidenum">
              <a:rPr lang="tr-TR"/>
              <a:pPr>
                <a:defRPr/>
              </a:pPr>
              <a:t>‹#›</a:t>
            </a:fld>
            <a:endParaRPr lang="tr-TR"/>
          </a:p>
        </p:txBody>
      </p:sp>
    </p:spTree>
    <p:extLst>
      <p:ext uri="{BB962C8B-B14F-4D97-AF65-F5344CB8AC3E}">
        <p14:creationId xmlns:p14="http://schemas.microsoft.com/office/powerpoint/2010/main" val="29402507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3050"/>
            <a:ext cx="3008313" cy="1162050"/>
          </a:xfrm>
        </p:spPr>
        <p:txBody>
          <a:bodyPr anchor="b"/>
          <a:lstStyle>
            <a:lvl1pPr algn="l">
              <a:defRPr sz="2000" b="1"/>
            </a:lvl1pPr>
          </a:lstStyle>
          <a:p>
            <a:r>
              <a:rPr lang="tr-TR" smtClean="0"/>
              <a:t>Asıl başlık stili için tıklatın</a:t>
            </a:r>
            <a:endParaRPr lang="tr-TR"/>
          </a:p>
        </p:txBody>
      </p:sp>
      <p:sp>
        <p:nvSpPr>
          <p:cNvPr id="3" name="2 İçerik Yer Tutucusu"/>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Metin Yer Tutucusu"/>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3 Veri Yer Tutucusu"/>
          <p:cNvSpPr>
            <a:spLocks noGrp="1"/>
          </p:cNvSpPr>
          <p:nvPr>
            <p:ph type="dt" sz="half" idx="10"/>
          </p:nvPr>
        </p:nvSpPr>
        <p:spPr/>
        <p:txBody>
          <a:bodyPr/>
          <a:lstStyle>
            <a:lvl1pPr>
              <a:defRPr/>
            </a:lvl1pPr>
          </a:lstStyle>
          <a:p>
            <a:pPr>
              <a:defRPr/>
            </a:pPr>
            <a:fld id="{B092FF08-018A-43CC-85BD-01D99EB7A7BF}" type="datetimeFigureOut">
              <a:rPr lang="tr-TR"/>
              <a:pPr>
                <a:defRPr/>
              </a:pPr>
              <a:t>02.11.2014</a:t>
            </a:fld>
            <a:endParaRPr lang="tr-TR"/>
          </a:p>
        </p:txBody>
      </p:sp>
      <p:sp>
        <p:nvSpPr>
          <p:cNvPr id="6" name="4 Altbilgi Yer Tutucusu"/>
          <p:cNvSpPr>
            <a:spLocks noGrp="1"/>
          </p:cNvSpPr>
          <p:nvPr>
            <p:ph type="ftr" sz="quarter" idx="11"/>
          </p:nvPr>
        </p:nvSpPr>
        <p:spPr/>
        <p:txBody>
          <a:bodyPr/>
          <a:lstStyle>
            <a:lvl1pPr>
              <a:defRPr/>
            </a:lvl1pPr>
          </a:lstStyle>
          <a:p>
            <a:pPr>
              <a:defRPr/>
            </a:pPr>
            <a:endParaRPr lang="tr-TR"/>
          </a:p>
        </p:txBody>
      </p:sp>
      <p:sp>
        <p:nvSpPr>
          <p:cNvPr id="7" name="5 Slayt Numarası Yer Tutucusu"/>
          <p:cNvSpPr>
            <a:spLocks noGrp="1"/>
          </p:cNvSpPr>
          <p:nvPr>
            <p:ph type="sldNum" sz="quarter" idx="12"/>
          </p:nvPr>
        </p:nvSpPr>
        <p:spPr/>
        <p:txBody>
          <a:bodyPr/>
          <a:lstStyle>
            <a:lvl1pPr>
              <a:defRPr/>
            </a:lvl1pPr>
          </a:lstStyle>
          <a:p>
            <a:pPr>
              <a:defRPr/>
            </a:pPr>
            <a:fld id="{468790F3-9F2F-42EF-A9EE-E226677CAEB7}" type="slidenum">
              <a:rPr lang="tr-TR"/>
              <a:pPr>
                <a:defRPr/>
              </a:pPr>
              <a:t>‹#›</a:t>
            </a:fld>
            <a:endParaRPr lang="tr-TR"/>
          </a:p>
        </p:txBody>
      </p:sp>
    </p:spTree>
    <p:extLst>
      <p:ext uri="{BB962C8B-B14F-4D97-AF65-F5344CB8AC3E}">
        <p14:creationId xmlns:p14="http://schemas.microsoft.com/office/powerpoint/2010/main" val="261338639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1 Başlık"/>
          <p:cNvSpPr>
            <a:spLocks noGrp="1"/>
          </p:cNvSpPr>
          <p:nvPr>
            <p:ph type="title"/>
          </p:nvPr>
        </p:nvSpPr>
        <p:spPr>
          <a:xfrm>
            <a:off x="1792288" y="4800600"/>
            <a:ext cx="5486400" cy="566738"/>
          </a:xfrm>
        </p:spPr>
        <p:txBody>
          <a:bodyPr anchor="b"/>
          <a:lstStyle>
            <a:lvl1pPr algn="l">
              <a:defRPr sz="2000" b="1"/>
            </a:lvl1pPr>
          </a:lstStyle>
          <a:p>
            <a:r>
              <a:rPr lang="tr-TR" smtClean="0"/>
              <a:t>Asıl başlık stili için tıklatın</a:t>
            </a:r>
            <a:endParaRPr lang="tr-TR"/>
          </a:p>
        </p:txBody>
      </p:sp>
      <p:sp>
        <p:nvSpPr>
          <p:cNvPr id="3" name="2 Resim Yer Tutucusu"/>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tr-TR" noProof="0" smtClean="0"/>
          </a:p>
        </p:txBody>
      </p:sp>
      <p:sp>
        <p:nvSpPr>
          <p:cNvPr id="4" name="3 Metin Yer Tutucusu"/>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3 Veri Yer Tutucusu"/>
          <p:cNvSpPr>
            <a:spLocks noGrp="1"/>
          </p:cNvSpPr>
          <p:nvPr>
            <p:ph type="dt" sz="half" idx="10"/>
          </p:nvPr>
        </p:nvSpPr>
        <p:spPr/>
        <p:txBody>
          <a:bodyPr/>
          <a:lstStyle>
            <a:lvl1pPr>
              <a:defRPr/>
            </a:lvl1pPr>
          </a:lstStyle>
          <a:p>
            <a:pPr>
              <a:defRPr/>
            </a:pPr>
            <a:fld id="{2DD3C1FC-0EEA-4A11-A84C-D0A889D53743}" type="datetimeFigureOut">
              <a:rPr lang="tr-TR"/>
              <a:pPr>
                <a:defRPr/>
              </a:pPr>
              <a:t>02.11.2014</a:t>
            </a:fld>
            <a:endParaRPr lang="tr-TR"/>
          </a:p>
        </p:txBody>
      </p:sp>
      <p:sp>
        <p:nvSpPr>
          <p:cNvPr id="6" name="4 Altbilgi Yer Tutucusu"/>
          <p:cNvSpPr>
            <a:spLocks noGrp="1"/>
          </p:cNvSpPr>
          <p:nvPr>
            <p:ph type="ftr" sz="quarter" idx="11"/>
          </p:nvPr>
        </p:nvSpPr>
        <p:spPr/>
        <p:txBody>
          <a:bodyPr/>
          <a:lstStyle>
            <a:lvl1pPr>
              <a:defRPr/>
            </a:lvl1pPr>
          </a:lstStyle>
          <a:p>
            <a:pPr>
              <a:defRPr/>
            </a:pPr>
            <a:endParaRPr lang="tr-TR"/>
          </a:p>
        </p:txBody>
      </p:sp>
      <p:sp>
        <p:nvSpPr>
          <p:cNvPr id="7" name="5 Slayt Numarası Yer Tutucusu"/>
          <p:cNvSpPr>
            <a:spLocks noGrp="1"/>
          </p:cNvSpPr>
          <p:nvPr>
            <p:ph type="sldNum" sz="quarter" idx="12"/>
          </p:nvPr>
        </p:nvSpPr>
        <p:spPr/>
        <p:txBody>
          <a:bodyPr/>
          <a:lstStyle>
            <a:lvl1pPr>
              <a:defRPr/>
            </a:lvl1pPr>
          </a:lstStyle>
          <a:p>
            <a:pPr>
              <a:defRPr/>
            </a:pPr>
            <a:fld id="{339B96DC-C1CC-4EDC-9A9D-7D2E2B540A99}" type="slidenum">
              <a:rPr lang="tr-TR"/>
              <a:pPr>
                <a:defRPr/>
              </a:pPr>
              <a:t>‹#›</a:t>
            </a:fld>
            <a:endParaRPr lang="tr-TR"/>
          </a:p>
        </p:txBody>
      </p:sp>
    </p:spTree>
    <p:extLst>
      <p:ext uri="{BB962C8B-B14F-4D97-AF65-F5344CB8AC3E}">
        <p14:creationId xmlns:p14="http://schemas.microsoft.com/office/powerpoint/2010/main" val="312733274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Dikey Metin Yer Tutucusu"/>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lvl1pPr>
              <a:defRPr/>
            </a:lvl1pPr>
          </a:lstStyle>
          <a:p>
            <a:pPr>
              <a:defRPr/>
            </a:pPr>
            <a:fld id="{F7AB2E59-E4C2-4CE8-988D-E8057CB84B10}" type="datetimeFigureOut">
              <a:rPr lang="tr-TR"/>
              <a:pPr>
                <a:defRPr/>
              </a:pPr>
              <a:t>02.11.2014</a:t>
            </a:fld>
            <a:endParaRPr lang="tr-TR"/>
          </a:p>
        </p:txBody>
      </p:sp>
      <p:sp>
        <p:nvSpPr>
          <p:cNvPr id="5" name="4 Altbilgi Yer Tutucusu"/>
          <p:cNvSpPr>
            <a:spLocks noGrp="1"/>
          </p:cNvSpPr>
          <p:nvPr>
            <p:ph type="ftr" sz="quarter" idx="11"/>
          </p:nvPr>
        </p:nvSpPr>
        <p:spPr/>
        <p:txBody>
          <a:bodyPr/>
          <a:lstStyle>
            <a:lvl1pPr>
              <a:defRPr/>
            </a:lvl1pPr>
          </a:lstStyle>
          <a:p>
            <a:pPr>
              <a:defRPr/>
            </a:pPr>
            <a:endParaRPr lang="tr-TR"/>
          </a:p>
        </p:txBody>
      </p:sp>
      <p:sp>
        <p:nvSpPr>
          <p:cNvPr id="6" name="5 Slayt Numarası Yer Tutucusu"/>
          <p:cNvSpPr>
            <a:spLocks noGrp="1"/>
          </p:cNvSpPr>
          <p:nvPr>
            <p:ph type="sldNum" sz="quarter" idx="12"/>
          </p:nvPr>
        </p:nvSpPr>
        <p:spPr/>
        <p:txBody>
          <a:bodyPr/>
          <a:lstStyle>
            <a:lvl1pPr>
              <a:defRPr/>
            </a:lvl1pPr>
          </a:lstStyle>
          <a:p>
            <a:pPr>
              <a:defRPr/>
            </a:pPr>
            <a:fld id="{F0397A46-CDF6-473F-91DF-15A6F90E1F83}" type="slidenum">
              <a:rPr lang="tr-TR"/>
              <a:pPr>
                <a:defRPr/>
              </a:pPr>
              <a:t>‹#›</a:t>
            </a:fld>
            <a:endParaRPr lang="tr-TR"/>
          </a:p>
        </p:txBody>
      </p:sp>
    </p:spTree>
    <p:extLst>
      <p:ext uri="{BB962C8B-B14F-4D97-AF65-F5344CB8AC3E}">
        <p14:creationId xmlns:p14="http://schemas.microsoft.com/office/powerpoint/2010/main" val="29367387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6629400" y="274638"/>
            <a:ext cx="2057400" cy="5851525"/>
          </a:xfrm>
        </p:spPr>
        <p:txBody>
          <a:bodyPr vert="eaVert"/>
          <a:lstStyle/>
          <a:p>
            <a:r>
              <a:rPr lang="tr-TR" smtClean="0"/>
              <a:t>Asıl başlık stili için tıklatın</a:t>
            </a:r>
            <a:endParaRPr lang="tr-TR"/>
          </a:p>
        </p:txBody>
      </p:sp>
      <p:sp>
        <p:nvSpPr>
          <p:cNvPr id="3" name="2 Dikey Metin Yer Tutucusu"/>
          <p:cNvSpPr>
            <a:spLocks noGrp="1"/>
          </p:cNvSpPr>
          <p:nvPr>
            <p:ph type="body" orient="vert" idx="1"/>
          </p:nvPr>
        </p:nvSpPr>
        <p:spPr>
          <a:xfrm>
            <a:off x="457200" y="274638"/>
            <a:ext cx="6019800" cy="5851525"/>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lvl1pPr>
              <a:defRPr/>
            </a:lvl1pPr>
          </a:lstStyle>
          <a:p>
            <a:pPr>
              <a:defRPr/>
            </a:pPr>
            <a:fld id="{3134BE29-5C75-4526-80F1-0F9D5E34ED26}" type="datetimeFigureOut">
              <a:rPr lang="tr-TR"/>
              <a:pPr>
                <a:defRPr/>
              </a:pPr>
              <a:t>02.11.2014</a:t>
            </a:fld>
            <a:endParaRPr lang="tr-TR"/>
          </a:p>
        </p:txBody>
      </p:sp>
      <p:sp>
        <p:nvSpPr>
          <p:cNvPr id="5" name="4 Altbilgi Yer Tutucusu"/>
          <p:cNvSpPr>
            <a:spLocks noGrp="1"/>
          </p:cNvSpPr>
          <p:nvPr>
            <p:ph type="ftr" sz="quarter" idx="11"/>
          </p:nvPr>
        </p:nvSpPr>
        <p:spPr/>
        <p:txBody>
          <a:bodyPr/>
          <a:lstStyle>
            <a:lvl1pPr>
              <a:defRPr/>
            </a:lvl1pPr>
          </a:lstStyle>
          <a:p>
            <a:pPr>
              <a:defRPr/>
            </a:pPr>
            <a:endParaRPr lang="tr-TR"/>
          </a:p>
        </p:txBody>
      </p:sp>
      <p:sp>
        <p:nvSpPr>
          <p:cNvPr id="6" name="5 Slayt Numarası Yer Tutucusu"/>
          <p:cNvSpPr>
            <a:spLocks noGrp="1"/>
          </p:cNvSpPr>
          <p:nvPr>
            <p:ph type="sldNum" sz="quarter" idx="12"/>
          </p:nvPr>
        </p:nvSpPr>
        <p:spPr/>
        <p:txBody>
          <a:bodyPr/>
          <a:lstStyle>
            <a:lvl1pPr>
              <a:defRPr/>
            </a:lvl1pPr>
          </a:lstStyle>
          <a:p>
            <a:pPr>
              <a:defRPr/>
            </a:pPr>
            <a:fld id="{719B686C-6FC4-4AAE-928B-76C633F9109E}" type="slidenum">
              <a:rPr lang="tr-TR"/>
              <a:pPr>
                <a:defRPr/>
              </a:pPr>
              <a:t>‹#›</a:t>
            </a:fld>
            <a:endParaRPr lang="tr-TR"/>
          </a:p>
        </p:txBody>
      </p:sp>
    </p:spTree>
    <p:extLst>
      <p:ext uri="{BB962C8B-B14F-4D97-AF65-F5344CB8AC3E}">
        <p14:creationId xmlns:p14="http://schemas.microsoft.com/office/powerpoint/2010/main" val="368295463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1 Başlık"/>
          <p:cNvSpPr>
            <a:spLocks noGrp="1"/>
          </p:cNvSpPr>
          <p:nvPr>
            <p:ph type="ctrTitle"/>
          </p:nvPr>
        </p:nvSpPr>
        <p:spPr>
          <a:xfrm>
            <a:off x="685800" y="2130425"/>
            <a:ext cx="7772400" cy="1470025"/>
          </a:xfrm>
        </p:spPr>
        <p:txBody>
          <a:bodyPr/>
          <a:lstStyle/>
          <a:p>
            <a:r>
              <a:rPr lang="tr-TR" smtClean="0"/>
              <a:t>Asıl başlık stili için tıklatın</a:t>
            </a:r>
            <a:endParaRPr lang="tr-TR"/>
          </a:p>
        </p:txBody>
      </p:sp>
      <p:sp>
        <p:nvSpPr>
          <p:cNvPr id="3" name="2 Alt Başlık"/>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tr-TR"/>
          </a:p>
        </p:txBody>
      </p:sp>
      <p:sp>
        <p:nvSpPr>
          <p:cNvPr id="4" name="3 Veri Yer Tutucusu"/>
          <p:cNvSpPr>
            <a:spLocks noGrp="1"/>
          </p:cNvSpPr>
          <p:nvPr>
            <p:ph type="dt" sz="half" idx="10"/>
          </p:nvPr>
        </p:nvSpPr>
        <p:spPr/>
        <p:txBody>
          <a:bodyPr/>
          <a:lstStyle>
            <a:lvl1pPr>
              <a:defRPr/>
            </a:lvl1pPr>
          </a:lstStyle>
          <a:p>
            <a:pPr>
              <a:defRPr/>
            </a:pPr>
            <a:fld id="{A9EFADDA-6F2D-41BE-8CA4-EC47D7DA5F9A}" type="datetimeFigureOut">
              <a:rPr lang="tr-TR"/>
              <a:pPr>
                <a:defRPr/>
              </a:pPr>
              <a:t>02.11.2014</a:t>
            </a:fld>
            <a:endParaRPr lang="tr-TR"/>
          </a:p>
        </p:txBody>
      </p:sp>
      <p:sp>
        <p:nvSpPr>
          <p:cNvPr id="5" name="4 Altbilgi Yer Tutucusu"/>
          <p:cNvSpPr>
            <a:spLocks noGrp="1"/>
          </p:cNvSpPr>
          <p:nvPr>
            <p:ph type="ftr" sz="quarter" idx="11"/>
          </p:nvPr>
        </p:nvSpPr>
        <p:spPr/>
        <p:txBody>
          <a:bodyPr/>
          <a:lstStyle>
            <a:lvl1pPr>
              <a:defRPr/>
            </a:lvl1pPr>
          </a:lstStyle>
          <a:p>
            <a:pPr>
              <a:defRPr/>
            </a:pPr>
            <a:endParaRPr lang="tr-TR"/>
          </a:p>
        </p:txBody>
      </p:sp>
      <p:sp>
        <p:nvSpPr>
          <p:cNvPr id="6" name="5 Slayt Numarası Yer Tutucusu"/>
          <p:cNvSpPr>
            <a:spLocks noGrp="1"/>
          </p:cNvSpPr>
          <p:nvPr>
            <p:ph type="sldNum" sz="quarter" idx="12"/>
          </p:nvPr>
        </p:nvSpPr>
        <p:spPr/>
        <p:txBody>
          <a:bodyPr/>
          <a:lstStyle>
            <a:lvl1pPr>
              <a:defRPr/>
            </a:lvl1pPr>
          </a:lstStyle>
          <a:p>
            <a:pPr>
              <a:defRPr/>
            </a:pPr>
            <a:fld id="{4B3E0716-E3FF-4B4D-B421-A1CC2ECD1551}" type="slidenum">
              <a:rPr lang="tr-TR"/>
              <a:pPr>
                <a:defRPr/>
              </a:pPr>
              <a:t>‹#›</a:t>
            </a:fld>
            <a:endParaRPr lang="tr-TR"/>
          </a:p>
        </p:txBody>
      </p:sp>
    </p:spTree>
    <p:extLst>
      <p:ext uri="{BB962C8B-B14F-4D97-AF65-F5344CB8AC3E}">
        <p14:creationId xmlns:p14="http://schemas.microsoft.com/office/powerpoint/2010/main" val="23617090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lvl1pPr>
              <a:defRPr/>
            </a:lvl1pPr>
          </a:lstStyle>
          <a:p>
            <a:pPr>
              <a:defRPr/>
            </a:pPr>
            <a:fld id="{2044BC60-A1AA-48FF-B67E-CFE7AA763784}" type="datetimeFigureOut">
              <a:rPr lang="tr-TR"/>
              <a:pPr>
                <a:defRPr/>
              </a:pPr>
              <a:t>02.11.2014</a:t>
            </a:fld>
            <a:endParaRPr lang="tr-TR"/>
          </a:p>
        </p:txBody>
      </p:sp>
      <p:sp>
        <p:nvSpPr>
          <p:cNvPr id="5" name="4 Altbilgi Yer Tutucusu"/>
          <p:cNvSpPr>
            <a:spLocks noGrp="1"/>
          </p:cNvSpPr>
          <p:nvPr>
            <p:ph type="ftr" sz="quarter" idx="11"/>
          </p:nvPr>
        </p:nvSpPr>
        <p:spPr/>
        <p:txBody>
          <a:bodyPr/>
          <a:lstStyle>
            <a:lvl1pPr>
              <a:defRPr/>
            </a:lvl1pPr>
          </a:lstStyle>
          <a:p>
            <a:pPr>
              <a:defRPr/>
            </a:pPr>
            <a:endParaRPr lang="tr-TR"/>
          </a:p>
        </p:txBody>
      </p:sp>
      <p:sp>
        <p:nvSpPr>
          <p:cNvPr id="6" name="5 Slayt Numarası Yer Tutucusu"/>
          <p:cNvSpPr>
            <a:spLocks noGrp="1"/>
          </p:cNvSpPr>
          <p:nvPr>
            <p:ph type="sldNum" sz="quarter" idx="12"/>
          </p:nvPr>
        </p:nvSpPr>
        <p:spPr/>
        <p:txBody>
          <a:bodyPr/>
          <a:lstStyle>
            <a:lvl1pPr>
              <a:defRPr/>
            </a:lvl1pPr>
          </a:lstStyle>
          <a:p>
            <a:pPr>
              <a:defRPr/>
            </a:pPr>
            <a:fld id="{80612D75-8CE1-4935-81B6-E57268B18D86}" type="slidenum">
              <a:rPr lang="tr-TR"/>
              <a:pPr>
                <a:defRPr/>
              </a:pPr>
              <a:t>‹#›</a:t>
            </a:fld>
            <a:endParaRPr lang="tr-TR"/>
          </a:p>
        </p:txBody>
      </p:sp>
    </p:spTree>
    <p:extLst>
      <p:ext uri="{BB962C8B-B14F-4D97-AF65-F5344CB8AC3E}">
        <p14:creationId xmlns:p14="http://schemas.microsoft.com/office/powerpoint/2010/main" val="38146723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1 Başlık"/>
          <p:cNvSpPr>
            <a:spLocks noGrp="1"/>
          </p:cNvSpPr>
          <p:nvPr>
            <p:ph type="title"/>
          </p:nvPr>
        </p:nvSpPr>
        <p:spPr>
          <a:xfrm>
            <a:off x="722313" y="4406900"/>
            <a:ext cx="7772400" cy="1362075"/>
          </a:xfrm>
        </p:spPr>
        <p:txBody>
          <a:bodyPr anchor="t"/>
          <a:lstStyle>
            <a:lvl1pPr algn="l">
              <a:defRPr sz="4000" b="1" cap="all"/>
            </a:lvl1pPr>
          </a:lstStyle>
          <a:p>
            <a:r>
              <a:rPr lang="tr-TR" smtClean="0"/>
              <a:t>Asıl başlık stili için tıklatın</a:t>
            </a:r>
            <a:endParaRPr lang="tr-TR"/>
          </a:p>
        </p:txBody>
      </p:sp>
      <p:sp>
        <p:nvSpPr>
          <p:cNvPr id="3" name="2 Metin Yer Tutucusu"/>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3 Veri Yer Tutucusu"/>
          <p:cNvSpPr>
            <a:spLocks noGrp="1"/>
          </p:cNvSpPr>
          <p:nvPr>
            <p:ph type="dt" sz="half" idx="10"/>
          </p:nvPr>
        </p:nvSpPr>
        <p:spPr/>
        <p:txBody>
          <a:bodyPr/>
          <a:lstStyle>
            <a:lvl1pPr>
              <a:defRPr/>
            </a:lvl1pPr>
          </a:lstStyle>
          <a:p>
            <a:pPr>
              <a:defRPr/>
            </a:pPr>
            <a:fld id="{E0345714-D956-4ED4-B5A0-C8252AE32B51}" type="datetimeFigureOut">
              <a:rPr lang="tr-TR"/>
              <a:pPr>
                <a:defRPr/>
              </a:pPr>
              <a:t>02.11.2014</a:t>
            </a:fld>
            <a:endParaRPr lang="tr-TR"/>
          </a:p>
        </p:txBody>
      </p:sp>
      <p:sp>
        <p:nvSpPr>
          <p:cNvPr id="5" name="4 Altbilgi Yer Tutucusu"/>
          <p:cNvSpPr>
            <a:spLocks noGrp="1"/>
          </p:cNvSpPr>
          <p:nvPr>
            <p:ph type="ftr" sz="quarter" idx="11"/>
          </p:nvPr>
        </p:nvSpPr>
        <p:spPr/>
        <p:txBody>
          <a:bodyPr/>
          <a:lstStyle>
            <a:lvl1pPr>
              <a:defRPr/>
            </a:lvl1pPr>
          </a:lstStyle>
          <a:p>
            <a:pPr>
              <a:defRPr/>
            </a:pPr>
            <a:endParaRPr lang="tr-TR"/>
          </a:p>
        </p:txBody>
      </p:sp>
      <p:sp>
        <p:nvSpPr>
          <p:cNvPr id="6" name="5 Slayt Numarası Yer Tutucusu"/>
          <p:cNvSpPr>
            <a:spLocks noGrp="1"/>
          </p:cNvSpPr>
          <p:nvPr>
            <p:ph type="sldNum" sz="quarter" idx="12"/>
          </p:nvPr>
        </p:nvSpPr>
        <p:spPr/>
        <p:txBody>
          <a:bodyPr/>
          <a:lstStyle>
            <a:lvl1pPr>
              <a:defRPr/>
            </a:lvl1pPr>
          </a:lstStyle>
          <a:p>
            <a:pPr>
              <a:defRPr/>
            </a:pPr>
            <a:fld id="{5D81D65C-C67D-4DDD-AE04-34D2F28DFB6D}" type="slidenum">
              <a:rPr lang="tr-TR"/>
              <a:pPr>
                <a:defRPr/>
              </a:pPr>
              <a:t>‹#›</a:t>
            </a:fld>
            <a:endParaRPr lang="tr-TR"/>
          </a:p>
        </p:txBody>
      </p:sp>
    </p:spTree>
    <p:extLst>
      <p:ext uri="{BB962C8B-B14F-4D97-AF65-F5344CB8AC3E}">
        <p14:creationId xmlns:p14="http://schemas.microsoft.com/office/powerpoint/2010/main" val="81047252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İçerik Yer Tutucusu"/>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3 Veri Yer Tutucusu"/>
          <p:cNvSpPr>
            <a:spLocks noGrp="1"/>
          </p:cNvSpPr>
          <p:nvPr>
            <p:ph type="dt" sz="half" idx="10"/>
          </p:nvPr>
        </p:nvSpPr>
        <p:spPr/>
        <p:txBody>
          <a:bodyPr/>
          <a:lstStyle>
            <a:lvl1pPr>
              <a:defRPr/>
            </a:lvl1pPr>
          </a:lstStyle>
          <a:p>
            <a:pPr>
              <a:defRPr/>
            </a:pPr>
            <a:fld id="{E3CB6CFE-75FF-4B0B-82FC-50F360D2D3E4}" type="datetimeFigureOut">
              <a:rPr lang="tr-TR"/>
              <a:pPr>
                <a:defRPr/>
              </a:pPr>
              <a:t>02.11.2014</a:t>
            </a:fld>
            <a:endParaRPr lang="tr-TR"/>
          </a:p>
        </p:txBody>
      </p:sp>
      <p:sp>
        <p:nvSpPr>
          <p:cNvPr id="6" name="4 Altbilgi Yer Tutucusu"/>
          <p:cNvSpPr>
            <a:spLocks noGrp="1"/>
          </p:cNvSpPr>
          <p:nvPr>
            <p:ph type="ftr" sz="quarter" idx="11"/>
          </p:nvPr>
        </p:nvSpPr>
        <p:spPr/>
        <p:txBody>
          <a:bodyPr/>
          <a:lstStyle>
            <a:lvl1pPr>
              <a:defRPr/>
            </a:lvl1pPr>
          </a:lstStyle>
          <a:p>
            <a:pPr>
              <a:defRPr/>
            </a:pPr>
            <a:endParaRPr lang="tr-TR"/>
          </a:p>
        </p:txBody>
      </p:sp>
      <p:sp>
        <p:nvSpPr>
          <p:cNvPr id="7" name="5 Slayt Numarası Yer Tutucusu"/>
          <p:cNvSpPr>
            <a:spLocks noGrp="1"/>
          </p:cNvSpPr>
          <p:nvPr>
            <p:ph type="sldNum" sz="quarter" idx="12"/>
          </p:nvPr>
        </p:nvSpPr>
        <p:spPr/>
        <p:txBody>
          <a:bodyPr/>
          <a:lstStyle>
            <a:lvl1pPr>
              <a:defRPr/>
            </a:lvl1pPr>
          </a:lstStyle>
          <a:p>
            <a:pPr>
              <a:defRPr/>
            </a:pPr>
            <a:fld id="{BA5E509A-7BBD-43CA-9798-2CA72711102B}" type="slidenum">
              <a:rPr lang="tr-TR"/>
              <a:pPr>
                <a:defRPr/>
              </a:pPr>
              <a:t>‹#›</a:t>
            </a:fld>
            <a:endParaRPr lang="tr-TR"/>
          </a:p>
        </p:txBody>
      </p:sp>
    </p:spTree>
    <p:extLst>
      <p:ext uri="{BB962C8B-B14F-4D97-AF65-F5344CB8AC3E}">
        <p14:creationId xmlns:p14="http://schemas.microsoft.com/office/powerpoint/2010/main" val="410609960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lvl1pPr>
              <a:defRPr/>
            </a:lvl1pPr>
          </a:lstStyle>
          <a:p>
            <a:r>
              <a:rPr lang="tr-TR" smtClean="0"/>
              <a:t>Asıl başlık stili için tıklatın</a:t>
            </a:r>
            <a:endParaRPr lang="tr-TR"/>
          </a:p>
        </p:txBody>
      </p:sp>
      <p:sp>
        <p:nvSpPr>
          <p:cNvPr id="3" name="2 Metin Yer Tutucusu"/>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3 İçerik Yer Tutucusu"/>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Metin Yer Tutucusu"/>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5 İçerik Yer Tutucusu"/>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3 Veri Yer Tutucusu"/>
          <p:cNvSpPr>
            <a:spLocks noGrp="1"/>
          </p:cNvSpPr>
          <p:nvPr>
            <p:ph type="dt" sz="half" idx="10"/>
          </p:nvPr>
        </p:nvSpPr>
        <p:spPr/>
        <p:txBody>
          <a:bodyPr/>
          <a:lstStyle>
            <a:lvl1pPr>
              <a:defRPr/>
            </a:lvl1pPr>
          </a:lstStyle>
          <a:p>
            <a:pPr>
              <a:defRPr/>
            </a:pPr>
            <a:fld id="{4FA7C925-D1F4-4C9F-AE60-6581C35E8489}" type="datetimeFigureOut">
              <a:rPr lang="tr-TR"/>
              <a:pPr>
                <a:defRPr/>
              </a:pPr>
              <a:t>02.11.2014</a:t>
            </a:fld>
            <a:endParaRPr lang="tr-TR"/>
          </a:p>
        </p:txBody>
      </p:sp>
      <p:sp>
        <p:nvSpPr>
          <p:cNvPr id="8" name="4 Altbilgi Yer Tutucusu"/>
          <p:cNvSpPr>
            <a:spLocks noGrp="1"/>
          </p:cNvSpPr>
          <p:nvPr>
            <p:ph type="ftr" sz="quarter" idx="11"/>
          </p:nvPr>
        </p:nvSpPr>
        <p:spPr/>
        <p:txBody>
          <a:bodyPr/>
          <a:lstStyle>
            <a:lvl1pPr>
              <a:defRPr/>
            </a:lvl1pPr>
          </a:lstStyle>
          <a:p>
            <a:pPr>
              <a:defRPr/>
            </a:pPr>
            <a:endParaRPr lang="tr-TR"/>
          </a:p>
        </p:txBody>
      </p:sp>
      <p:sp>
        <p:nvSpPr>
          <p:cNvPr id="9" name="5 Slayt Numarası Yer Tutucusu"/>
          <p:cNvSpPr>
            <a:spLocks noGrp="1"/>
          </p:cNvSpPr>
          <p:nvPr>
            <p:ph type="sldNum" sz="quarter" idx="12"/>
          </p:nvPr>
        </p:nvSpPr>
        <p:spPr/>
        <p:txBody>
          <a:bodyPr/>
          <a:lstStyle>
            <a:lvl1pPr>
              <a:defRPr/>
            </a:lvl1pPr>
          </a:lstStyle>
          <a:p>
            <a:pPr>
              <a:defRPr/>
            </a:pPr>
            <a:fld id="{9B513FDA-2428-4F40-8570-1AFCF2459F15}" type="slidenum">
              <a:rPr lang="tr-TR"/>
              <a:pPr>
                <a:defRPr/>
              </a:pPr>
              <a:t>‹#›</a:t>
            </a:fld>
            <a:endParaRPr lang="tr-TR"/>
          </a:p>
        </p:txBody>
      </p:sp>
    </p:spTree>
    <p:extLst>
      <p:ext uri="{BB962C8B-B14F-4D97-AF65-F5344CB8AC3E}">
        <p14:creationId xmlns:p14="http://schemas.microsoft.com/office/powerpoint/2010/main" val="18463109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3 Veri Yer Tutucusu"/>
          <p:cNvSpPr>
            <a:spLocks noGrp="1"/>
          </p:cNvSpPr>
          <p:nvPr>
            <p:ph type="dt" sz="half" idx="10"/>
          </p:nvPr>
        </p:nvSpPr>
        <p:spPr/>
        <p:txBody>
          <a:bodyPr/>
          <a:lstStyle>
            <a:lvl1pPr>
              <a:defRPr/>
            </a:lvl1pPr>
          </a:lstStyle>
          <a:p>
            <a:pPr>
              <a:defRPr/>
            </a:pPr>
            <a:fld id="{8C1D77FF-1032-4155-9EE0-84C302FEA9AC}" type="datetimeFigureOut">
              <a:rPr lang="tr-TR"/>
              <a:pPr>
                <a:defRPr/>
              </a:pPr>
              <a:t>02.11.2014</a:t>
            </a:fld>
            <a:endParaRPr lang="tr-TR"/>
          </a:p>
        </p:txBody>
      </p:sp>
      <p:sp>
        <p:nvSpPr>
          <p:cNvPr id="4" name="4 Altbilgi Yer Tutucusu"/>
          <p:cNvSpPr>
            <a:spLocks noGrp="1"/>
          </p:cNvSpPr>
          <p:nvPr>
            <p:ph type="ftr" sz="quarter" idx="11"/>
          </p:nvPr>
        </p:nvSpPr>
        <p:spPr/>
        <p:txBody>
          <a:bodyPr/>
          <a:lstStyle>
            <a:lvl1pPr>
              <a:defRPr/>
            </a:lvl1pPr>
          </a:lstStyle>
          <a:p>
            <a:pPr>
              <a:defRPr/>
            </a:pPr>
            <a:endParaRPr lang="tr-TR"/>
          </a:p>
        </p:txBody>
      </p:sp>
      <p:sp>
        <p:nvSpPr>
          <p:cNvPr id="5" name="5 Slayt Numarası Yer Tutucusu"/>
          <p:cNvSpPr>
            <a:spLocks noGrp="1"/>
          </p:cNvSpPr>
          <p:nvPr>
            <p:ph type="sldNum" sz="quarter" idx="12"/>
          </p:nvPr>
        </p:nvSpPr>
        <p:spPr/>
        <p:txBody>
          <a:bodyPr/>
          <a:lstStyle>
            <a:lvl1pPr>
              <a:defRPr/>
            </a:lvl1pPr>
          </a:lstStyle>
          <a:p>
            <a:pPr>
              <a:defRPr/>
            </a:pPr>
            <a:fld id="{77B51E13-6A18-4932-8824-3F3DD4398DAF}" type="slidenum">
              <a:rPr lang="tr-TR"/>
              <a:pPr>
                <a:defRPr/>
              </a:pPr>
              <a:t>‹#›</a:t>
            </a:fld>
            <a:endParaRPr lang="tr-TR"/>
          </a:p>
        </p:txBody>
      </p:sp>
    </p:spTree>
    <p:extLst>
      <p:ext uri="{BB962C8B-B14F-4D97-AF65-F5344CB8AC3E}">
        <p14:creationId xmlns:p14="http://schemas.microsoft.com/office/powerpoint/2010/main" val="39870477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İçerik Yer Tutucusu"/>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3 Veri Yer Tutucusu"/>
          <p:cNvSpPr>
            <a:spLocks noGrp="1"/>
          </p:cNvSpPr>
          <p:nvPr>
            <p:ph type="dt" sz="half" idx="10"/>
          </p:nvPr>
        </p:nvSpPr>
        <p:spPr/>
        <p:txBody>
          <a:bodyPr/>
          <a:lstStyle>
            <a:lvl1pPr>
              <a:defRPr/>
            </a:lvl1pPr>
          </a:lstStyle>
          <a:p>
            <a:pPr>
              <a:defRPr/>
            </a:pPr>
            <a:fld id="{8089B7A1-1931-46BA-A0F6-ABF389F08FDE}" type="datetimeFigureOut">
              <a:rPr lang="tr-TR"/>
              <a:pPr>
                <a:defRPr/>
              </a:pPr>
              <a:t>02.11.2014</a:t>
            </a:fld>
            <a:endParaRPr lang="tr-TR"/>
          </a:p>
        </p:txBody>
      </p:sp>
      <p:sp>
        <p:nvSpPr>
          <p:cNvPr id="6" name="4 Altbilgi Yer Tutucusu"/>
          <p:cNvSpPr>
            <a:spLocks noGrp="1"/>
          </p:cNvSpPr>
          <p:nvPr>
            <p:ph type="ftr" sz="quarter" idx="11"/>
          </p:nvPr>
        </p:nvSpPr>
        <p:spPr/>
        <p:txBody>
          <a:bodyPr/>
          <a:lstStyle>
            <a:lvl1pPr>
              <a:defRPr/>
            </a:lvl1pPr>
          </a:lstStyle>
          <a:p>
            <a:pPr>
              <a:defRPr/>
            </a:pPr>
            <a:endParaRPr lang="tr-TR"/>
          </a:p>
        </p:txBody>
      </p:sp>
      <p:sp>
        <p:nvSpPr>
          <p:cNvPr id="7" name="5 Slayt Numarası Yer Tutucusu"/>
          <p:cNvSpPr>
            <a:spLocks noGrp="1"/>
          </p:cNvSpPr>
          <p:nvPr>
            <p:ph type="sldNum" sz="quarter" idx="12"/>
          </p:nvPr>
        </p:nvSpPr>
        <p:spPr/>
        <p:txBody>
          <a:bodyPr/>
          <a:lstStyle>
            <a:lvl1pPr>
              <a:defRPr/>
            </a:lvl1pPr>
          </a:lstStyle>
          <a:p>
            <a:pPr>
              <a:defRPr/>
            </a:pPr>
            <a:fld id="{37094DDA-D1BA-41F1-A37B-436DE36EA58A}" type="slidenum">
              <a:rPr lang="tr-TR"/>
              <a:pPr>
                <a:defRPr/>
              </a:pPr>
              <a:t>‹#›</a:t>
            </a:fld>
            <a:endParaRPr lang="tr-TR"/>
          </a:p>
        </p:txBody>
      </p:sp>
    </p:spTree>
    <p:extLst>
      <p:ext uri="{BB962C8B-B14F-4D97-AF65-F5344CB8AC3E}">
        <p14:creationId xmlns:p14="http://schemas.microsoft.com/office/powerpoint/2010/main" val="23851924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3 Veri Yer Tutucusu"/>
          <p:cNvSpPr>
            <a:spLocks noGrp="1"/>
          </p:cNvSpPr>
          <p:nvPr>
            <p:ph type="dt" sz="half" idx="10"/>
          </p:nvPr>
        </p:nvSpPr>
        <p:spPr/>
        <p:txBody>
          <a:bodyPr/>
          <a:lstStyle>
            <a:lvl1pPr>
              <a:defRPr/>
            </a:lvl1pPr>
          </a:lstStyle>
          <a:p>
            <a:pPr>
              <a:defRPr/>
            </a:pPr>
            <a:fld id="{EFFC6386-325D-4886-B52D-10510B70467B}" type="datetimeFigureOut">
              <a:rPr lang="tr-TR"/>
              <a:pPr>
                <a:defRPr/>
              </a:pPr>
              <a:t>02.11.2014</a:t>
            </a:fld>
            <a:endParaRPr lang="tr-TR"/>
          </a:p>
        </p:txBody>
      </p:sp>
      <p:sp>
        <p:nvSpPr>
          <p:cNvPr id="3" name="4 Altbilgi Yer Tutucusu"/>
          <p:cNvSpPr>
            <a:spLocks noGrp="1"/>
          </p:cNvSpPr>
          <p:nvPr>
            <p:ph type="ftr" sz="quarter" idx="11"/>
          </p:nvPr>
        </p:nvSpPr>
        <p:spPr/>
        <p:txBody>
          <a:bodyPr/>
          <a:lstStyle>
            <a:lvl1pPr>
              <a:defRPr/>
            </a:lvl1pPr>
          </a:lstStyle>
          <a:p>
            <a:pPr>
              <a:defRPr/>
            </a:pPr>
            <a:endParaRPr lang="tr-TR"/>
          </a:p>
        </p:txBody>
      </p:sp>
      <p:sp>
        <p:nvSpPr>
          <p:cNvPr id="4" name="5 Slayt Numarası Yer Tutucusu"/>
          <p:cNvSpPr>
            <a:spLocks noGrp="1"/>
          </p:cNvSpPr>
          <p:nvPr>
            <p:ph type="sldNum" sz="quarter" idx="12"/>
          </p:nvPr>
        </p:nvSpPr>
        <p:spPr/>
        <p:txBody>
          <a:bodyPr/>
          <a:lstStyle>
            <a:lvl1pPr>
              <a:defRPr/>
            </a:lvl1pPr>
          </a:lstStyle>
          <a:p>
            <a:pPr>
              <a:defRPr/>
            </a:pPr>
            <a:fld id="{38F59885-0ACA-4CD8-ACDF-43E2892695C6}" type="slidenum">
              <a:rPr lang="tr-TR"/>
              <a:pPr>
                <a:defRPr/>
              </a:pPr>
              <a:t>‹#›</a:t>
            </a:fld>
            <a:endParaRPr lang="tr-TR"/>
          </a:p>
        </p:txBody>
      </p:sp>
    </p:spTree>
    <p:extLst>
      <p:ext uri="{BB962C8B-B14F-4D97-AF65-F5344CB8AC3E}">
        <p14:creationId xmlns:p14="http://schemas.microsoft.com/office/powerpoint/2010/main" val="169542174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3050"/>
            <a:ext cx="3008313" cy="1162050"/>
          </a:xfrm>
        </p:spPr>
        <p:txBody>
          <a:bodyPr anchor="b"/>
          <a:lstStyle>
            <a:lvl1pPr algn="l">
              <a:defRPr sz="2000" b="1"/>
            </a:lvl1pPr>
          </a:lstStyle>
          <a:p>
            <a:r>
              <a:rPr lang="tr-TR" smtClean="0"/>
              <a:t>Asıl başlık stili için tıklatın</a:t>
            </a:r>
            <a:endParaRPr lang="tr-TR"/>
          </a:p>
        </p:txBody>
      </p:sp>
      <p:sp>
        <p:nvSpPr>
          <p:cNvPr id="3" name="2 İçerik Yer Tutucusu"/>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Metin Yer Tutucusu"/>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3 Veri Yer Tutucusu"/>
          <p:cNvSpPr>
            <a:spLocks noGrp="1"/>
          </p:cNvSpPr>
          <p:nvPr>
            <p:ph type="dt" sz="half" idx="10"/>
          </p:nvPr>
        </p:nvSpPr>
        <p:spPr/>
        <p:txBody>
          <a:bodyPr/>
          <a:lstStyle>
            <a:lvl1pPr>
              <a:defRPr/>
            </a:lvl1pPr>
          </a:lstStyle>
          <a:p>
            <a:pPr>
              <a:defRPr/>
            </a:pPr>
            <a:fld id="{D869078F-4630-4F3C-A724-04F240D40DCE}" type="datetimeFigureOut">
              <a:rPr lang="tr-TR"/>
              <a:pPr>
                <a:defRPr/>
              </a:pPr>
              <a:t>02.11.2014</a:t>
            </a:fld>
            <a:endParaRPr lang="tr-TR"/>
          </a:p>
        </p:txBody>
      </p:sp>
      <p:sp>
        <p:nvSpPr>
          <p:cNvPr id="6" name="4 Altbilgi Yer Tutucusu"/>
          <p:cNvSpPr>
            <a:spLocks noGrp="1"/>
          </p:cNvSpPr>
          <p:nvPr>
            <p:ph type="ftr" sz="quarter" idx="11"/>
          </p:nvPr>
        </p:nvSpPr>
        <p:spPr/>
        <p:txBody>
          <a:bodyPr/>
          <a:lstStyle>
            <a:lvl1pPr>
              <a:defRPr/>
            </a:lvl1pPr>
          </a:lstStyle>
          <a:p>
            <a:pPr>
              <a:defRPr/>
            </a:pPr>
            <a:endParaRPr lang="tr-TR"/>
          </a:p>
        </p:txBody>
      </p:sp>
      <p:sp>
        <p:nvSpPr>
          <p:cNvPr id="7" name="5 Slayt Numarası Yer Tutucusu"/>
          <p:cNvSpPr>
            <a:spLocks noGrp="1"/>
          </p:cNvSpPr>
          <p:nvPr>
            <p:ph type="sldNum" sz="quarter" idx="12"/>
          </p:nvPr>
        </p:nvSpPr>
        <p:spPr/>
        <p:txBody>
          <a:bodyPr/>
          <a:lstStyle>
            <a:lvl1pPr>
              <a:defRPr/>
            </a:lvl1pPr>
          </a:lstStyle>
          <a:p>
            <a:pPr>
              <a:defRPr/>
            </a:pPr>
            <a:fld id="{FB3839EC-C8F2-4E84-ACEF-975D8C6EFC4F}" type="slidenum">
              <a:rPr lang="tr-TR"/>
              <a:pPr>
                <a:defRPr/>
              </a:pPr>
              <a:t>‹#›</a:t>
            </a:fld>
            <a:endParaRPr lang="tr-TR"/>
          </a:p>
        </p:txBody>
      </p:sp>
    </p:spTree>
    <p:extLst>
      <p:ext uri="{BB962C8B-B14F-4D97-AF65-F5344CB8AC3E}">
        <p14:creationId xmlns:p14="http://schemas.microsoft.com/office/powerpoint/2010/main" val="146656774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1 Başlık"/>
          <p:cNvSpPr>
            <a:spLocks noGrp="1"/>
          </p:cNvSpPr>
          <p:nvPr>
            <p:ph type="title"/>
          </p:nvPr>
        </p:nvSpPr>
        <p:spPr>
          <a:xfrm>
            <a:off x="1792288" y="4800600"/>
            <a:ext cx="5486400" cy="566738"/>
          </a:xfrm>
        </p:spPr>
        <p:txBody>
          <a:bodyPr anchor="b"/>
          <a:lstStyle>
            <a:lvl1pPr algn="l">
              <a:defRPr sz="2000" b="1"/>
            </a:lvl1pPr>
          </a:lstStyle>
          <a:p>
            <a:r>
              <a:rPr lang="tr-TR" smtClean="0"/>
              <a:t>Asıl başlık stili için tıklatın</a:t>
            </a:r>
            <a:endParaRPr lang="tr-TR"/>
          </a:p>
        </p:txBody>
      </p:sp>
      <p:sp>
        <p:nvSpPr>
          <p:cNvPr id="3" name="2 Resim Yer Tutucusu"/>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tr-TR" noProof="0" smtClean="0"/>
          </a:p>
        </p:txBody>
      </p:sp>
      <p:sp>
        <p:nvSpPr>
          <p:cNvPr id="4" name="3 Metin Yer Tutucusu"/>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3 Veri Yer Tutucusu"/>
          <p:cNvSpPr>
            <a:spLocks noGrp="1"/>
          </p:cNvSpPr>
          <p:nvPr>
            <p:ph type="dt" sz="half" idx="10"/>
          </p:nvPr>
        </p:nvSpPr>
        <p:spPr/>
        <p:txBody>
          <a:bodyPr/>
          <a:lstStyle>
            <a:lvl1pPr>
              <a:defRPr/>
            </a:lvl1pPr>
          </a:lstStyle>
          <a:p>
            <a:pPr>
              <a:defRPr/>
            </a:pPr>
            <a:fld id="{2068A14F-CEE4-43CE-A830-2A11A8283CCA}" type="datetimeFigureOut">
              <a:rPr lang="tr-TR"/>
              <a:pPr>
                <a:defRPr/>
              </a:pPr>
              <a:t>02.11.2014</a:t>
            </a:fld>
            <a:endParaRPr lang="tr-TR"/>
          </a:p>
        </p:txBody>
      </p:sp>
      <p:sp>
        <p:nvSpPr>
          <p:cNvPr id="6" name="4 Altbilgi Yer Tutucusu"/>
          <p:cNvSpPr>
            <a:spLocks noGrp="1"/>
          </p:cNvSpPr>
          <p:nvPr>
            <p:ph type="ftr" sz="quarter" idx="11"/>
          </p:nvPr>
        </p:nvSpPr>
        <p:spPr/>
        <p:txBody>
          <a:bodyPr/>
          <a:lstStyle>
            <a:lvl1pPr>
              <a:defRPr/>
            </a:lvl1pPr>
          </a:lstStyle>
          <a:p>
            <a:pPr>
              <a:defRPr/>
            </a:pPr>
            <a:endParaRPr lang="tr-TR"/>
          </a:p>
        </p:txBody>
      </p:sp>
      <p:sp>
        <p:nvSpPr>
          <p:cNvPr id="7" name="5 Slayt Numarası Yer Tutucusu"/>
          <p:cNvSpPr>
            <a:spLocks noGrp="1"/>
          </p:cNvSpPr>
          <p:nvPr>
            <p:ph type="sldNum" sz="quarter" idx="12"/>
          </p:nvPr>
        </p:nvSpPr>
        <p:spPr/>
        <p:txBody>
          <a:bodyPr/>
          <a:lstStyle>
            <a:lvl1pPr>
              <a:defRPr/>
            </a:lvl1pPr>
          </a:lstStyle>
          <a:p>
            <a:pPr>
              <a:defRPr/>
            </a:pPr>
            <a:fld id="{408D2A77-69D4-48BB-9EE7-EF9ECFC0E026}" type="slidenum">
              <a:rPr lang="tr-TR"/>
              <a:pPr>
                <a:defRPr/>
              </a:pPr>
              <a:t>‹#›</a:t>
            </a:fld>
            <a:endParaRPr lang="tr-TR"/>
          </a:p>
        </p:txBody>
      </p:sp>
    </p:spTree>
    <p:extLst>
      <p:ext uri="{BB962C8B-B14F-4D97-AF65-F5344CB8AC3E}">
        <p14:creationId xmlns:p14="http://schemas.microsoft.com/office/powerpoint/2010/main" val="351112560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Dikey Metin Yer Tutucusu"/>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lvl1pPr>
              <a:defRPr/>
            </a:lvl1pPr>
          </a:lstStyle>
          <a:p>
            <a:pPr>
              <a:defRPr/>
            </a:pPr>
            <a:fld id="{D6477D28-244A-47F0-A6AB-324364E561C4}" type="datetimeFigureOut">
              <a:rPr lang="tr-TR"/>
              <a:pPr>
                <a:defRPr/>
              </a:pPr>
              <a:t>02.11.2014</a:t>
            </a:fld>
            <a:endParaRPr lang="tr-TR"/>
          </a:p>
        </p:txBody>
      </p:sp>
      <p:sp>
        <p:nvSpPr>
          <p:cNvPr id="5" name="4 Altbilgi Yer Tutucusu"/>
          <p:cNvSpPr>
            <a:spLocks noGrp="1"/>
          </p:cNvSpPr>
          <p:nvPr>
            <p:ph type="ftr" sz="quarter" idx="11"/>
          </p:nvPr>
        </p:nvSpPr>
        <p:spPr/>
        <p:txBody>
          <a:bodyPr/>
          <a:lstStyle>
            <a:lvl1pPr>
              <a:defRPr/>
            </a:lvl1pPr>
          </a:lstStyle>
          <a:p>
            <a:pPr>
              <a:defRPr/>
            </a:pPr>
            <a:endParaRPr lang="tr-TR"/>
          </a:p>
        </p:txBody>
      </p:sp>
      <p:sp>
        <p:nvSpPr>
          <p:cNvPr id="6" name="5 Slayt Numarası Yer Tutucusu"/>
          <p:cNvSpPr>
            <a:spLocks noGrp="1"/>
          </p:cNvSpPr>
          <p:nvPr>
            <p:ph type="sldNum" sz="quarter" idx="12"/>
          </p:nvPr>
        </p:nvSpPr>
        <p:spPr/>
        <p:txBody>
          <a:bodyPr/>
          <a:lstStyle>
            <a:lvl1pPr>
              <a:defRPr/>
            </a:lvl1pPr>
          </a:lstStyle>
          <a:p>
            <a:pPr>
              <a:defRPr/>
            </a:pPr>
            <a:fld id="{CEEDC2D3-F5D0-4FDC-95D0-62C007B026E8}" type="slidenum">
              <a:rPr lang="tr-TR"/>
              <a:pPr>
                <a:defRPr/>
              </a:pPr>
              <a:t>‹#›</a:t>
            </a:fld>
            <a:endParaRPr lang="tr-TR"/>
          </a:p>
        </p:txBody>
      </p:sp>
    </p:spTree>
    <p:extLst>
      <p:ext uri="{BB962C8B-B14F-4D97-AF65-F5344CB8AC3E}">
        <p14:creationId xmlns:p14="http://schemas.microsoft.com/office/powerpoint/2010/main" val="173892863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6629400" y="274638"/>
            <a:ext cx="2057400" cy="5851525"/>
          </a:xfrm>
        </p:spPr>
        <p:txBody>
          <a:bodyPr vert="eaVert"/>
          <a:lstStyle/>
          <a:p>
            <a:r>
              <a:rPr lang="tr-TR" smtClean="0"/>
              <a:t>Asıl başlık stili için tıklatın</a:t>
            </a:r>
            <a:endParaRPr lang="tr-TR"/>
          </a:p>
        </p:txBody>
      </p:sp>
      <p:sp>
        <p:nvSpPr>
          <p:cNvPr id="3" name="2 Dikey Metin Yer Tutucusu"/>
          <p:cNvSpPr>
            <a:spLocks noGrp="1"/>
          </p:cNvSpPr>
          <p:nvPr>
            <p:ph type="body" orient="vert" idx="1"/>
          </p:nvPr>
        </p:nvSpPr>
        <p:spPr>
          <a:xfrm>
            <a:off x="457200" y="274638"/>
            <a:ext cx="6019800" cy="5851525"/>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lvl1pPr>
              <a:defRPr/>
            </a:lvl1pPr>
          </a:lstStyle>
          <a:p>
            <a:pPr>
              <a:defRPr/>
            </a:pPr>
            <a:fld id="{D1122BAD-7F8F-494C-9287-40763C8CFAB6}" type="datetimeFigureOut">
              <a:rPr lang="tr-TR"/>
              <a:pPr>
                <a:defRPr/>
              </a:pPr>
              <a:t>02.11.2014</a:t>
            </a:fld>
            <a:endParaRPr lang="tr-TR"/>
          </a:p>
        </p:txBody>
      </p:sp>
      <p:sp>
        <p:nvSpPr>
          <p:cNvPr id="5" name="4 Altbilgi Yer Tutucusu"/>
          <p:cNvSpPr>
            <a:spLocks noGrp="1"/>
          </p:cNvSpPr>
          <p:nvPr>
            <p:ph type="ftr" sz="quarter" idx="11"/>
          </p:nvPr>
        </p:nvSpPr>
        <p:spPr/>
        <p:txBody>
          <a:bodyPr/>
          <a:lstStyle>
            <a:lvl1pPr>
              <a:defRPr/>
            </a:lvl1pPr>
          </a:lstStyle>
          <a:p>
            <a:pPr>
              <a:defRPr/>
            </a:pPr>
            <a:endParaRPr lang="tr-TR"/>
          </a:p>
        </p:txBody>
      </p:sp>
      <p:sp>
        <p:nvSpPr>
          <p:cNvPr id="6" name="5 Slayt Numarası Yer Tutucusu"/>
          <p:cNvSpPr>
            <a:spLocks noGrp="1"/>
          </p:cNvSpPr>
          <p:nvPr>
            <p:ph type="sldNum" sz="quarter" idx="12"/>
          </p:nvPr>
        </p:nvSpPr>
        <p:spPr/>
        <p:txBody>
          <a:bodyPr/>
          <a:lstStyle>
            <a:lvl1pPr>
              <a:defRPr/>
            </a:lvl1pPr>
          </a:lstStyle>
          <a:p>
            <a:pPr>
              <a:defRPr/>
            </a:pPr>
            <a:fld id="{2867D2A5-4249-4CEC-9C26-7A8A3AB5B173}" type="slidenum">
              <a:rPr lang="tr-TR"/>
              <a:pPr>
                <a:defRPr/>
              </a:pPr>
              <a:t>‹#›</a:t>
            </a:fld>
            <a:endParaRPr lang="tr-TR"/>
          </a:p>
        </p:txBody>
      </p:sp>
    </p:spTree>
    <p:extLst>
      <p:ext uri="{BB962C8B-B14F-4D97-AF65-F5344CB8AC3E}">
        <p14:creationId xmlns:p14="http://schemas.microsoft.com/office/powerpoint/2010/main" val="100881711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1 Başlık"/>
          <p:cNvSpPr>
            <a:spLocks noGrp="1"/>
          </p:cNvSpPr>
          <p:nvPr>
            <p:ph type="ctrTitle"/>
          </p:nvPr>
        </p:nvSpPr>
        <p:spPr>
          <a:xfrm>
            <a:off x="685800" y="2130425"/>
            <a:ext cx="7772400" cy="1470025"/>
          </a:xfrm>
        </p:spPr>
        <p:txBody>
          <a:bodyPr/>
          <a:lstStyle/>
          <a:p>
            <a:r>
              <a:rPr lang="tr-TR" smtClean="0"/>
              <a:t>Asıl başlık stili için tıklatın</a:t>
            </a:r>
            <a:endParaRPr lang="tr-TR"/>
          </a:p>
        </p:txBody>
      </p:sp>
      <p:sp>
        <p:nvSpPr>
          <p:cNvPr id="3" name="2 Alt Başlık"/>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tr-TR"/>
          </a:p>
        </p:txBody>
      </p:sp>
      <p:sp>
        <p:nvSpPr>
          <p:cNvPr id="4" name="3 Veri Yer Tutucusu"/>
          <p:cNvSpPr>
            <a:spLocks noGrp="1"/>
          </p:cNvSpPr>
          <p:nvPr>
            <p:ph type="dt" sz="half" idx="10"/>
          </p:nvPr>
        </p:nvSpPr>
        <p:spPr/>
        <p:txBody>
          <a:bodyPr/>
          <a:lstStyle>
            <a:lvl1pPr>
              <a:defRPr/>
            </a:lvl1pPr>
          </a:lstStyle>
          <a:p>
            <a:pPr>
              <a:defRPr/>
            </a:pPr>
            <a:fld id="{62CE50C0-D736-4A3C-BCF6-F6EA073CA536}" type="datetimeFigureOut">
              <a:rPr lang="tr-TR"/>
              <a:pPr>
                <a:defRPr/>
              </a:pPr>
              <a:t>02.11.2014</a:t>
            </a:fld>
            <a:endParaRPr lang="tr-TR"/>
          </a:p>
        </p:txBody>
      </p:sp>
      <p:sp>
        <p:nvSpPr>
          <p:cNvPr id="5" name="4 Altbilgi Yer Tutucusu"/>
          <p:cNvSpPr>
            <a:spLocks noGrp="1"/>
          </p:cNvSpPr>
          <p:nvPr>
            <p:ph type="ftr" sz="quarter" idx="11"/>
          </p:nvPr>
        </p:nvSpPr>
        <p:spPr/>
        <p:txBody>
          <a:bodyPr/>
          <a:lstStyle>
            <a:lvl1pPr>
              <a:defRPr/>
            </a:lvl1pPr>
          </a:lstStyle>
          <a:p>
            <a:pPr>
              <a:defRPr/>
            </a:pPr>
            <a:endParaRPr lang="tr-TR"/>
          </a:p>
        </p:txBody>
      </p:sp>
      <p:sp>
        <p:nvSpPr>
          <p:cNvPr id="6" name="5 Slayt Numarası Yer Tutucusu"/>
          <p:cNvSpPr>
            <a:spLocks noGrp="1"/>
          </p:cNvSpPr>
          <p:nvPr>
            <p:ph type="sldNum" sz="quarter" idx="12"/>
          </p:nvPr>
        </p:nvSpPr>
        <p:spPr/>
        <p:txBody>
          <a:bodyPr/>
          <a:lstStyle>
            <a:lvl1pPr>
              <a:defRPr/>
            </a:lvl1pPr>
          </a:lstStyle>
          <a:p>
            <a:pPr>
              <a:defRPr/>
            </a:pPr>
            <a:fld id="{63D4517D-6915-4664-A942-E934E49FB78A}" type="slidenum">
              <a:rPr lang="tr-TR"/>
              <a:pPr>
                <a:defRPr/>
              </a:pPr>
              <a:t>‹#›</a:t>
            </a:fld>
            <a:endParaRPr lang="tr-TR"/>
          </a:p>
        </p:txBody>
      </p:sp>
    </p:spTree>
    <p:extLst>
      <p:ext uri="{BB962C8B-B14F-4D97-AF65-F5344CB8AC3E}">
        <p14:creationId xmlns:p14="http://schemas.microsoft.com/office/powerpoint/2010/main" val="148060739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lvl1pPr>
              <a:defRPr/>
            </a:lvl1pPr>
          </a:lstStyle>
          <a:p>
            <a:pPr>
              <a:defRPr/>
            </a:pPr>
            <a:fld id="{A67A47E2-CF99-4263-B7FE-CD08B385B442}" type="datetimeFigureOut">
              <a:rPr lang="tr-TR"/>
              <a:pPr>
                <a:defRPr/>
              </a:pPr>
              <a:t>02.11.2014</a:t>
            </a:fld>
            <a:endParaRPr lang="tr-TR"/>
          </a:p>
        </p:txBody>
      </p:sp>
      <p:sp>
        <p:nvSpPr>
          <p:cNvPr id="5" name="4 Altbilgi Yer Tutucusu"/>
          <p:cNvSpPr>
            <a:spLocks noGrp="1"/>
          </p:cNvSpPr>
          <p:nvPr>
            <p:ph type="ftr" sz="quarter" idx="11"/>
          </p:nvPr>
        </p:nvSpPr>
        <p:spPr/>
        <p:txBody>
          <a:bodyPr/>
          <a:lstStyle>
            <a:lvl1pPr>
              <a:defRPr/>
            </a:lvl1pPr>
          </a:lstStyle>
          <a:p>
            <a:pPr>
              <a:defRPr/>
            </a:pPr>
            <a:endParaRPr lang="tr-TR"/>
          </a:p>
        </p:txBody>
      </p:sp>
      <p:sp>
        <p:nvSpPr>
          <p:cNvPr id="6" name="5 Slayt Numarası Yer Tutucusu"/>
          <p:cNvSpPr>
            <a:spLocks noGrp="1"/>
          </p:cNvSpPr>
          <p:nvPr>
            <p:ph type="sldNum" sz="quarter" idx="12"/>
          </p:nvPr>
        </p:nvSpPr>
        <p:spPr/>
        <p:txBody>
          <a:bodyPr/>
          <a:lstStyle>
            <a:lvl1pPr>
              <a:defRPr/>
            </a:lvl1pPr>
          </a:lstStyle>
          <a:p>
            <a:pPr>
              <a:defRPr/>
            </a:pPr>
            <a:fld id="{2B6AD1F0-F779-4BEC-8258-40E20B819E34}" type="slidenum">
              <a:rPr lang="tr-TR"/>
              <a:pPr>
                <a:defRPr/>
              </a:pPr>
              <a:t>‹#›</a:t>
            </a:fld>
            <a:endParaRPr lang="tr-TR"/>
          </a:p>
        </p:txBody>
      </p:sp>
    </p:spTree>
    <p:extLst>
      <p:ext uri="{BB962C8B-B14F-4D97-AF65-F5344CB8AC3E}">
        <p14:creationId xmlns:p14="http://schemas.microsoft.com/office/powerpoint/2010/main" val="275949062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1 Başlık"/>
          <p:cNvSpPr>
            <a:spLocks noGrp="1"/>
          </p:cNvSpPr>
          <p:nvPr>
            <p:ph type="title"/>
          </p:nvPr>
        </p:nvSpPr>
        <p:spPr>
          <a:xfrm>
            <a:off x="722313" y="4406900"/>
            <a:ext cx="7772400" cy="1362075"/>
          </a:xfrm>
        </p:spPr>
        <p:txBody>
          <a:bodyPr anchor="t"/>
          <a:lstStyle>
            <a:lvl1pPr algn="l">
              <a:defRPr sz="4000" b="1" cap="all"/>
            </a:lvl1pPr>
          </a:lstStyle>
          <a:p>
            <a:r>
              <a:rPr lang="tr-TR" smtClean="0"/>
              <a:t>Asıl başlık stili için tıklatın</a:t>
            </a:r>
            <a:endParaRPr lang="tr-TR"/>
          </a:p>
        </p:txBody>
      </p:sp>
      <p:sp>
        <p:nvSpPr>
          <p:cNvPr id="3" name="2 Metin Yer Tutucusu"/>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3 Veri Yer Tutucusu"/>
          <p:cNvSpPr>
            <a:spLocks noGrp="1"/>
          </p:cNvSpPr>
          <p:nvPr>
            <p:ph type="dt" sz="half" idx="10"/>
          </p:nvPr>
        </p:nvSpPr>
        <p:spPr/>
        <p:txBody>
          <a:bodyPr/>
          <a:lstStyle>
            <a:lvl1pPr>
              <a:defRPr/>
            </a:lvl1pPr>
          </a:lstStyle>
          <a:p>
            <a:pPr>
              <a:defRPr/>
            </a:pPr>
            <a:fld id="{0976AB8D-43DA-428F-84C1-97DBE82915A1}" type="datetimeFigureOut">
              <a:rPr lang="tr-TR"/>
              <a:pPr>
                <a:defRPr/>
              </a:pPr>
              <a:t>02.11.2014</a:t>
            </a:fld>
            <a:endParaRPr lang="tr-TR"/>
          </a:p>
        </p:txBody>
      </p:sp>
      <p:sp>
        <p:nvSpPr>
          <p:cNvPr id="5" name="4 Altbilgi Yer Tutucusu"/>
          <p:cNvSpPr>
            <a:spLocks noGrp="1"/>
          </p:cNvSpPr>
          <p:nvPr>
            <p:ph type="ftr" sz="quarter" idx="11"/>
          </p:nvPr>
        </p:nvSpPr>
        <p:spPr/>
        <p:txBody>
          <a:bodyPr/>
          <a:lstStyle>
            <a:lvl1pPr>
              <a:defRPr/>
            </a:lvl1pPr>
          </a:lstStyle>
          <a:p>
            <a:pPr>
              <a:defRPr/>
            </a:pPr>
            <a:endParaRPr lang="tr-TR"/>
          </a:p>
        </p:txBody>
      </p:sp>
      <p:sp>
        <p:nvSpPr>
          <p:cNvPr id="6" name="5 Slayt Numarası Yer Tutucusu"/>
          <p:cNvSpPr>
            <a:spLocks noGrp="1"/>
          </p:cNvSpPr>
          <p:nvPr>
            <p:ph type="sldNum" sz="quarter" idx="12"/>
          </p:nvPr>
        </p:nvSpPr>
        <p:spPr/>
        <p:txBody>
          <a:bodyPr/>
          <a:lstStyle>
            <a:lvl1pPr>
              <a:defRPr/>
            </a:lvl1pPr>
          </a:lstStyle>
          <a:p>
            <a:pPr>
              <a:defRPr/>
            </a:pPr>
            <a:fld id="{7B43EA9C-44CC-4FAF-AF41-C64D9B65D590}" type="slidenum">
              <a:rPr lang="tr-TR"/>
              <a:pPr>
                <a:defRPr/>
              </a:pPr>
              <a:t>‹#›</a:t>
            </a:fld>
            <a:endParaRPr lang="tr-TR"/>
          </a:p>
        </p:txBody>
      </p:sp>
    </p:spTree>
    <p:extLst>
      <p:ext uri="{BB962C8B-B14F-4D97-AF65-F5344CB8AC3E}">
        <p14:creationId xmlns:p14="http://schemas.microsoft.com/office/powerpoint/2010/main" val="394667935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İçerik Yer Tutucusu"/>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3 Veri Yer Tutucusu"/>
          <p:cNvSpPr>
            <a:spLocks noGrp="1"/>
          </p:cNvSpPr>
          <p:nvPr>
            <p:ph type="dt" sz="half" idx="10"/>
          </p:nvPr>
        </p:nvSpPr>
        <p:spPr/>
        <p:txBody>
          <a:bodyPr/>
          <a:lstStyle>
            <a:lvl1pPr>
              <a:defRPr/>
            </a:lvl1pPr>
          </a:lstStyle>
          <a:p>
            <a:pPr>
              <a:defRPr/>
            </a:pPr>
            <a:fld id="{8E314E07-FCC4-4D35-8688-39C74B14A629}" type="datetimeFigureOut">
              <a:rPr lang="tr-TR"/>
              <a:pPr>
                <a:defRPr/>
              </a:pPr>
              <a:t>02.11.2014</a:t>
            </a:fld>
            <a:endParaRPr lang="tr-TR"/>
          </a:p>
        </p:txBody>
      </p:sp>
      <p:sp>
        <p:nvSpPr>
          <p:cNvPr id="6" name="4 Altbilgi Yer Tutucusu"/>
          <p:cNvSpPr>
            <a:spLocks noGrp="1"/>
          </p:cNvSpPr>
          <p:nvPr>
            <p:ph type="ftr" sz="quarter" idx="11"/>
          </p:nvPr>
        </p:nvSpPr>
        <p:spPr/>
        <p:txBody>
          <a:bodyPr/>
          <a:lstStyle>
            <a:lvl1pPr>
              <a:defRPr/>
            </a:lvl1pPr>
          </a:lstStyle>
          <a:p>
            <a:pPr>
              <a:defRPr/>
            </a:pPr>
            <a:endParaRPr lang="tr-TR"/>
          </a:p>
        </p:txBody>
      </p:sp>
      <p:sp>
        <p:nvSpPr>
          <p:cNvPr id="7" name="5 Slayt Numarası Yer Tutucusu"/>
          <p:cNvSpPr>
            <a:spLocks noGrp="1"/>
          </p:cNvSpPr>
          <p:nvPr>
            <p:ph type="sldNum" sz="quarter" idx="12"/>
          </p:nvPr>
        </p:nvSpPr>
        <p:spPr/>
        <p:txBody>
          <a:bodyPr/>
          <a:lstStyle>
            <a:lvl1pPr>
              <a:defRPr/>
            </a:lvl1pPr>
          </a:lstStyle>
          <a:p>
            <a:pPr>
              <a:defRPr/>
            </a:pPr>
            <a:fld id="{AF3060B8-AAA5-4B51-B76A-E4325BB8515C}" type="slidenum">
              <a:rPr lang="tr-TR"/>
              <a:pPr>
                <a:defRPr/>
              </a:pPr>
              <a:t>‹#›</a:t>
            </a:fld>
            <a:endParaRPr lang="tr-TR"/>
          </a:p>
        </p:txBody>
      </p:sp>
    </p:spTree>
    <p:extLst>
      <p:ext uri="{BB962C8B-B14F-4D97-AF65-F5344CB8AC3E}">
        <p14:creationId xmlns:p14="http://schemas.microsoft.com/office/powerpoint/2010/main" val="101080054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lvl1pPr>
              <a:defRPr/>
            </a:lvl1pPr>
          </a:lstStyle>
          <a:p>
            <a:r>
              <a:rPr lang="tr-TR" smtClean="0"/>
              <a:t>Asıl başlık stili için tıklatın</a:t>
            </a:r>
            <a:endParaRPr lang="tr-TR"/>
          </a:p>
        </p:txBody>
      </p:sp>
      <p:sp>
        <p:nvSpPr>
          <p:cNvPr id="3" name="2 Metin Yer Tutucusu"/>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3 İçerik Yer Tutucusu"/>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Metin Yer Tutucusu"/>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5 İçerik Yer Tutucusu"/>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3 Veri Yer Tutucusu"/>
          <p:cNvSpPr>
            <a:spLocks noGrp="1"/>
          </p:cNvSpPr>
          <p:nvPr>
            <p:ph type="dt" sz="half" idx="10"/>
          </p:nvPr>
        </p:nvSpPr>
        <p:spPr/>
        <p:txBody>
          <a:bodyPr/>
          <a:lstStyle>
            <a:lvl1pPr>
              <a:defRPr/>
            </a:lvl1pPr>
          </a:lstStyle>
          <a:p>
            <a:pPr>
              <a:defRPr/>
            </a:pPr>
            <a:fld id="{A5BECC1F-8900-4F14-A311-7B081CE0B45F}" type="datetimeFigureOut">
              <a:rPr lang="tr-TR"/>
              <a:pPr>
                <a:defRPr/>
              </a:pPr>
              <a:t>02.11.2014</a:t>
            </a:fld>
            <a:endParaRPr lang="tr-TR"/>
          </a:p>
        </p:txBody>
      </p:sp>
      <p:sp>
        <p:nvSpPr>
          <p:cNvPr id="8" name="4 Altbilgi Yer Tutucusu"/>
          <p:cNvSpPr>
            <a:spLocks noGrp="1"/>
          </p:cNvSpPr>
          <p:nvPr>
            <p:ph type="ftr" sz="quarter" idx="11"/>
          </p:nvPr>
        </p:nvSpPr>
        <p:spPr/>
        <p:txBody>
          <a:bodyPr/>
          <a:lstStyle>
            <a:lvl1pPr>
              <a:defRPr/>
            </a:lvl1pPr>
          </a:lstStyle>
          <a:p>
            <a:pPr>
              <a:defRPr/>
            </a:pPr>
            <a:endParaRPr lang="tr-TR"/>
          </a:p>
        </p:txBody>
      </p:sp>
      <p:sp>
        <p:nvSpPr>
          <p:cNvPr id="9" name="5 Slayt Numarası Yer Tutucusu"/>
          <p:cNvSpPr>
            <a:spLocks noGrp="1"/>
          </p:cNvSpPr>
          <p:nvPr>
            <p:ph type="sldNum" sz="quarter" idx="12"/>
          </p:nvPr>
        </p:nvSpPr>
        <p:spPr/>
        <p:txBody>
          <a:bodyPr/>
          <a:lstStyle>
            <a:lvl1pPr>
              <a:defRPr/>
            </a:lvl1pPr>
          </a:lstStyle>
          <a:p>
            <a:pPr>
              <a:defRPr/>
            </a:pPr>
            <a:fld id="{A63F6FF1-F0D0-48A2-8A3E-2A5590A38EAE}" type="slidenum">
              <a:rPr lang="tr-TR"/>
              <a:pPr>
                <a:defRPr/>
              </a:pPr>
              <a:t>‹#›</a:t>
            </a:fld>
            <a:endParaRPr lang="tr-TR"/>
          </a:p>
        </p:txBody>
      </p:sp>
    </p:spTree>
    <p:extLst>
      <p:ext uri="{BB962C8B-B14F-4D97-AF65-F5344CB8AC3E}">
        <p14:creationId xmlns:p14="http://schemas.microsoft.com/office/powerpoint/2010/main" val="9786999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lvl1pPr>
              <a:defRPr/>
            </a:lvl1pPr>
          </a:lstStyle>
          <a:p>
            <a:r>
              <a:rPr lang="tr-TR" smtClean="0"/>
              <a:t>Asıl başlık stili için tıklatın</a:t>
            </a:r>
            <a:endParaRPr lang="tr-TR"/>
          </a:p>
        </p:txBody>
      </p:sp>
      <p:sp>
        <p:nvSpPr>
          <p:cNvPr id="3" name="2 Metin Yer Tutucusu"/>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3 İçerik Yer Tutucusu"/>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Metin Yer Tutucusu"/>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5 İçerik Yer Tutucusu"/>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3 Veri Yer Tutucusu"/>
          <p:cNvSpPr>
            <a:spLocks noGrp="1"/>
          </p:cNvSpPr>
          <p:nvPr>
            <p:ph type="dt" sz="half" idx="10"/>
          </p:nvPr>
        </p:nvSpPr>
        <p:spPr/>
        <p:txBody>
          <a:bodyPr/>
          <a:lstStyle>
            <a:lvl1pPr>
              <a:defRPr/>
            </a:lvl1pPr>
          </a:lstStyle>
          <a:p>
            <a:pPr>
              <a:defRPr/>
            </a:pPr>
            <a:fld id="{61D7F9DD-A2C5-4A27-9723-5A6DF5391423}" type="datetimeFigureOut">
              <a:rPr lang="tr-TR"/>
              <a:pPr>
                <a:defRPr/>
              </a:pPr>
              <a:t>02.11.2014</a:t>
            </a:fld>
            <a:endParaRPr lang="tr-TR"/>
          </a:p>
        </p:txBody>
      </p:sp>
      <p:sp>
        <p:nvSpPr>
          <p:cNvPr id="8" name="4 Altbilgi Yer Tutucusu"/>
          <p:cNvSpPr>
            <a:spLocks noGrp="1"/>
          </p:cNvSpPr>
          <p:nvPr>
            <p:ph type="ftr" sz="quarter" idx="11"/>
          </p:nvPr>
        </p:nvSpPr>
        <p:spPr/>
        <p:txBody>
          <a:bodyPr/>
          <a:lstStyle>
            <a:lvl1pPr>
              <a:defRPr/>
            </a:lvl1pPr>
          </a:lstStyle>
          <a:p>
            <a:pPr>
              <a:defRPr/>
            </a:pPr>
            <a:endParaRPr lang="tr-TR"/>
          </a:p>
        </p:txBody>
      </p:sp>
      <p:sp>
        <p:nvSpPr>
          <p:cNvPr id="9" name="5 Slayt Numarası Yer Tutucusu"/>
          <p:cNvSpPr>
            <a:spLocks noGrp="1"/>
          </p:cNvSpPr>
          <p:nvPr>
            <p:ph type="sldNum" sz="quarter" idx="12"/>
          </p:nvPr>
        </p:nvSpPr>
        <p:spPr/>
        <p:txBody>
          <a:bodyPr/>
          <a:lstStyle>
            <a:lvl1pPr>
              <a:defRPr/>
            </a:lvl1pPr>
          </a:lstStyle>
          <a:p>
            <a:pPr>
              <a:defRPr/>
            </a:pPr>
            <a:fld id="{C8BE9571-B98B-4F95-9296-41F7F36E9015}" type="slidenum">
              <a:rPr lang="tr-TR"/>
              <a:pPr>
                <a:defRPr/>
              </a:pPr>
              <a:t>‹#›</a:t>
            </a:fld>
            <a:endParaRPr lang="tr-TR"/>
          </a:p>
        </p:txBody>
      </p:sp>
    </p:spTree>
    <p:extLst>
      <p:ext uri="{BB962C8B-B14F-4D97-AF65-F5344CB8AC3E}">
        <p14:creationId xmlns:p14="http://schemas.microsoft.com/office/powerpoint/2010/main" val="216499971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3 Veri Yer Tutucusu"/>
          <p:cNvSpPr>
            <a:spLocks noGrp="1"/>
          </p:cNvSpPr>
          <p:nvPr>
            <p:ph type="dt" sz="half" idx="10"/>
          </p:nvPr>
        </p:nvSpPr>
        <p:spPr/>
        <p:txBody>
          <a:bodyPr/>
          <a:lstStyle>
            <a:lvl1pPr>
              <a:defRPr/>
            </a:lvl1pPr>
          </a:lstStyle>
          <a:p>
            <a:pPr>
              <a:defRPr/>
            </a:pPr>
            <a:fld id="{5B3442DB-FD1A-4B53-AE0E-DF53DAF45B0E}" type="datetimeFigureOut">
              <a:rPr lang="tr-TR"/>
              <a:pPr>
                <a:defRPr/>
              </a:pPr>
              <a:t>02.11.2014</a:t>
            </a:fld>
            <a:endParaRPr lang="tr-TR"/>
          </a:p>
        </p:txBody>
      </p:sp>
      <p:sp>
        <p:nvSpPr>
          <p:cNvPr id="4" name="4 Altbilgi Yer Tutucusu"/>
          <p:cNvSpPr>
            <a:spLocks noGrp="1"/>
          </p:cNvSpPr>
          <p:nvPr>
            <p:ph type="ftr" sz="quarter" idx="11"/>
          </p:nvPr>
        </p:nvSpPr>
        <p:spPr/>
        <p:txBody>
          <a:bodyPr/>
          <a:lstStyle>
            <a:lvl1pPr>
              <a:defRPr/>
            </a:lvl1pPr>
          </a:lstStyle>
          <a:p>
            <a:pPr>
              <a:defRPr/>
            </a:pPr>
            <a:endParaRPr lang="tr-TR"/>
          </a:p>
        </p:txBody>
      </p:sp>
      <p:sp>
        <p:nvSpPr>
          <p:cNvPr id="5" name="5 Slayt Numarası Yer Tutucusu"/>
          <p:cNvSpPr>
            <a:spLocks noGrp="1"/>
          </p:cNvSpPr>
          <p:nvPr>
            <p:ph type="sldNum" sz="quarter" idx="12"/>
          </p:nvPr>
        </p:nvSpPr>
        <p:spPr/>
        <p:txBody>
          <a:bodyPr/>
          <a:lstStyle>
            <a:lvl1pPr>
              <a:defRPr/>
            </a:lvl1pPr>
          </a:lstStyle>
          <a:p>
            <a:pPr>
              <a:defRPr/>
            </a:pPr>
            <a:fld id="{97130C5B-CCED-4E46-A144-A508CDC3A428}" type="slidenum">
              <a:rPr lang="tr-TR"/>
              <a:pPr>
                <a:defRPr/>
              </a:pPr>
              <a:t>‹#›</a:t>
            </a:fld>
            <a:endParaRPr lang="tr-TR"/>
          </a:p>
        </p:txBody>
      </p:sp>
    </p:spTree>
    <p:extLst>
      <p:ext uri="{BB962C8B-B14F-4D97-AF65-F5344CB8AC3E}">
        <p14:creationId xmlns:p14="http://schemas.microsoft.com/office/powerpoint/2010/main" val="21851674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3 Veri Yer Tutucusu"/>
          <p:cNvSpPr>
            <a:spLocks noGrp="1"/>
          </p:cNvSpPr>
          <p:nvPr>
            <p:ph type="dt" sz="half" idx="10"/>
          </p:nvPr>
        </p:nvSpPr>
        <p:spPr/>
        <p:txBody>
          <a:bodyPr/>
          <a:lstStyle>
            <a:lvl1pPr>
              <a:defRPr/>
            </a:lvl1pPr>
          </a:lstStyle>
          <a:p>
            <a:pPr>
              <a:defRPr/>
            </a:pPr>
            <a:fld id="{98AF60E3-189E-4975-88DB-784B0EF3D399}" type="datetimeFigureOut">
              <a:rPr lang="tr-TR"/>
              <a:pPr>
                <a:defRPr/>
              </a:pPr>
              <a:t>02.11.2014</a:t>
            </a:fld>
            <a:endParaRPr lang="tr-TR"/>
          </a:p>
        </p:txBody>
      </p:sp>
      <p:sp>
        <p:nvSpPr>
          <p:cNvPr id="3" name="4 Altbilgi Yer Tutucusu"/>
          <p:cNvSpPr>
            <a:spLocks noGrp="1"/>
          </p:cNvSpPr>
          <p:nvPr>
            <p:ph type="ftr" sz="quarter" idx="11"/>
          </p:nvPr>
        </p:nvSpPr>
        <p:spPr/>
        <p:txBody>
          <a:bodyPr/>
          <a:lstStyle>
            <a:lvl1pPr>
              <a:defRPr/>
            </a:lvl1pPr>
          </a:lstStyle>
          <a:p>
            <a:pPr>
              <a:defRPr/>
            </a:pPr>
            <a:endParaRPr lang="tr-TR"/>
          </a:p>
        </p:txBody>
      </p:sp>
      <p:sp>
        <p:nvSpPr>
          <p:cNvPr id="4" name="5 Slayt Numarası Yer Tutucusu"/>
          <p:cNvSpPr>
            <a:spLocks noGrp="1"/>
          </p:cNvSpPr>
          <p:nvPr>
            <p:ph type="sldNum" sz="quarter" idx="12"/>
          </p:nvPr>
        </p:nvSpPr>
        <p:spPr/>
        <p:txBody>
          <a:bodyPr/>
          <a:lstStyle>
            <a:lvl1pPr>
              <a:defRPr/>
            </a:lvl1pPr>
          </a:lstStyle>
          <a:p>
            <a:pPr>
              <a:defRPr/>
            </a:pPr>
            <a:fld id="{02AB7716-A8F9-448A-A23D-300EEE81CE4F}" type="slidenum">
              <a:rPr lang="tr-TR"/>
              <a:pPr>
                <a:defRPr/>
              </a:pPr>
              <a:t>‹#›</a:t>
            </a:fld>
            <a:endParaRPr lang="tr-TR"/>
          </a:p>
        </p:txBody>
      </p:sp>
    </p:spTree>
    <p:extLst>
      <p:ext uri="{BB962C8B-B14F-4D97-AF65-F5344CB8AC3E}">
        <p14:creationId xmlns:p14="http://schemas.microsoft.com/office/powerpoint/2010/main" val="376015438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3050"/>
            <a:ext cx="3008313" cy="1162050"/>
          </a:xfrm>
        </p:spPr>
        <p:txBody>
          <a:bodyPr anchor="b"/>
          <a:lstStyle>
            <a:lvl1pPr algn="l">
              <a:defRPr sz="2000" b="1"/>
            </a:lvl1pPr>
          </a:lstStyle>
          <a:p>
            <a:r>
              <a:rPr lang="tr-TR" smtClean="0"/>
              <a:t>Asıl başlık stili için tıklatın</a:t>
            </a:r>
            <a:endParaRPr lang="tr-TR"/>
          </a:p>
        </p:txBody>
      </p:sp>
      <p:sp>
        <p:nvSpPr>
          <p:cNvPr id="3" name="2 İçerik Yer Tutucusu"/>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Metin Yer Tutucusu"/>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3 Veri Yer Tutucusu"/>
          <p:cNvSpPr>
            <a:spLocks noGrp="1"/>
          </p:cNvSpPr>
          <p:nvPr>
            <p:ph type="dt" sz="half" idx="10"/>
          </p:nvPr>
        </p:nvSpPr>
        <p:spPr/>
        <p:txBody>
          <a:bodyPr/>
          <a:lstStyle>
            <a:lvl1pPr>
              <a:defRPr/>
            </a:lvl1pPr>
          </a:lstStyle>
          <a:p>
            <a:pPr>
              <a:defRPr/>
            </a:pPr>
            <a:fld id="{32D72449-1BAD-4BDB-9696-02141F687B52}" type="datetimeFigureOut">
              <a:rPr lang="tr-TR"/>
              <a:pPr>
                <a:defRPr/>
              </a:pPr>
              <a:t>02.11.2014</a:t>
            </a:fld>
            <a:endParaRPr lang="tr-TR"/>
          </a:p>
        </p:txBody>
      </p:sp>
      <p:sp>
        <p:nvSpPr>
          <p:cNvPr id="6" name="4 Altbilgi Yer Tutucusu"/>
          <p:cNvSpPr>
            <a:spLocks noGrp="1"/>
          </p:cNvSpPr>
          <p:nvPr>
            <p:ph type="ftr" sz="quarter" idx="11"/>
          </p:nvPr>
        </p:nvSpPr>
        <p:spPr/>
        <p:txBody>
          <a:bodyPr/>
          <a:lstStyle>
            <a:lvl1pPr>
              <a:defRPr/>
            </a:lvl1pPr>
          </a:lstStyle>
          <a:p>
            <a:pPr>
              <a:defRPr/>
            </a:pPr>
            <a:endParaRPr lang="tr-TR"/>
          </a:p>
        </p:txBody>
      </p:sp>
      <p:sp>
        <p:nvSpPr>
          <p:cNvPr id="7" name="5 Slayt Numarası Yer Tutucusu"/>
          <p:cNvSpPr>
            <a:spLocks noGrp="1"/>
          </p:cNvSpPr>
          <p:nvPr>
            <p:ph type="sldNum" sz="quarter" idx="12"/>
          </p:nvPr>
        </p:nvSpPr>
        <p:spPr/>
        <p:txBody>
          <a:bodyPr/>
          <a:lstStyle>
            <a:lvl1pPr>
              <a:defRPr/>
            </a:lvl1pPr>
          </a:lstStyle>
          <a:p>
            <a:pPr>
              <a:defRPr/>
            </a:pPr>
            <a:fld id="{763FB370-2D7A-425E-A48D-2A908F7F5FD5}" type="slidenum">
              <a:rPr lang="tr-TR"/>
              <a:pPr>
                <a:defRPr/>
              </a:pPr>
              <a:t>‹#›</a:t>
            </a:fld>
            <a:endParaRPr lang="tr-TR"/>
          </a:p>
        </p:txBody>
      </p:sp>
    </p:spTree>
    <p:extLst>
      <p:ext uri="{BB962C8B-B14F-4D97-AF65-F5344CB8AC3E}">
        <p14:creationId xmlns:p14="http://schemas.microsoft.com/office/powerpoint/2010/main" val="426912407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1 Başlık"/>
          <p:cNvSpPr>
            <a:spLocks noGrp="1"/>
          </p:cNvSpPr>
          <p:nvPr>
            <p:ph type="title"/>
          </p:nvPr>
        </p:nvSpPr>
        <p:spPr>
          <a:xfrm>
            <a:off x="1792288" y="4800600"/>
            <a:ext cx="5486400" cy="566738"/>
          </a:xfrm>
        </p:spPr>
        <p:txBody>
          <a:bodyPr anchor="b"/>
          <a:lstStyle>
            <a:lvl1pPr algn="l">
              <a:defRPr sz="2000" b="1"/>
            </a:lvl1pPr>
          </a:lstStyle>
          <a:p>
            <a:r>
              <a:rPr lang="tr-TR" smtClean="0"/>
              <a:t>Asıl başlık stili için tıklatın</a:t>
            </a:r>
            <a:endParaRPr lang="tr-TR"/>
          </a:p>
        </p:txBody>
      </p:sp>
      <p:sp>
        <p:nvSpPr>
          <p:cNvPr id="3" name="2 Resim Yer Tutucusu"/>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tr-TR" noProof="0" smtClean="0"/>
          </a:p>
        </p:txBody>
      </p:sp>
      <p:sp>
        <p:nvSpPr>
          <p:cNvPr id="4" name="3 Metin Yer Tutucusu"/>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3 Veri Yer Tutucusu"/>
          <p:cNvSpPr>
            <a:spLocks noGrp="1"/>
          </p:cNvSpPr>
          <p:nvPr>
            <p:ph type="dt" sz="half" idx="10"/>
          </p:nvPr>
        </p:nvSpPr>
        <p:spPr/>
        <p:txBody>
          <a:bodyPr/>
          <a:lstStyle>
            <a:lvl1pPr>
              <a:defRPr/>
            </a:lvl1pPr>
          </a:lstStyle>
          <a:p>
            <a:pPr>
              <a:defRPr/>
            </a:pPr>
            <a:fld id="{2033EE31-0DD1-453F-A3A5-BC77F7CBCB67}" type="datetimeFigureOut">
              <a:rPr lang="tr-TR"/>
              <a:pPr>
                <a:defRPr/>
              </a:pPr>
              <a:t>02.11.2014</a:t>
            </a:fld>
            <a:endParaRPr lang="tr-TR"/>
          </a:p>
        </p:txBody>
      </p:sp>
      <p:sp>
        <p:nvSpPr>
          <p:cNvPr id="6" name="4 Altbilgi Yer Tutucusu"/>
          <p:cNvSpPr>
            <a:spLocks noGrp="1"/>
          </p:cNvSpPr>
          <p:nvPr>
            <p:ph type="ftr" sz="quarter" idx="11"/>
          </p:nvPr>
        </p:nvSpPr>
        <p:spPr/>
        <p:txBody>
          <a:bodyPr/>
          <a:lstStyle>
            <a:lvl1pPr>
              <a:defRPr/>
            </a:lvl1pPr>
          </a:lstStyle>
          <a:p>
            <a:pPr>
              <a:defRPr/>
            </a:pPr>
            <a:endParaRPr lang="tr-TR"/>
          </a:p>
        </p:txBody>
      </p:sp>
      <p:sp>
        <p:nvSpPr>
          <p:cNvPr id="7" name="5 Slayt Numarası Yer Tutucusu"/>
          <p:cNvSpPr>
            <a:spLocks noGrp="1"/>
          </p:cNvSpPr>
          <p:nvPr>
            <p:ph type="sldNum" sz="quarter" idx="12"/>
          </p:nvPr>
        </p:nvSpPr>
        <p:spPr/>
        <p:txBody>
          <a:bodyPr/>
          <a:lstStyle>
            <a:lvl1pPr>
              <a:defRPr/>
            </a:lvl1pPr>
          </a:lstStyle>
          <a:p>
            <a:pPr>
              <a:defRPr/>
            </a:pPr>
            <a:fld id="{AB844738-1DA9-4994-ACCB-20BB587B8EF2}" type="slidenum">
              <a:rPr lang="tr-TR"/>
              <a:pPr>
                <a:defRPr/>
              </a:pPr>
              <a:t>‹#›</a:t>
            </a:fld>
            <a:endParaRPr lang="tr-TR"/>
          </a:p>
        </p:txBody>
      </p:sp>
    </p:spTree>
    <p:extLst>
      <p:ext uri="{BB962C8B-B14F-4D97-AF65-F5344CB8AC3E}">
        <p14:creationId xmlns:p14="http://schemas.microsoft.com/office/powerpoint/2010/main" val="89497381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Dikey Metin Yer Tutucusu"/>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lvl1pPr>
              <a:defRPr/>
            </a:lvl1pPr>
          </a:lstStyle>
          <a:p>
            <a:pPr>
              <a:defRPr/>
            </a:pPr>
            <a:fld id="{71994BFF-CDF7-4F37-B040-B4F4EB66ABD5}" type="datetimeFigureOut">
              <a:rPr lang="tr-TR"/>
              <a:pPr>
                <a:defRPr/>
              </a:pPr>
              <a:t>02.11.2014</a:t>
            </a:fld>
            <a:endParaRPr lang="tr-TR"/>
          </a:p>
        </p:txBody>
      </p:sp>
      <p:sp>
        <p:nvSpPr>
          <p:cNvPr id="5" name="4 Altbilgi Yer Tutucusu"/>
          <p:cNvSpPr>
            <a:spLocks noGrp="1"/>
          </p:cNvSpPr>
          <p:nvPr>
            <p:ph type="ftr" sz="quarter" idx="11"/>
          </p:nvPr>
        </p:nvSpPr>
        <p:spPr/>
        <p:txBody>
          <a:bodyPr/>
          <a:lstStyle>
            <a:lvl1pPr>
              <a:defRPr/>
            </a:lvl1pPr>
          </a:lstStyle>
          <a:p>
            <a:pPr>
              <a:defRPr/>
            </a:pPr>
            <a:endParaRPr lang="tr-TR"/>
          </a:p>
        </p:txBody>
      </p:sp>
      <p:sp>
        <p:nvSpPr>
          <p:cNvPr id="6" name="5 Slayt Numarası Yer Tutucusu"/>
          <p:cNvSpPr>
            <a:spLocks noGrp="1"/>
          </p:cNvSpPr>
          <p:nvPr>
            <p:ph type="sldNum" sz="quarter" idx="12"/>
          </p:nvPr>
        </p:nvSpPr>
        <p:spPr/>
        <p:txBody>
          <a:bodyPr/>
          <a:lstStyle>
            <a:lvl1pPr>
              <a:defRPr/>
            </a:lvl1pPr>
          </a:lstStyle>
          <a:p>
            <a:pPr>
              <a:defRPr/>
            </a:pPr>
            <a:fld id="{64C470F4-B7B0-4D59-96F4-1096069F3D38}" type="slidenum">
              <a:rPr lang="tr-TR"/>
              <a:pPr>
                <a:defRPr/>
              </a:pPr>
              <a:t>‹#›</a:t>
            </a:fld>
            <a:endParaRPr lang="tr-TR"/>
          </a:p>
        </p:txBody>
      </p:sp>
    </p:spTree>
    <p:extLst>
      <p:ext uri="{BB962C8B-B14F-4D97-AF65-F5344CB8AC3E}">
        <p14:creationId xmlns:p14="http://schemas.microsoft.com/office/powerpoint/2010/main" val="188476482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6629400" y="274638"/>
            <a:ext cx="2057400" cy="5851525"/>
          </a:xfrm>
        </p:spPr>
        <p:txBody>
          <a:bodyPr vert="eaVert"/>
          <a:lstStyle/>
          <a:p>
            <a:r>
              <a:rPr lang="tr-TR" smtClean="0"/>
              <a:t>Asıl başlık stili için tıklatın</a:t>
            </a:r>
            <a:endParaRPr lang="tr-TR"/>
          </a:p>
        </p:txBody>
      </p:sp>
      <p:sp>
        <p:nvSpPr>
          <p:cNvPr id="3" name="2 Dikey Metin Yer Tutucusu"/>
          <p:cNvSpPr>
            <a:spLocks noGrp="1"/>
          </p:cNvSpPr>
          <p:nvPr>
            <p:ph type="body" orient="vert" idx="1"/>
          </p:nvPr>
        </p:nvSpPr>
        <p:spPr>
          <a:xfrm>
            <a:off x="457200" y="274638"/>
            <a:ext cx="6019800" cy="5851525"/>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lvl1pPr>
              <a:defRPr/>
            </a:lvl1pPr>
          </a:lstStyle>
          <a:p>
            <a:pPr>
              <a:defRPr/>
            </a:pPr>
            <a:fld id="{7E9C6EC2-76EE-48AF-B938-F77745D490C6}" type="datetimeFigureOut">
              <a:rPr lang="tr-TR"/>
              <a:pPr>
                <a:defRPr/>
              </a:pPr>
              <a:t>02.11.2014</a:t>
            </a:fld>
            <a:endParaRPr lang="tr-TR"/>
          </a:p>
        </p:txBody>
      </p:sp>
      <p:sp>
        <p:nvSpPr>
          <p:cNvPr id="5" name="4 Altbilgi Yer Tutucusu"/>
          <p:cNvSpPr>
            <a:spLocks noGrp="1"/>
          </p:cNvSpPr>
          <p:nvPr>
            <p:ph type="ftr" sz="quarter" idx="11"/>
          </p:nvPr>
        </p:nvSpPr>
        <p:spPr/>
        <p:txBody>
          <a:bodyPr/>
          <a:lstStyle>
            <a:lvl1pPr>
              <a:defRPr/>
            </a:lvl1pPr>
          </a:lstStyle>
          <a:p>
            <a:pPr>
              <a:defRPr/>
            </a:pPr>
            <a:endParaRPr lang="tr-TR"/>
          </a:p>
        </p:txBody>
      </p:sp>
      <p:sp>
        <p:nvSpPr>
          <p:cNvPr id="6" name="5 Slayt Numarası Yer Tutucusu"/>
          <p:cNvSpPr>
            <a:spLocks noGrp="1"/>
          </p:cNvSpPr>
          <p:nvPr>
            <p:ph type="sldNum" sz="quarter" idx="12"/>
          </p:nvPr>
        </p:nvSpPr>
        <p:spPr/>
        <p:txBody>
          <a:bodyPr/>
          <a:lstStyle>
            <a:lvl1pPr>
              <a:defRPr/>
            </a:lvl1pPr>
          </a:lstStyle>
          <a:p>
            <a:pPr>
              <a:defRPr/>
            </a:pPr>
            <a:fld id="{3D6A2277-DA30-409B-A143-AC05B06B34CC}" type="slidenum">
              <a:rPr lang="tr-TR"/>
              <a:pPr>
                <a:defRPr/>
              </a:pPr>
              <a:t>‹#›</a:t>
            </a:fld>
            <a:endParaRPr lang="tr-TR"/>
          </a:p>
        </p:txBody>
      </p:sp>
    </p:spTree>
    <p:extLst>
      <p:ext uri="{BB962C8B-B14F-4D97-AF65-F5344CB8AC3E}">
        <p14:creationId xmlns:p14="http://schemas.microsoft.com/office/powerpoint/2010/main" val="316465809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1 Başlık"/>
          <p:cNvSpPr>
            <a:spLocks noGrp="1"/>
          </p:cNvSpPr>
          <p:nvPr>
            <p:ph type="ctrTitle"/>
          </p:nvPr>
        </p:nvSpPr>
        <p:spPr>
          <a:xfrm>
            <a:off x="685800" y="2130425"/>
            <a:ext cx="7772400" cy="1470025"/>
          </a:xfrm>
        </p:spPr>
        <p:txBody>
          <a:bodyPr/>
          <a:lstStyle/>
          <a:p>
            <a:r>
              <a:rPr lang="tr-TR" smtClean="0"/>
              <a:t>Asıl başlık stili için tıklatın</a:t>
            </a:r>
            <a:endParaRPr lang="tr-TR"/>
          </a:p>
        </p:txBody>
      </p:sp>
      <p:sp>
        <p:nvSpPr>
          <p:cNvPr id="3" name="2 Alt Başlık"/>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tr-TR"/>
          </a:p>
        </p:txBody>
      </p:sp>
      <p:sp>
        <p:nvSpPr>
          <p:cNvPr id="4" name="3 Veri Yer Tutucusu"/>
          <p:cNvSpPr>
            <a:spLocks noGrp="1"/>
          </p:cNvSpPr>
          <p:nvPr>
            <p:ph type="dt" sz="half" idx="10"/>
          </p:nvPr>
        </p:nvSpPr>
        <p:spPr/>
        <p:txBody>
          <a:bodyPr/>
          <a:lstStyle>
            <a:lvl1pPr>
              <a:defRPr/>
            </a:lvl1pPr>
          </a:lstStyle>
          <a:p>
            <a:pPr>
              <a:defRPr/>
            </a:pPr>
            <a:fld id="{C7975A08-B347-4C20-81D7-784FC5558397}" type="datetimeFigureOut">
              <a:rPr lang="tr-TR"/>
              <a:pPr>
                <a:defRPr/>
              </a:pPr>
              <a:t>02.11.2014</a:t>
            </a:fld>
            <a:endParaRPr lang="tr-TR"/>
          </a:p>
        </p:txBody>
      </p:sp>
      <p:sp>
        <p:nvSpPr>
          <p:cNvPr id="5" name="4 Altbilgi Yer Tutucusu"/>
          <p:cNvSpPr>
            <a:spLocks noGrp="1"/>
          </p:cNvSpPr>
          <p:nvPr>
            <p:ph type="ftr" sz="quarter" idx="11"/>
          </p:nvPr>
        </p:nvSpPr>
        <p:spPr/>
        <p:txBody>
          <a:bodyPr/>
          <a:lstStyle>
            <a:lvl1pPr>
              <a:defRPr/>
            </a:lvl1pPr>
          </a:lstStyle>
          <a:p>
            <a:pPr>
              <a:defRPr/>
            </a:pPr>
            <a:endParaRPr lang="tr-TR"/>
          </a:p>
        </p:txBody>
      </p:sp>
      <p:sp>
        <p:nvSpPr>
          <p:cNvPr id="6" name="5 Slayt Numarası Yer Tutucusu"/>
          <p:cNvSpPr>
            <a:spLocks noGrp="1"/>
          </p:cNvSpPr>
          <p:nvPr>
            <p:ph type="sldNum" sz="quarter" idx="12"/>
          </p:nvPr>
        </p:nvSpPr>
        <p:spPr/>
        <p:txBody>
          <a:bodyPr/>
          <a:lstStyle>
            <a:lvl1pPr>
              <a:defRPr/>
            </a:lvl1pPr>
          </a:lstStyle>
          <a:p>
            <a:pPr>
              <a:defRPr/>
            </a:pPr>
            <a:fld id="{A4CD8B05-D28F-4D6A-A1A7-6485D5451D6C}" type="slidenum">
              <a:rPr lang="tr-TR"/>
              <a:pPr>
                <a:defRPr/>
              </a:pPr>
              <a:t>‹#›</a:t>
            </a:fld>
            <a:endParaRPr lang="tr-TR"/>
          </a:p>
        </p:txBody>
      </p:sp>
    </p:spTree>
    <p:extLst>
      <p:ext uri="{BB962C8B-B14F-4D97-AF65-F5344CB8AC3E}">
        <p14:creationId xmlns:p14="http://schemas.microsoft.com/office/powerpoint/2010/main" val="219895218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lvl1pPr>
              <a:defRPr/>
            </a:lvl1pPr>
          </a:lstStyle>
          <a:p>
            <a:pPr>
              <a:defRPr/>
            </a:pPr>
            <a:fld id="{2ED081F5-A53F-4E41-AA34-747429248BDF}" type="datetimeFigureOut">
              <a:rPr lang="tr-TR"/>
              <a:pPr>
                <a:defRPr/>
              </a:pPr>
              <a:t>02.11.2014</a:t>
            </a:fld>
            <a:endParaRPr lang="tr-TR"/>
          </a:p>
        </p:txBody>
      </p:sp>
      <p:sp>
        <p:nvSpPr>
          <p:cNvPr id="5" name="4 Altbilgi Yer Tutucusu"/>
          <p:cNvSpPr>
            <a:spLocks noGrp="1"/>
          </p:cNvSpPr>
          <p:nvPr>
            <p:ph type="ftr" sz="quarter" idx="11"/>
          </p:nvPr>
        </p:nvSpPr>
        <p:spPr/>
        <p:txBody>
          <a:bodyPr/>
          <a:lstStyle>
            <a:lvl1pPr>
              <a:defRPr/>
            </a:lvl1pPr>
          </a:lstStyle>
          <a:p>
            <a:pPr>
              <a:defRPr/>
            </a:pPr>
            <a:endParaRPr lang="tr-TR"/>
          </a:p>
        </p:txBody>
      </p:sp>
      <p:sp>
        <p:nvSpPr>
          <p:cNvPr id="6" name="5 Slayt Numarası Yer Tutucusu"/>
          <p:cNvSpPr>
            <a:spLocks noGrp="1"/>
          </p:cNvSpPr>
          <p:nvPr>
            <p:ph type="sldNum" sz="quarter" idx="12"/>
          </p:nvPr>
        </p:nvSpPr>
        <p:spPr/>
        <p:txBody>
          <a:bodyPr/>
          <a:lstStyle>
            <a:lvl1pPr>
              <a:defRPr/>
            </a:lvl1pPr>
          </a:lstStyle>
          <a:p>
            <a:pPr>
              <a:defRPr/>
            </a:pPr>
            <a:fld id="{554CC8B7-996F-4E98-8594-EF692BD97306}" type="slidenum">
              <a:rPr lang="tr-TR"/>
              <a:pPr>
                <a:defRPr/>
              </a:pPr>
              <a:t>‹#›</a:t>
            </a:fld>
            <a:endParaRPr lang="tr-TR"/>
          </a:p>
        </p:txBody>
      </p:sp>
    </p:spTree>
    <p:extLst>
      <p:ext uri="{BB962C8B-B14F-4D97-AF65-F5344CB8AC3E}">
        <p14:creationId xmlns:p14="http://schemas.microsoft.com/office/powerpoint/2010/main" val="149901656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1 Başlık"/>
          <p:cNvSpPr>
            <a:spLocks noGrp="1"/>
          </p:cNvSpPr>
          <p:nvPr>
            <p:ph type="title"/>
          </p:nvPr>
        </p:nvSpPr>
        <p:spPr>
          <a:xfrm>
            <a:off x="722313" y="4406900"/>
            <a:ext cx="7772400" cy="1362075"/>
          </a:xfrm>
        </p:spPr>
        <p:txBody>
          <a:bodyPr anchor="t"/>
          <a:lstStyle>
            <a:lvl1pPr algn="l">
              <a:defRPr sz="4000" b="1" cap="all"/>
            </a:lvl1pPr>
          </a:lstStyle>
          <a:p>
            <a:r>
              <a:rPr lang="tr-TR" smtClean="0"/>
              <a:t>Asıl başlık stili için tıklatın</a:t>
            </a:r>
            <a:endParaRPr lang="tr-TR"/>
          </a:p>
        </p:txBody>
      </p:sp>
      <p:sp>
        <p:nvSpPr>
          <p:cNvPr id="3" name="2 Metin Yer Tutucusu"/>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3 Veri Yer Tutucusu"/>
          <p:cNvSpPr>
            <a:spLocks noGrp="1"/>
          </p:cNvSpPr>
          <p:nvPr>
            <p:ph type="dt" sz="half" idx="10"/>
          </p:nvPr>
        </p:nvSpPr>
        <p:spPr/>
        <p:txBody>
          <a:bodyPr/>
          <a:lstStyle>
            <a:lvl1pPr>
              <a:defRPr/>
            </a:lvl1pPr>
          </a:lstStyle>
          <a:p>
            <a:pPr>
              <a:defRPr/>
            </a:pPr>
            <a:fld id="{2C23C9D6-4B41-4F9E-AB1B-FE9AAC1910EC}" type="datetimeFigureOut">
              <a:rPr lang="tr-TR"/>
              <a:pPr>
                <a:defRPr/>
              </a:pPr>
              <a:t>02.11.2014</a:t>
            </a:fld>
            <a:endParaRPr lang="tr-TR"/>
          </a:p>
        </p:txBody>
      </p:sp>
      <p:sp>
        <p:nvSpPr>
          <p:cNvPr id="5" name="4 Altbilgi Yer Tutucusu"/>
          <p:cNvSpPr>
            <a:spLocks noGrp="1"/>
          </p:cNvSpPr>
          <p:nvPr>
            <p:ph type="ftr" sz="quarter" idx="11"/>
          </p:nvPr>
        </p:nvSpPr>
        <p:spPr/>
        <p:txBody>
          <a:bodyPr/>
          <a:lstStyle>
            <a:lvl1pPr>
              <a:defRPr/>
            </a:lvl1pPr>
          </a:lstStyle>
          <a:p>
            <a:pPr>
              <a:defRPr/>
            </a:pPr>
            <a:endParaRPr lang="tr-TR"/>
          </a:p>
        </p:txBody>
      </p:sp>
      <p:sp>
        <p:nvSpPr>
          <p:cNvPr id="6" name="5 Slayt Numarası Yer Tutucusu"/>
          <p:cNvSpPr>
            <a:spLocks noGrp="1"/>
          </p:cNvSpPr>
          <p:nvPr>
            <p:ph type="sldNum" sz="quarter" idx="12"/>
          </p:nvPr>
        </p:nvSpPr>
        <p:spPr/>
        <p:txBody>
          <a:bodyPr/>
          <a:lstStyle>
            <a:lvl1pPr>
              <a:defRPr/>
            </a:lvl1pPr>
          </a:lstStyle>
          <a:p>
            <a:pPr>
              <a:defRPr/>
            </a:pPr>
            <a:fld id="{83B76D1B-6AF1-4879-9D3F-0178F53A11D3}" type="slidenum">
              <a:rPr lang="tr-TR"/>
              <a:pPr>
                <a:defRPr/>
              </a:pPr>
              <a:t>‹#›</a:t>
            </a:fld>
            <a:endParaRPr lang="tr-TR"/>
          </a:p>
        </p:txBody>
      </p:sp>
    </p:spTree>
    <p:extLst>
      <p:ext uri="{BB962C8B-B14F-4D97-AF65-F5344CB8AC3E}">
        <p14:creationId xmlns:p14="http://schemas.microsoft.com/office/powerpoint/2010/main" val="47567618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İçerik Yer Tutucusu"/>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3 Veri Yer Tutucusu"/>
          <p:cNvSpPr>
            <a:spLocks noGrp="1"/>
          </p:cNvSpPr>
          <p:nvPr>
            <p:ph type="dt" sz="half" idx="10"/>
          </p:nvPr>
        </p:nvSpPr>
        <p:spPr/>
        <p:txBody>
          <a:bodyPr/>
          <a:lstStyle>
            <a:lvl1pPr>
              <a:defRPr/>
            </a:lvl1pPr>
          </a:lstStyle>
          <a:p>
            <a:pPr>
              <a:defRPr/>
            </a:pPr>
            <a:fld id="{8FAA32B3-8C44-40B4-869A-6874FB29D188}" type="datetimeFigureOut">
              <a:rPr lang="tr-TR"/>
              <a:pPr>
                <a:defRPr/>
              </a:pPr>
              <a:t>02.11.2014</a:t>
            </a:fld>
            <a:endParaRPr lang="tr-TR"/>
          </a:p>
        </p:txBody>
      </p:sp>
      <p:sp>
        <p:nvSpPr>
          <p:cNvPr id="6" name="4 Altbilgi Yer Tutucusu"/>
          <p:cNvSpPr>
            <a:spLocks noGrp="1"/>
          </p:cNvSpPr>
          <p:nvPr>
            <p:ph type="ftr" sz="quarter" idx="11"/>
          </p:nvPr>
        </p:nvSpPr>
        <p:spPr/>
        <p:txBody>
          <a:bodyPr/>
          <a:lstStyle>
            <a:lvl1pPr>
              <a:defRPr/>
            </a:lvl1pPr>
          </a:lstStyle>
          <a:p>
            <a:pPr>
              <a:defRPr/>
            </a:pPr>
            <a:endParaRPr lang="tr-TR"/>
          </a:p>
        </p:txBody>
      </p:sp>
      <p:sp>
        <p:nvSpPr>
          <p:cNvPr id="7" name="5 Slayt Numarası Yer Tutucusu"/>
          <p:cNvSpPr>
            <a:spLocks noGrp="1"/>
          </p:cNvSpPr>
          <p:nvPr>
            <p:ph type="sldNum" sz="quarter" idx="12"/>
          </p:nvPr>
        </p:nvSpPr>
        <p:spPr/>
        <p:txBody>
          <a:bodyPr/>
          <a:lstStyle>
            <a:lvl1pPr>
              <a:defRPr/>
            </a:lvl1pPr>
          </a:lstStyle>
          <a:p>
            <a:pPr>
              <a:defRPr/>
            </a:pPr>
            <a:fld id="{FDEFB131-57F9-4F39-A67A-D517F0057741}" type="slidenum">
              <a:rPr lang="tr-TR"/>
              <a:pPr>
                <a:defRPr/>
              </a:pPr>
              <a:t>‹#›</a:t>
            </a:fld>
            <a:endParaRPr lang="tr-TR"/>
          </a:p>
        </p:txBody>
      </p:sp>
    </p:spTree>
    <p:extLst>
      <p:ext uri="{BB962C8B-B14F-4D97-AF65-F5344CB8AC3E}">
        <p14:creationId xmlns:p14="http://schemas.microsoft.com/office/powerpoint/2010/main" val="13519596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3 Veri Yer Tutucusu"/>
          <p:cNvSpPr>
            <a:spLocks noGrp="1"/>
          </p:cNvSpPr>
          <p:nvPr>
            <p:ph type="dt" sz="half" idx="10"/>
          </p:nvPr>
        </p:nvSpPr>
        <p:spPr/>
        <p:txBody>
          <a:bodyPr/>
          <a:lstStyle>
            <a:lvl1pPr>
              <a:defRPr/>
            </a:lvl1pPr>
          </a:lstStyle>
          <a:p>
            <a:pPr>
              <a:defRPr/>
            </a:pPr>
            <a:fld id="{73804E33-6CF1-45E0-ADCD-C63F97FD3434}" type="datetimeFigureOut">
              <a:rPr lang="tr-TR"/>
              <a:pPr>
                <a:defRPr/>
              </a:pPr>
              <a:t>02.11.2014</a:t>
            </a:fld>
            <a:endParaRPr lang="tr-TR"/>
          </a:p>
        </p:txBody>
      </p:sp>
      <p:sp>
        <p:nvSpPr>
          <p:cNvPr id="4" name="4 Altbilgi Yer Tutucusu"/>
          <p:cNvSpPr>
            <a:spLocks noGrp="1"/>
          </p:cNvSpPr>
          <p:nvPr>
            <p:ph type="ftr" sz="quarter" idx="11"/>
          </p:nvPr>
        </p:nvSpPr>
        <p:spPr/>
        <p:txBody>
          <a:bodyPr/>
          <a:lstStyle>
            <a:lvl1pPr>
              <a:defRPr/>
            </a:lvl1pPr>
          </a:lstStyle>
          <a:p>
            <a:pPr>
              <a:defRPr/>
            </a:pPr>
            <a:endParaRPr lang="tr-TR"/>
          </a:p>
        </p:txBody>
      </p:sp>
      <p:sp>
        <p:nvSpPr>
          <p:cNvPr id="5" name="5 Slayt Numarası Yer Tutucusu"/>
          <p:cNvSpPr>
            <a:spLocks noGrp="1"/>
          </p:cNvSpPr>
          <p:nvPr>
            <p:ph type="sldNum" sz="quarter" idx="12"/>
          </p:nvPr>
        </p:nvSpPr>
        <p:spPr/>
        <p:txBody>
          <a:bodyPr/>
          <a:lstStyle>
            <a:lvl1pPr>
              <a:defRPr/>
            </a:lvl1pPr>
          </a:lstStyle>
          <a:p>
            <a:pPr>
              <a:defRPr/>
            </a:pPr>
            <a:fld id="{79B1FF16-A6AF-4985-987D-51F747178D13}" type="slidenum">
              <a:rPr lang="tr-TR"/>
              <a:pPr>
                <a:defRPr/>
              </a:pPr>
              <a:t>‹#›</a:t>
            </a:fld>
            <a:endParaRPr lang="tr-TR"/>
          </a:p>
        </p:txBody>
      </p:sp>
    </p:spTree>
    <p:extLst>
      <p:ext uri="{BB962C8B-B14F-4D97-AF65-F5344CB8AC3E}">
        <p14:creationId xmlns:p14="http://schemas.microsoft.com/office/powerpoint/2010/main" val="73838680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lvl1pPr>
              <a:defRPr/>
            </a:lvl1pPr>
          </a:lstStyle>
          <a:p>
            <a:r>
              <a:rPr lang="tr-TR" smtClean="0"/>
              <a:t>Asıl başlık stili için tıklatın</a:t>
            </a:r>
            <a:endParaRPr lang="tr-TR"/>
          </a:p>
        </p:txBody>
      </p:sp>
      <p:sp>
        <p:nvSpPr>
          <p:cNvPr id="3" name="2 Metin Yer Tutucusu"/>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3 İçerik Yer Tutucusu"/>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Metin Yer Tutucusu"/>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5 İçerik Yer Tutucusu"/>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3 Veri Yer Tutucusu"/>
          <p:cNvSpPr>
            <a:spLocks noGrp="1"/>
          </p:cNvSpPr>
          <p:nvPr>
            <p:ph type="dt" sz="half" idx="10"/>
          </p:nvPr>
        </p:nvSpPr>
        <p:spPr/>
        <p:txBody>
          <a:bodyPr/>
          <a:lstStyle>
            <a:lvl1pPr>
              <a:defRPr/>
            </a:lvl1pPr>
          </a:lstStyle>
          <a:p>
            <a:pPr>
              <a:defRPr/>
            </a:pPr>
            <a:fld id="{4DB5AAB3-9417-4713-AD0C-AAAAF2608539}" type="datetimeFigureOut">
              <a:rPr lang="tr-TR"/>
              <a:pPr>
                <a:defRPr/>
              </a:pPr>
              <a:t>02.11.2014</a:t>
            </a:fld>
            <a:endParaRPr lang="tr-TR"/>
          </a:p>
        </p:txBody>
      </p:sp>
      <p:sp>
        <p:nvSpPr>
          <p:cNvPr id="8" name="4 Altbilgi Yer Tutucusu"/>
          <p:cNvSpPr>
            <a:spLocks noGrp="1"/>
          </p:cNvSpPr>
          <p:nvPr>
            <p:ph type="ftr" sz="quarter" idx="11"/>
          </p:nvPr>
        </p:nvSpPr>
        <p:spPr/>
        <p:txBody>
          <a:bodyPr/>
          <a:lstStyle>
            <a:lvl1pPr>
              <a:defRPr/>
            </a:lvl1pPr>
          </a:lstStyle>
          <a:p>
            <a:pPr>
              <a:defRPr/>
            </a:pPr>
            <a:endParaRPr lang="tr-TR"/>
          </a:p>
        </p:txBody>
      </p:sp>
      <p:sp>
        <p:nvSpPr>
          <p:cNvPr id="9" name="5 Slayt Numarası Yer Tutucusu"/>
          <p:cNvSpPr>
            <a:spLocks noGrp="1"/>
          </p:cNvSpPr>
          <p:nvPr>
            <p:ph type="sldNum" sz="quarter" idx="12"/>
          </p:nvPr>
        </p:nvSpPr>
        <p:spPr/>
        <p:txBody>
          <a:bodyPr/>
          <a:lstStyle>
            <a:lvl1pPr>
              <a:defRPr/>
            </a:lvl1pPr>
          </a:lstStyle>
          <a:p>
            <a:pPr>
              <a:defRPr/>
            </a:pPr>
            <a:fld id="{C91EDA2E-9B64-4CA9-9D71-1123F3565851}" type="slidenum">
              <a:rPr lang="tr-TR"/>
              <a:pPr>
                <a:defRPr/>
              </a:pPr>
              <a:t>‹#›</a:t>
            </a:fld>
            <a:endParaRPr lang="tr-TR"/>
          </a:p>
        </p:txBody>
      </p:sp>
    </p:spTree>
    <p:extLst>
      <p:ext uri="{BB962C8B-B14F-4D97-AF65-F5344CB8AC3E}">
        <p14:creationId xmlns:p14="http://schemas.microsoft.com/office/powerpoint/2010/main" val="189369147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3 Veri Yer Tutucusu"/>
          <p:cNvSpPr>
            <a:spLocks noGrp="1"/>
          </p:cNvSpPr>
          <p:nvPr>
            <p:ph type="dt" sz="half" idx="10"/>
          </p:nvPr>
        </p:nvSpPr>
        <p:spPr/>
        <p:txBody>
          <a:bodyPr/>
          <a:lstStyle>
            <a:lvl1pPr>
              <a:defRPr/>
            </a:lvl1pPr>
          </a:lstStyle>
          <a:p>
            <a:pPr>
              <a:defRPr/>
            </a:pPr>
            <a:fld id="{A7BE8AF4-A38E-4635-A412-D9E982F5E2CC}" type="datetimeFigureOut">
              <a:rPr lang="tr-TR"/>
              <a:pPr>
                <a:defRPr/>
              </a:pPr>
              <a:t>02.11.2014</a:t>
            </a:fld>
            <a:endParaRPr lang="tr-TR"/>
          </a:p>
        </p:txBody>
      </p:sp>
      <p:sp>
        <p:nvSpPr>
          <p:cNvPr id="4" name="4 Altbilgi Yer Tutucusu"/>
          <p:cNvSpPr>
            <a:spLocks noGrp="1"/>
          </p:cNvSpPr>
          <p:nvPr>
            <p:ph type="ftr" sz="quarter" idx="11"/>
          </p:nvPr>
        </p:nvSpPr>
        <p:spPr/>
        <p:txBody>
          <a:bodyPr/>
          <a:lstStyle>
            <a:lvl1pPr>
              <a:defRPr/>
            </a:lvl1pPr>
          </a:lstStyle>
          <a:p>
            <a:pPr>
              <a:defRPr/>
            </a:pPr>
            <a:endParaRPr lang="tr-TR"/>
          </a:p>
        </p:txBody>
      </p:sp>
      <p:sp>
        <p:nvSpPr>
          <p:cNvPr id="5" name="5 Slayt Numarası Yer Tutucusu"/>
          <p:cNvSpPr>
            <a:spLocks noGrp="1"/>
          </p:cNvSpPr>
          <p:nvPr>
            <p:ph type="sldNum" sz="quarter" idx="12"/>
          </p:nvPr>
        </p:nvSpPr>
        <p:spPr/>
        <p:txBody>
          <a:bodyPr/>
          <a:lstStyle>
            <a:lvl1pPr>
              <a:defRPr/>
            </a:lvl1pPr>
          </a:lstStyle>
          <a:p>
            <a:pPr>
              <a:defRPr/>
            </a:pPr>
            <a:fld id="{9248E526-80E6-4294-811D-8ADA802827F5}" type="slidenum">
              <a:rPr lang="tr-TR"/>
              <a:pPr>
                <a:defRPr/>
              </a:pPr>
              <a:t>‹#›</a:t>
            </a:fld>
            <a:endParaRPr lang="tr-TR"/>
          </a:p>
        </p:txBody>
      </p:sp>
    </p:spTree>
    <p:extLst>
      <p:ext uri="{BB962C8B-B14F-4D97-AF65-F5344CB8AC3E}">
        <p14:creationId xmlns:p14="http://schemas.microsoft.com/office/powerpoint/2010/main" val="87218713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3 Veri Yer Tutucusu"/>
          <p:cNvSpPr>
            <a:spLocks noGrp="1"/>
          </p:cNvSpPr>
          <p:nvPr>
            <p:ph type="dt" sz="half" idx="10"/>
          </p:nvPr>
        </p:nvSpPr>
        <p:spPr/>
        <p:txBody>
          <a:bodyPr/>
          <a:lstStyle>
            <a:lvl1pPr>
              <a:defRPr/>
            </a:lvl1pPr>
          </a:lstStyle>
          <a:p>
            <a:pPr>
              <a:defRPr/>
            </a:pPr>
            <a:fld id="{DA84F579-61DA-4850-A1F6-41C9445E88C7}" type="datetimeFigureOut">
              <a:rPr lang="tr-TR"/>
              <a:pPr>
                <a:defRPr/>
              </a:pPr>
              <a:t>02.11.2014</a:t>
            </a:fld>
            <a:endParaRPr lang="tr-TR"/>
          </a:p>
        </p:txBody>
      </p:sp>
      <p:sp>
        <p:nvSpPr>
          <p:cNvPr id="3" name="4 Altbilgi Yer Tutucusu"/>
          <p:cNvSpPr>
            <a:spLocks noGrp="1"/>
          </p:cNvSpPr>
          <p:nvPr>
            <p:ph type="ftr" sz="quarter" idx="11"/>
          </p:nvPr>
        </p:nvSpPr>
        <p:spPr/>
        <p:txBody>
          <a:bodyPr/>
          <a:lstStyle>
            <a:lvl1pPr>
              <a:defRPr/>
            </a:lvl1pPr>
          </a:lstStyle>
          <a:p>
            <a:pPr>
              <a:defRPr/>
            </a:pPr>
            <a:endParaRPr lang="tr-TR"/>
          </a:p>
        </p:txBody>
      </p:sp>
      <p:sp>
        <p:nvSpPr>
          <p:cNvPr id="4" name="5 Slayt Numarası Yer Tutucusu"/>
          <p:cNvSpPr>
            <a:spLocks noGrp="1"/>
          </p:cNvSpPr>
          <p:nvPr>
            <p:ph type="sldNum" sz="quarter" idx="12"/>
          </p:nvPr>
        </p:nvSpPr>
        <p:spPr/>
        <p:txBody>
          <a:bodyPr/>
          <a:lstStyle>
            <a:lvl1pPr>
              <a:defRPr/>
            </a:lvl1pPr>
          </a:lstStyle>
          <a:p>
            <a:pPr>
              <a:defRPr/>
            </a:pPr>
            <a:fld id="{B4334CF4-FAF6-4A90-95E1-098FF48983F0}" type="slidenum">
              <a:rPr lang="tr-TR"/>
              <a:pPr>
                <a:defRPr/>
              </a:pPr>
              <a:t>‹#›</a:t>
            </a:fld>
            <a:endParaRPr lang="tr-TR"/>
          </a:p>
        </p:txBody>
      </p:sp>
    </p:spTree>
    <p:extLst>
      <p:ext uri="{BB962C8B-B14F-4D97-AF65-F5344CB8AC3E}">
        <p14:creationId xmlns:p14="http://schemas.microsoft.com/office/powerpoint/2010/main" val="16803860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3050"/>
            <a:ext cx="3008313" cy="1162050"/>
          </a:xfrm>
        </p:spPr>
        <p:txBody>
          <a:bodyPr anchor="b"/>
          <a:lstStyle>
            <a:lvl1pPr algn="l">
              <a:defRPr sz="2000" b="1"/>
            </a:lvl1pPr>
          </a:lstStyle>
          <a:p>
            <a:r>
              <a:rPr lang="tr-TR" smtClean="0"/>
              <a:t>Asıl başlık stili için tıklatın</a:t>
            </a:r>
            <a:endParaRPr lang="tr-TR"/>
          </a:p>
        </p:txBody>
      </p:sp>
      <p:sp>
        <p:nvSpPr>
          <p:cNvPr id="3" name="2 İçerik Yer Tutucusu"/>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Metin Yer Tutucusu"/>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3 Veri Yer Tutucusu"/>
          <p:cNvSpPr>
            <a:spLocks noGrp="1"/>
          </p:cNvSpPr>
          <p:nvPr>
            <p:ph type="dt" sz="half" idx="10"/>
          </p:nvPr>
        </p:nvSpPr>
        <p:spPr/>
        <p:txBody>
          <a:bodyPr/>
          <a:lstStyle>
            <a:lvl1pPr>
              <a:defRPr/>
            </a:lvl1pPr>
          </a:lstStyle>
          <a:p>
            <a:pPr>
              <a:defRPr/>
            </a:pPr>
            <a:fld id="{90E58F1E-DF3E-4649-A327-45DC21DCC890}" type="datetimeFigureOut">
              <a:rPr lang="tr-TR"/>
              <a:pPr>
                <a:defRPr/>
              </a:pPr>
              <a:t>02.11.2014</a:t>
            </a:fld>
            <a:endParaRPr lang="tr-TR"/>
          </a:p>
        </p:txBody>
      </p:sp>
      <p:sp>
        <p:nvSpPr>
          <p:cNvPr id="6" name="4 Altbilgi Yer Tutucusu"/>
          <p:cNvSpPr>
            <a:spLocks noGrp="1"/>
          </p:cNvSpPr>
          <p:nvPr>
            <p:ph type="ftr" sz="quarter" idx="11"/>
          </p:nvPr>
        </p:nvSpPr>
        <p:spPr/>
        <p:txBody>
          <a:bodyPr/>
          <a:lstStyle>
            <a:lvl1pPr>
              <a:defRPr/>
            </a:lvl1pPr>
          </a:lstStyle>
          <a:p>
            <a:pPr>
              <a:defRPr/>
            </a:pPr>
            <a:endParaRPr lang="tr-TR"/>
          </a:p>
        </p:txBody>
      </p:sp>
      <p:sp>
        <p:nvSpPr>
          <p:cNvPr id="7" name="5 Slayt Numarası Yer Tutucusu"/>
          <p:cNvSpPr>
            <a:spLocks noGrp="1"/>
          </p:cNvSpPr>
          <p:nvPr>
            <p:ph type="sldNum" sz="quarter" idx="12"/>
          </p:nvPr>
        </p:nvSpPr>
        <p:spPr/>
        <p:txBody>
          <a:bodyPr/>
          <a:lstStyle>
            <a:lvl1pPr>
              <a:defRPr/>
            </a:lvl1pPr>
          </a:lstStyle>
          <a:p>
            <a:pPr>
              <a:defRPr/>
            </a:pPr>
            <a:fld id="{D77F575F-8C52-4B48-845B-934951DD4872}" type="slidenum">
              <a:rPr lang="tr-TR"/>
              <a:pPr>
                <a:defRPr/>
              </a:pPr>
              <a:t>‹#›</a:t>
            </a:fld>
            <a:endParaRPr lang="tr-TR"/>
          </a:p>
        </p:txBody>
      </p:sp>
    </p:spTree>
    <p:extLst>
      <p:ext uri="{BB962C8B-B14F-4D97-AF65-F5344CB8AC3E}">
        <p14:creationId xmlns:p14="http://schemas.microsoft.com/office/powerpoint/2010/main" val="393454660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1 Başlık"/>
          <p:cNvSpPr>
            <a:spLocks noGrp="1"/>
          </p:cNvSpPr>
          <p:nvPr>
            <p:ph type="title"/>
          </p:nvPr>
        </p:nvSpPr>
        <p:spPr>
          <a:xfrm>
            <a:off x="1792288" y="4800600"/>
            <a:ext cx="5486400" cy="566738"/>
          </a:xfrm>
        </p:spPr>
        <p:txBody>
          <a:bodyPr anchor="b"/>
          <a:lstStyle>
            <a:lvl1pPr algn="l">
              <a:defRPr sz="2000" b="1"/>
            </a:lvl1pPr>
          </a:lstStyle>
          <a:p>
            <a:r>
              <a:rPr lang="tr-TR" smtClean="0"/>
              <a:t>Asıl başlık stili için tıklatın</a:t>
            </a:r>
            <a:endParaRPr lang="tr-TR"/>
          </a:p>
        </p:txBody>
      </p:sp>
      <p:sp>
        <p:nvSpPr>
          <p:cNvPr id="3" name="2 Resim Yer Tutucusu"/>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tr-TR" noProof="0" smtClean="0"/>
          </a:p>
        </p:txBody>
      </p:sp>
      <p:sp>
        <p:nvSpPr>
          <p:cNvPr id="4" name="3 Metin Yer Tutucusu"/>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3 Veri Yer Tutucusu"/>
          <p:cNvSpPr>
            <a:spLocks noGrp="1"/>
          </p:cNvSpPr>
          <p:nvPr>
            <p:ph type="dt" sz="half" idx="10"/>
          </p:nvPr>
        </p:nvSpPr>
        <p:spPr/>
        <p:txBody>
          <a:bodyPr/>
          <a:lstStyle>
            <a:lvl1pPr>
              <a:defRPr/>
            </a:lvl1pPr>
          </a:lstStyle>
          <a:p>
            <a:pPr>
              <a:defRPr/>
            </a:pPr>
            <a:fld id="{4F558621-4223-457B-8E26-7C5D0D80D9CB}" type="datetimeFigureOut">
              <a:rPr lang="tr-TR"/>
              <a:pPr>
                <a:defRPr/>
              </a:pPr>
              <a:t>02.11.2014</a:t>
            </a:fld>
            <a:endParaRPr lang="tr-TR"/>
          </a:p>
        </p:txBody>
      </p:sp>
      <p:sp>
        <p:nvSpPr>
          <p:cNvPr id="6" name="4 Altbilgi Yer Tutucusu"/>
          <p:cNvSpPr>
            <a:spLocks noGrp="1"/>
          </p:cNvSpPr>
          <p:nvPr>
            <p:ph type="ftr" sz="quarter" idx="11"/>
          </p:nvPr>
        </p:nvSpPr>
        <p:spPr/>
        <p:txBody>
          <a:bodyPr/>
          <a:lstStyle>
            <a:lvl1pPr>
              <a:defRPr/>
            </a:lvl1pPr>
          </a:lstStyle>
          <a:p>
            <a:pPr>
              <a:defRPr/>
            </a:pPr>
            <a:endParaRPr lang="tr-TR"/>
          </a:p>
        </p:txBody>
      </p:sp>
      <p:sp>
        <p:nvSpPr>
          <p:cNvPr id="7" name="5 Slayt Numarası Yer Tutucusu"/>
          <p:cNvSpPr>
            <a:spLocks noGrp="1"/>
          </p:cNvSpPr>
          <p:nvPr>
            <p:ph type="sldNum" sz="quarter" idx="12"/>
          </p:nvPr>
        </p:nvSpPr>
        <p:spPr/>
        <p:txBody>
          <a:bodyPr/>
          <a:lstStyle>
            <a:lvl1pPr>
              <a:defRPr/>
            </a:lvl1pPr>
          </a:lstStyle>
          <a:p>
            <a:pPr>
              <a:defRPr/>
            </a:pPr>
            <a:fld id="{DA1AAFB4-45A0-46DB-9F92-AC17F61D4FB2}" type="slidenum">
              <a:rPr lang="tr-TR"/>
              <a:pPr>
                <a:defRPr/>
              </a:pPr>
              <a:t>‹#›</a:t>
            </a:fld>
            <a:endParaRPr lang="tr-TR"/>
          </a:p>
        </p:txBody>
      </p:sp>
    </p:spTree>
    <p:extLst>
      <p:ext uri="{BB962C8B-B14F-4D97-AF65-F5344CB8AC3E}">
        <p14:creationId xmlns:p14="http://schemas.microsoft.com/office/powerpoint/2010/main" val="420492259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Dikey Metin Yer Tutucusu"/>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lvl1pPr>
              <a:defRPr/>
            </a:lvl1pPr>
          </a:lstStyle>
          <a:p>
            <a:pPr>
              <a:defRPr/>
            </a:pPr>
            <a:fld id="{969946DC-A056-46CD-9F02-40294A6AE010}" type="datetimeFigureOut">
              <a:rPr lang="tr-TR"/>
              <a:pPr>
                <a:defRPr/>
              </a:pPr>
              <a:t>02.11.2014</a:t>
            </a:fld>
            <a:endParaRPr lang="tr-TR"/>
          </a:p>
        </p:txBody>
      </p:sp>
      <p:sp>
        <p:nvSpPr>
          <p:cNvPr id="5" name="4 Altbilgi Yer Tutucusu"/>
          <p:cNvSpPr>
            <a:spLocks noGrp="1"/>
          </p:cNvSpPr>
          <p:nvPr>
            <p:ph type="ftr" sz="quarter" idx="11"/>
          </p:nvPr>
        </p:nvSpPr>
        <p:spPr/>
        <p:txBody>
          <a:bodyPr/>
          <a:lstStyle>
            <a:lvl1pPr>
              <a:defRPr/>
            </a:lvl1pPr>
          </a:lstStyle>
          <a:p>
            <a:pPr>
              <a:defRPr/>
            </a:pPr>
            <a:endParaRPr lang="tr-TR"/>
          </a:p>
        </p:txBody>
      </p:sp>
      <p:sp>
        <p:nvSpPr>
          <p:cNvPr id="6" name="5 Slayt Numarası Yer Tutucusu"/>
          <p:cNvSpPr>
            <a:spLocks noGrp="1"/>
          </p:cNvSpPr>
          <p:nvPr>
            <p:ph type="sldNum" sz="quarter" idx="12"/>
          </p:nvPr>
        </p:nvSpPr>
        <p:spPr/>
        <p:txBody>
          <a:bodyPr/>
          <a:lstStyle>
            <a:lvl1pPr>
              <a:defRPr/>
            </a:lvl1pPr>
          </a:lstStyle>
          <a:p>
            <a:pPr>
              <a:defRPr/>
            </a:pPr>
            <a:fld id="{29EFCB53-1FF7-44AC-8A42-A02126F9E49B}" type="slidenum">
              <a:rPr lang="tr-TR"/>
              <a:pPr>
                <a:defRPr/>
              </a:pPr>
              <a:t>‹#›</a:t>
            </a:fld>
            <a:endParaRPr lang="tr-TR"/>
          </a:p>
        </p:txBody>
      </p:sp>
    </p:spTree>
    <p:extLst>
      <p:ext uri="{BB962C8B-B14F-4D97-AF65-F5344CB8AC3E}">
        <p14:creationId xmlns:p14="http://schemas.microsoft.com/office/powerpoint/2010/main" val="161210101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6629400" y="274638"/>
            <a:ext cx="2057400" cy="5851525"/>
          </a:xfrm>
        </p:spPr>
        <p:txBody>
          <a:bodyPr vert="eaVert"/>
          <a:lstStyle/>
          <a:p>
            <a:r>
              <a:rPr lang="tr-TR" smtClean="0"/>
              <a:t>Asıl başlık stili için tıklatın</a:t>
            </a:r>
            <a:endParaRPr lang="tr-TR"/>
          </a:p>
        </p:txBody>
      </p:sp>
      <p:sp>
        <p:nvSpPr>
          <p:cNvPr id="3" name="2 Dikey Metin Yer Tutucusu"/>
          <p:cNvSpPr>
            <a:spLocks noGrp="1"/>
          </p:cNvSpPr>
          <p:nvPr>
            <p:ph type="body" orient="vert" idx="1"/>
          </p:nvPr>
        </p:nvSpPr>
        <p:spPr>
          <a:xfrm>
            <a:off x="457200" y="274638"/>
            <a:ext cx="6019800" cy="5851525"/>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lvl1pPr>
              <a:defRPr/>
            </a:lvl1pPr>
          </a:lstStyle>
          <a:p>
            <a:pPr>
              <a:defRPr/>
            </a:pPr>
            <a:fld id="{418F8A20-EDAF-41C0-88C4-9F795D8F12FE}" type="datetimeFigureOut">
              <a:rPr lang="tr-TR"/>
              <a:pPr>
                <a:defRPr/>
              </a:pPr>
              <a:t>02.11.2014</a:t>
            </a:fld>
            <a:endParaRPr lang="tr-TR"/>
          </a:p>
        </p:txBody>
      </p:sp>
      <p:sp>
        <p:nvSpPr>
          <p:cNvPr id="5" name="4 Altbilgi Yer Tutucusu"/>
          <p:cNvSpPr>
            <a:spLocks noGrp="1"/>
          </p:cNvSpPr>
          <p:nvPr>
            <p:ph type="ftr" sz="quarter" idx="11"/>
          </p:nvPr>
        </p:nvSpPr>
        <p:spPr/>
        <p:txBody>
          <a:bodyPr/>
          <a:lstStyle>
            <a:lvl1pPr>
              <a:defRPr/>
            </a:lvl1pPr>
          </a:lstStyle>
          <a:p>
            <a:pPr>
              <a:defRPr/>
            </a:pPr>
            <a:endParaRPr lang="tr-TR"/>
          </a:p>
        </p:txBody>
      </p:sp>
      <p:sp>
        <p:nvSpPr>
          <p:cNvPr id="6" name="5 Slayt Numarası Yer Tutucusu"/>
          <p:cNvSpPr>
            <a:spLocks noGrp="1"/>
          </p:cNvSpPr>
          <p:nvPr>
            <p:ph type="sldNum" sz="quarter" idx="12"/>
          </p:nvPr>
        </p:nvSpPr>
        <p:spPr/>
        <p:txBody>
          <a:bodyPr/>
          <a:lstStyle>
            <a:lvl1pPr>
              <a:defRPr/>
            </a:lvl1pPr>
          </a:lstStyle>
          <a:p>
            <a:pPr>
              <a:defRPr/>
            </a:pPr>
            <a:fld id="{3818A7F4-E8E5-490B-BF03-1DCDFF901A23}" type="slidenum">
              <a:rPr lang="tr-TR"/>
              <a:pPr>
                <a:defRPr/>
              </a:pPr>
              <a:t>‹#›</a:t>
            </a:fld>
            <a:endParaRPr lang="tr-TR"/>
          </a:p>
        </p:txBody>
      </p:sp>
    </p:spTree>
    <p:extLst>
      <p:ext uri="{BB962C8B-B14F-4D97-AF65-F5344CB8AC3E}">
        <p14:creationId xmlns:p14="http://schemas.microsoft.com/office/powerpoint/2010/main" val="113195588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1 Başlık"/>
          <p:cNvSpPr>
            <a:spLocks noGrp="1"/>
          </p:cNvSpPr>
          <p:nvPr>
            <p:ph type="ctrTitle"/>
          </p:nvPr>
        </p:nvSpPr>
        <p:spPr>
          <a:xfrm>
            <a:off x="685800" y="2130425"/>
            <a:ext cx="7772400" cy="1470025"/>
          </a:xfrm>
        </p:spPr>
        <p:txBody>
          <a:bodyPr/>
          <a:lstStyle/>
          <a:p>
            <a:r>
              <a:rPr lang="tr-TR" smtClean="0"/>
              <a:t>Asıl başlık stili için tıklatın</a:t>
            </a:r>
            <a:endParaRPr lang="tr-TR"/>
          </a:p>
        </p:txBody>
      </p:sp>
      <p:sp>
        <p:nvSpPr>
          <p:cNvPr id="3" name="2 Alt Başlık"/>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tr-TR"/>
          </a:p>
        </p:txBody>
      </p:sp>
      <p:sp>
        <p:nvSpPr>
          <p:cNvPr id="4" name="3 Veri Yer Tutucusu"/>
          <p:cNvSpPr>
            <a:spLocks noGrp="1"/>
          </p:cNvSpPr>
          <p:nvPr>
            <p:ph type="dt" sz="half" idx="10"/>
          </p:nvPr>
        </p:nvSpPr>
        <p:spPr/>
        <p:txBody>
          <a:bodyPr/>
          <a:lstStyle>
            <a:lvl1pPr>
              <a:defRPr/>
            </a:lvl1pPr>
          </a:lstStyle>
          <a:p>
            <a:pPr>
              <a:defRPr/>
            </a:pPr>
            <a:fld id="{2BCDEF33-09A3-4564-9E02-EEA18F9A3AB2}" type="datetimeFigureOut">
              <a:rPr lang="tr-TR">
                <a:solidFill>
                  <a:prstClr val="black">
                    <a:tint val="75000"/>
                  </a:prstClr>
                </a:solidFill>
              </a:rPr>
              <a:pPr>
                <a:defRPr/>
              </a:pPr>
              <a:t>02.11.2014</a:t>
            </a:fld>
            <a:endParaRPr lang="tr-TR">
              <a:solidFill>
                <a:prstClr val="black">
                  <a:tint val="75000"/>
                </a:prstClr>
              </a:solidFill>
            </a:endParaRPr>
          </a:p>
        </p:txBody>
      </p:sp>
      <p:sp>
        <p:nvSpPr>
          <p:cNvPr id="5" name="4 Altbilgi Yer Tutucusu"/>
          <p:cNvSpPr>
            <a:spLocks noGrp="1"/>
          </p:cNvSpPr>
          <p:nvPr>
            <p:ph type="ftr" sz="quarter" idx="11"/>
          </p:nvPr>
        </p:nvSpPr>
        <p:spPr/>
        <p:txBody>
          <a:bodyPr/>
          <a:lstStyle>
            <a:lvl1pPr>
              <a:defRPr/>
            </a:lvl1pPr>
          </a:lstStyle>
          <a:p>
            <a:pPr>
              <a:defRPr/>
            </a:pPr>
            <a:endParaRPr lang="tr-TR">
              <a:solidFill>
                <a:prstClr val="black">
                  <a:tint val="75000"/>
                </a:prstClr>
              </a:solidFill>
            </a:endParaRPr>
          </a:p>
        </p:txBody>
      </p:sp>
      <p:sp>
        <p:nvSpPr>
          <p:cNvPr id="6" name="5 Slayt Numarası Yer Tutucusu"/>
          <p:cNvSpPr>
            <a:spLocks noGrp="1"/>
          </p:cNvSpPr>
          <p:nvPr>
            <p:ph type="sldNum" sz="quarter" idx="12"/>
          </p:nvPr>
        </p:nvSpPr>
        <p:spPr/>
        <p:txBody>
          <a:bodyPr/>
          <a:lstStyle>
            <a:lvl1pPr>
              <a:defRPr/>
            </a:lvl1pPr>
          </a:lstStyle>
          <a:p>
            <a:pPr>
              <a:defRPr/>
            </a:pPr>
            <a:fld id="{C28CB270-89D7-4CDF-ACF6-277E23D7A824}" type="slidenum">
              <a:rPr lang="tr-TR">
                <a:solidFill>
                  <a:prstClr val="black">
                    <a:tint val="75000"/>
                  </a:prstClr>
                </a:solidFill>
              </a:rPr>
              <a:pPr>
                <a:defRPr/>
              </a:pPr>
              <a:t>‹#›</a:t>
            </a:fld>
            <a:endParaRPr lang="tr-TR">
              <a:solidFill>
                <a:prstClr val="black">
                  <a:tint val="75000"/>
                </a:prstClr>
              </a:solidFill>
            </a:endParaRPr>
          </a:p>
        </p:txBody>
      </p:sp>
    </p:spTree>
    <p:extLst>
      <p:ext uri="{BB962C8B-B14F-4D97-AF65-F5344CB8AC3E}">
        <p14:creationId xmlns:p14="http://schemas.microsoft.com/office/powerpoint/2010/main" val="118129560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lvl1pPr>
              <a:defRPr/>
            </a:lvl1pPr>
          </a:lstStyle>
          <a:p>
            <a:pPr>
              <a:defRPr/>
            </a:pPr>
            <a:fld id="{E59FF11C-06CD-4B0E-9C95-C23426F4B36E}" type="datetimeFigureOut">
              <a:rPr lang="tr-TR">
                <a:solidFill>
                  <a:prstClr val="black">
                    <a:tint val="75000"/>
                  </a:prstClr>
                </a:solidFill>
              </a:rPr>
              <a:pPr>
                <a:defRPr/>
              </a:pPr>
              <a:t>02.11.2014</a:t>
            </a:fld>
            <a:endParaRPr lang="tr-TR">
              <a:solidFill>
                <a:prstClr val="black">
                  <a:tint val="75000"/>
                </a:prstClr>
              </a:solidFill>
            </a:endParaRPr>
          </a:p>
        </p:txBody>
      </p:sp>
      <p:sp>
        <p:nvSpPr>
          <p:cNvPr id="5" name="4 Altbilgi Yer Tutucusu"/>
          <p:cNvSpPr>
            <a:spLocks noGrp="1"/>
          </p:cNvSpPr>
          <p:nvPr>
            <p:ph type="ftr" sz="quarter" idx="11"/>
          </p:nvPr>
        </p:nvSpPr>
        <p:spPr/>
        <p:txBody>
          <a:bodyPr/>
          <a:lstStyle>
            <a:lvl1pPr>
              <a:defRPr/>
            </a:lvl1pPr>
          </a:lstStyle>
          <a:p>
            <a:pPr>
              <a:defRPr/>
            </a:pPr>
            <a:endParaRPr lang="tr-TR">
              <a:solidFill>
                <a:prstClr val="black">
                  <a:tint val="75000"/>
                </a:prstClr>
              </a:solidFill>
            </a:endParaRPr>
          </a:p>
        </p:txBody>
      </p:sp>
      <p:sp>
        <p:nvSpPr>
          <p:cNvPr id="6" name="5 Slayt Numarası Yer Tutucusu"/>
          <p:cNvSpPr>
            <a:spLocks noGrp="1"/>
          </p:cNvSpPr>
          <p:nvPr>
            <p:ph type="sldNum" sz="quarter" idx="12"/>
          </p:nvPr>
        </p:nvSpPr>
        <p:spPr/>
        <p:txBody>
          <a:bodyPr/>
          <a:lstStyle>
            <a:lvl1pPr>
              <a:defRPr/>
            </a:lvl1pPr>
          </a:lstStyle>
          <a:p>
            <a:pPr>
              <a:defRPr/>
            </a:pPr>
            <a:fld id="{2F28DD02-E20F-48E7-BC62-49A029BB03B7}" type="slidenum">
              <a:rPr lang="tr-TR">
                <a:solidFill>
                  <a:prstClr val="black">
                    <a:tint val="75000"/>
                  </a:prstClr>
                </a:solidFill>
              </a:rPr>
              <a:pPr>
                <a:defRPr/>
              </a:pPr>
              <a:t>‹#›</a:t>
            </a:fld>
            <a:endParaRPr lang="tr-TR">
              <a:solidFill>
                <a:prstClr val="black">
                  <a:tint val="75000"/>
                </a:prstClr>
              </a:solidFill>
            </a:endParaRPr>
          </a:p>
        </p:txBody>
      </p:sp>
    </p:spTree>
    <p:extLst>
      <p:ext uri="{BB962C8B-B14F-4D97-AF65-F5344CB8AC3E}">
        <p14:creationId xmlns:p14="http://schemas.microsoft.com/office/powerpoint/2010/main" val="299485605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1 Başlık"/>
          <p:cNvSpPr>
            <a:spLocks noGrp="1"/>
          </p:cNvSpPr>
          <p:nvPr>
            <p:ph type="title"/>
          </p:nvPr>
        </p:nvSpPr>
        <p:spPr>
          <a:xfrm>
            <a:off x="722313" y="4406900"/>
            <a:ext cx="7772400" cy="1362075"/>
          </a:xfrm>
        </p:spPr>
        <p:txBody>
          <a:bodyPr anchor="t"/>
          <a:lstStyle>
            <a:lvl1pPr algn="l">
              <a:defRPr sz="4000" b="1" cap="all"/>
            </a:lvl1pPr>
          </a:lstStyle>
          <a:p>
            <a:r>
              <a:rPr lang="tr-TR" smtClean="0"/>
              <a:t>Asıl başlık stili için tıklatın</a:t>
            </a:r>
            <a:endParaRPr lang="tr-TR"/>
          </a:p>
        </p:txBody>
      </p:sp>
      <p:sp>
        <p:nvSpPr>
          <p:cNvPr id="3" name="2 Metin Yer Tutucusu"/>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3 Veri Yer Tutucusu"/>
          <p:cNvSpPr>
            <a:spLocks noGrp="1"/>
          </p:cNvSpPr>
          <p:nvPr>
            <p:ph type="dt" sz="half" idx="10"/>
          </p:nvPr>
        </p:nvSpPr>
        <p:spPr/>
        <p:txBody>
          <a:bodyPr/>
          <a:lstStyle>
            <a:lvl1pPr>
              <a:defRPr/>
            </a:lvl1pPr>
          </a:lstStyle>
          <a:p>
            <a:pPr>
              <a:defRPr/>
            </a:pPr>
            <a:fld id="{957C7E3D-AE81-435C-93AF-2BE108B4B3A8}" type="datetimeFigureOut">
              <a:rPr lang="tr-TR">
                <a:solidFill>
                  <a:prstClr val="black">
                    <a:tint val="75000"/>
                  </a:prstClr>
                </a:solidFill>
              </a:rPr>
              <a:pPr>
                <a:defRPr/>
              </a:pPr>
              <a:t>02.11.2014</a:t>
            </a:fld>
            <a:endParaRPr lang="tr-TR">
              <a:solidFill>
                <a:prstClr val="black">
                  <a:tint val="75000"/>
                </a:prstClr>
              </a:solidFill>
            </a:endParaRPr>
          </a:p>
        </p:txBody>
      </p:sp>
      <p:sp>
        <p:nvSpPr>
          <p:cNvPr id="5" name="4 Altbilgi Yer Tutucusu"/>
          <p:cNvSpPr>
            <a:spLocks noGrp="1"/>
          </p:cNvSpPr>
          <p:nvPr>
            <p:ph type="ftr" sz="quarter" idx="11"/>
          </p:nvPr>
        </p:nvSpPr>
        <p:spPr/>
        <p:txBody>
          <a:bodyPr/>
          <a:lstStyle>
            <a:lvl1pPr>
              <a:defRPr/>
            </a:lvl1pPr>
          </a:lstStyle>
          <a:p>
            <a:pPr>
              <a:defRPr/>
            </a:pPr>
            <a:endParaRPr lang="tr-TR">
              <a:solidFill>
                <a:prstClr val="black">
                  <a:tint val="75000"/>
                </a:prstClr>
              </a:solidFill>
            </a:endParaRPr>
          </a:p>
        </p:txBody>
      </p:sp>
      <p:sp>
        <p:nvSpPr>
          <p:cNvPr id="6" name="5 Slayt Numarası Yer Tutucusu"/>
          <p:cNvSpPr>
            <a:spLocks noGrp="1"/>
          </p:cNvSpPr>
          <p:nvPr>
            <p:ph type="sldNum" sz="quarter" idx="12"/>
          </p:nvPr>
        </p:nvSpPr>
        <p:spPr/>
        <p:txBody>
          <a:bodyPr/>
          <a:lstStyle>
            <a:lvl1pPr>
              <a:defRPr/>
            </a:lvl1pPr>
          </a:lstStyle>
          <a:p>
            <a:pPr>
              <a:defRPr/>
            </a:pPr>
            <a:fld id="{74FF86D6-1AD2-4646-8D66-E2D5DCAF81EC}" type="slidenum">
              <a:rPr lang="tr-TR">
                <a:solidFill>
                  <a:prstClr val="black">
                    <a:tint val="75000"/>
                  </a:prstClr>
                </a:solidFill>
              </a:rPr>
              <a:pPr>
                <a:defRPr/>
              </a:pPr>
              <a:t>‹#›</a:t>
            </a:fld>
            <a:endParaRPr lang="tr-TR">
              <a:solidFill>
                <a:prstClr val="black">
                  <a:tint val="75000"/>
                </a:prstClr>
              </a:solidFill>
            </a:endParaRPr>
          </a:p>
        </p:txBody>
      </p:sp>
    </p:spTree>
    <p:extLst>
      <p:ext uri="{BB962C8B-B14F-4D97-AF65-F5344CB8AC3E}">
        <p14:creationId xmlns:p14="http://schemas.microsoft.com/office/powerpoint/2010/main" val="35942978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3 Veri Yer Tutucusu"/>
          <p:cNvSpPr>
            <a:spLocks noGrp="1"/>
          </p:cNvSpPr>
          <p:nvPr>
            <p:ph type="dt" sz="half" idx="10"/>
          </p:nvPr>
        </p:nvSpPr>
        <p:spPr/>
        <p:txBody>
          <a:bodyPr/>
          <a:lstStyle>
            <a:lvl1pPr>
              <a:defRPr/>
            </a:lvl1pPr>
          </a:lstStyle>
          <a:p>
            <a:pPr>
              <a:defRPr/>
            </a:pPr>
            <a:fld id="{7BBEEC55-2771-4B90-8CB6-386D6C2C4316}" type="datetimeFigureOut">
              <a:rPr lang="tr-TR"/>
              <a:pPr>
                <a:defRPr/>
              </a:pPr>
              <a:t>02.11.2014</a:t>
            </a:fld>
            <a:endParaRPr lang="tr-TR"/>
          </a:p>
        </p:txBody>
      </p:sp>
      <p:sp>
        <p:nvSpPr>
          <p:cNvPr id="3" name="4 Altbilgi Yer Tutucusu"/>
          <p:cNvSpPr>
            <a:spLocks noGrp="1"/>
          </p:cNvSpPr>
          <p:nvPr>
            <p:ph type="ftr" sz="quarter" idx="11"/>
          </p:nvPr>
        </p:nvSpPr>
        <p:spPr/>
        <p:txBody>
          <a:bodyPr/>
          <a:lstStyle>
            <a:lvl1pPr>
              <a:defRPr/>
            </a:lvl1pPr>
          </a:lstStyle>
          <a:p>
            <a:pPr>
              <a:defRPr/>
            </a:pPr>
            <a:endParaRPr lang="tr-TR"/>
          </a:p>
        </p:txBody>
      </p:sp>
      <p:sp>
        <p:nvSpPr>
          <p:cNvPr id="4" name="5 Slayt Numarası Yer Tutucusu"/>
          <p:cNvSpPr>
            <a:spLocks noGrp="1"/>
          </p:cNvSpPr>
          <p:nvPr>
            <p:ph type="sldNum" sz="quarter" idx="12"/>
          </p:nvPr>
        </p:nvSpPr>
        <p:spPr/>
        <p:txBody>
          <a:bodyPr/>
          <a:lstStyle>
            <a:lvl1pPr>
              <a:defRPr/>
            </a:lvl1pPr>
          </a:lstStyle>
          <a:p>
            <a:pPr>
              <a:defRPr/>
            </a:pPr>
            <a:fld id="{D5A025EB-1040-4C0F-A762-5F6A6574F88B}" type="slidenum">
              <a:rPr lang="tr-TR"/>
              <a:pPr>
                <a:defRPr/>
              </a:pPr>
              <a:t>‹#›</a:t>
            </a:fld>
            <a:endParaRPr lang="tr-TR"/>
          </a:p>
        </p:txBody>
      </p:sp>
    </p:spTree>
    <p:extLst>
      <p:ext uri="{BB962C8B-B14F-4D97-AF65-F5344CB8AC3E}">
        <p14:creationId xmlns:p14="http://schemas.microsoft.com/office/powerpoint/2010/main" val="324234988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İçerik Yer Tutucusu"/>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3 Veri Yer Tutucusu"/>
          <p:cNvSpPr>
            <a:spLocks noGrp="1"/>
          </p:cNvSpPr>
          <p:nvPr>
            <p:ph type="dt" sz="half" idx="10"/>
          </p:nvPr>
        </p:nvSpPr>
        <p:spPr/>
        <p:txBody>
          <a:bodyPr/>
          <a:lstStyle>
            <a:lvl1pPr>
              <a:defRPr/>
            </a:lvl1pPr>
          </a:lstStyle>
          <a:p>
            <a:pPr>
              <a:defRPr/>
            </a:pPr>
            <a:fld id="{8089B7A1-1931-46BA-A0F6-ABF389F08FDE}" type="datetimeFigureOut">
              <a:rPr lang="tr-TR">
                <a:solidFill>
                  <a:prstClr val="black">
                    <a:tint val="75000"/>
                  </a:prstClr>
                </a:solidFill>
              </a:rPr>
              <a:pPr>
                <a:defRPr/>
              </a:pPr>
              <a:t>02.11.2014</a:t>
            </a:fld>
            <a:endParaRPr lang="tr-TR">
              <a:solidFill>
                <a:prstClr val="black">
                  <a:tint val="75000"/>
                </a:prstClr>
              </a:solidFill>
            </a:endParaRPr>
          </a:p>
        </p:txBody>
      </p:sp>
      <p:sp>
        <p:nvSpPr>
          <p:cNvPr id="6" name="4 Altbilgi Yer Tutucusu"/>
          <p:cNvSpPr>
            <a:spLocks noGrp="1"/>
          </p:cNvSpPr>
          <p:nvPr>
            <p:ph type="ftr" sz="quarter" idx="11"/>
          </p:nvPr>
        </p:nvSpPr>
        <p:spPr/>
        <p:txBody>
          <a:bodyPr/>
          <a:lstStyle>
            <a:lvl1pPr>
              <a:defRPr/>
            </a:lvl1pPr>
          </a:lstStyle>
          <a:p>
            <a:pPr>
              <a:defRPr/>
            </a:pPr>
            <a:endParaRPr lang="tr-TR">
              <a:solidFill>
                <a:prstClr val="black">
                  <a:tint val="75000"/>
                </a:prstClr>
              </a:solidFill>
            </a:endParaRPr>
          </a:p>
        </p:txBody>
      </p:sp>
      <p:sp>
        <p:nvSpPr>
          <p:cNvPr id="7" name="5 Slayt Numarası Yer Tutucusu"/>
          <p:cNvSpPr>
            <a:spLocks noGrp="1"/>
          </p:cNvSpPr>
          <p:nvPr>
            <p:ph type="sldNum" sz="quarter" idx="12"/>
          </p:nvPr>
        </p:nvSpPr>
        <p:spPr/>
        <p:txBody>
          <a:bodyPr/>
          <a:lstStyle>
            <a:lvl1pPr>
              <a:defRPr/>
            </a:lvl1pPr>
          </a:lstStyle>
          <a:p>
            <a:pPr>
              <a:defRPr/>
            </a:pPr>
            <a:fld id="{37094DDA-D1BA-41F1-A37B-436DE36EA58A}" type="slidenum">
              <a:rPr lang="tr-TR">
                <a:solidFill>
                  <a:prstClr val="black">
                    <a:tint val="75000"/>
                  </a:prstClr>
                </a:solidFill>
              </a:rPr>
              <a:pPr>
                <a:defRPr/>
              </a:pPr>
              <a:t>‹#›</a:t>
            </a:fld>
            <a:endParaRPr lang="tr-TR">
              <a:solidFill>
                <a:prstClr val="black">
                  <a:tint val="75000"/>
                </a:prstClr>
              </a:solidFill>
            </a:endParaRPr>
          </a:p>
        </p:txBody>
      </p:sp>
    </p:spTree>
    <p:extLst>
      <p:ext uri="{BB962C8B-B14F-4D97-AF65-F5344CB8AC3E}">
        <p14:creationId xmlns:p14="http://schemas.microsoft.com/office/powerpoint/2010/main" val="82920582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lvl1pPr>
              <a:defRPr/>
            </a:lvl1pPr>
          </a:lstStyle>
          <a:p>
            <a:r>
              <a:rPr lang="tr-TR" smtClean="0"/>
              <a:t>Asıl başlık stili için tıklatın</a:t>
            </a:r>
            <a:endParaRPr lang="tr-TR"/>
          </a:p>
        </p:txBody>
      </p:sp>
      <p:sp>
        <p:nvSpPr>
          <p:cNvPr id="3" name="2 Metin Yer Tutucusu"/>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3 İçerik Yer Tutucusu"/>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Metin Yer Tutucusu"/>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5 İçerik Yer Tutucusu"/>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3 Veri Yer Tutucusu"/>
          <p:cNvSpPr>
            <a:spLocks noGrp="1"/>
          </p:cNvSpPr>
          <p:nvPr>
            <p:ph type="dt" sz="half" idx="10"/>
          </p:nvPr>
        </p:nvSpPr>
        <p:spPr/>
        <p:txBody>
          <a:bodyPr/>
          <a:lstStyle>
            <a:lvl1pPr>
              <a:defRPr/>
            </a:lvl1pPr>
          </a:lstStyle>
          <a:p>
            <a:pPr>
              <a:defRPr/>
            </a:pPr>
            <a:fld id="{61D7F9DD-A2C5-4A27-9723-5A6DF5391423}" type="datetimeFigureOut">
              <a:rPr lang="tr-TR">
                <a:solidFill>
                  <a:prstClr val="black">
                    <a:tint val="75000"/>
                  </a:prstClr>
                </a:solidFill>
              </a:rPr>
              <a:pPr>
                <a:defRPr/>
              </a:pPr>
              <a:t>02.11.2014</a:t>
            </a:fld>
            <a:endParaRPr lang="tr-TR">
              <a:solidFill>
                <a:prstClr val="black">
                  <a:tint val="75000"/>
                </a:prstClr>
              </a:solidFill>
            </a:endParaRPr>
          </a:p>
        </p:txBody>
      </p:sp>
      <p:sp>
        <p:nvSpPr>
          <p:cNvPr id="8" name="4 Altbilgi Yer Tutucusu"/>
          <p:cNvSpPr>
            <a:spLocks noGrp="1"/>
          </p:cNvSpPr>
          <p:nvPr>
            <p:ph type="ftr" sz="quarter" idx="11"/>
          </p:nvPr>
        </p:nvSpPr>
        <p:spPr/>
        <p:txBody>
          <a:bodyPr/>
          <a:lstStyle>
            <a:lvl1pPr>
              <a:defRPr/>
            </a:lvl1pPr>
          </a:lstStyle>
          <a:p>
            <a:pPr>
              <a:defRPr/>
            </a:pPr>
            <a:endParaRPr lang="tr-TR">
              <a:solidFill>
                <a:prstClr val="black">
                  <a:tint val="75000"/>
                </a:prstClr>
              </a:solidFill>
            </a:endParaRPr>
          </a:p>
        </p:txBody>
      </p:sp>
      <p:sp>
        <p:nvSpPr>
          <p:cNvPr id="9" name="5 Slayt Numarası Yer Tutucusu"/>
          <p:cNvSpPr>
            <a:spLocks noGrp="1"/>
          </p:cNvSpPr>
          <p:nvPr>
            <p:ph type="sldNum" sz="quarter" idx="12"/>
          </p:nvPr>
        </p:nvSpPr>
        <p:spPr/>
        <p:txBody>
          <a:bodyPr/>
          <a:lstStyle>
            <a:lvl1pPr>
              <a:defRPr/>
            </a:lvl1pPr>
          </a:lstStyle>
          <a:p>
            <a:pPr>
              <a:defRPr/>
            </a:pPr>
            <a:fld id="{C8BE9571-B98B-4F95-9296-41F7F36E9015}" type="slidenum">
              <a:rPr lang="tr-TR">
                <a:solidFill>
                  <a:prstClr val="black">
                    <a:tint val="75000"/>
                  </a:prstClr>
                </a:solidFill>
              </a:rPr>
              <a:pPr>
                <a:defRPr/>
              </a:pPr>
              <a:t>‹#›</a:t>
            </a:fld>
            <a:endParaRPr lang="tr-TR">
              <a:solidFill>
                <a:prstClr val="black">
                  <a:tint val="75000"/>
                </a:prstClr>
              </a:solidFill>
            </a:endParaRPr>
          </a:p>
        </p:txBody>
      </p:sp>
    </p:spTree>
    <p:extLst>
      <p:ext uri="{BB962C8B-B14F-4D97-AF65-F5344CB8AC3E}">
        <p14:creationId xmlns:p14="http://schemas.microsoft.com/office/powerpoint/2010/main" val="239417083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3 Veri Yer Tutucusu"/>
          <p:cNvSpPr>
            <a:spLocks noGrp="1"/>
          </p:cNvSpPr>
          <p:nvPr>
            <p:ph type="dt" sz="half" idx="10"/>
          </p:nvPr>
        </p:nvSpPr>
        <p:spPr/>
        <p:txBody>
          <a:bodyPr/>
          <a:lstStyle>
            <a:lvl1pPr>
              <a:defRPr/>
            </a:lvl1pPr>
          </a:lstStyle>
          <a:p>
            <a:pPr>
              <a:defRPr/>
            </a:pPr>
            <a:fld id="{73804E33-6CF1-45E0-ADCD-C63F97FD3434}" type="datetimeFigureOut">
              <a:rPr lang="tr-TR">
                <a:solidFill>
                  <a:prstClr val="black">
                    <a:tint val="75000"/>
                  </a:prstClr>
                </a:solidFill>
              </a:rPr>
              <a:pPr>
                <a:defRPr/>
              </a:pPr>
              <a:t>02.11.2014</a:t>
            </a:fld>
            <a:endParaRPr lang="tr-TR">
              <a:solidFill>
                <a:prstClr val="black">
                  <a:tint val="75000"/>
                </a:prstClr>
              </a:solidFill>
            </a:endParaRPr>
          </a:p>
        </p:txBody>
      </p:sp>
      <p:sp>
        <p:nvSpPr>
          <p:cNvPr id="4" name="4 Altbilgi Yer Tutucusu"/>
          <p:cNvSpPr>
            <a:spLocks noGrp="1"/>
          </p:cNvSpPr>
          <p:nvPr>
            <p:ph type="ftr" sz="quarter" idx="11"/>
          </p:nvPr>
        </p:nvSpPr>
        <p:spPr/>
        <p:txBody>
          <a:bodyPr/>
          <a:lstStyle>
            <a:lvl1pPr>
              <a:defRPr/>
            </a:lvl1pPr>
          </a:lstStyle>
          <a:p>
            <a:pPr>
              <a:defRPr/>
            </a:pPr>
            <a:endParaRPr lang="tr-TR">
              <a:solidFill>
                <a:prstClr val="black">
                  <a:tint val="75000"/>
                </a:prstClr>
              </a:solidFill>
            </a:endParaRPr>
          </a:p>
        </p:txBody>
      </p:sp>
      <p:sp>
        <p:nvSpPr>
          <p:cNvPr id="5" name="5 Slayt Numarası Yer Tutucusu"/>
          <p:cNvSpPr>
            <a:spLocks noGrp="1"/>
          </p:cNvSpPr>
          <p:nvPr>
            <p:ph type="sldNum" sz="quarter" idx="12"/>
          </p:nvPr>
        </p:nvSpPr>
        <p:spPr/>
        <p:txBody>
          <a:bodyPr/>
          <a:lstStyle>
            <a:lvl1pPr>
              <a:defRPr/>
            </a:lvl1pPr>
          </a:lstStyle>
          <a:p>
            <a:pPr>
              <a:defRPr/>
            </a:pPr>
            <a:fld id="{79B1FF16-A6AF-4985-987D-51F747178D13}" type="slidenum">
              <a:rPr lang="tr-TR">
                <a:solidFill>
                  <a:prstClr val="black">
                    <a:tint val="75000"/>
                  </a:prstClr>
                </a:solidFill>
              </a:rPr>
              <a:pPr>
                <a:defRPr/>
              </a:pPr>
              <a:t>‹#›</a:t>
            </a:fld>
            <a:endParaRPr lang="tr-TR">
              <a:solidFill>
                <a:prstClr val="black">
                  <a:tint val="75000"/>
                </a:prstClr>
              </a:solidFill>
            </a:endParaRPr>
          </a:p>
        </p:txBody>
      </p:sp>
    </p:spTree>
    <p:extLst>
      <p:ext uri="{BB962C8B-B14F-4D97-AF65-F5344CB8AC3E}">
        <p14:creationId xmlns:p14="http://schemas.microsoft.com/office/powerpoint/2010/main" val="103423469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3 Veri Yer Tutucusu"/>
          <p:cNvSpPr>
            <a:spLocks noGrp="1"/>
          </p:cNvSpPr>
          <p:nvPr>
            <p:ph type="dt" sz="half" idx="10"/>
          </p:nvPr>
        </p:nvSpPr>
        <p:spPr/>
        <p:txBody>
          <a:bodyPr/>
          <a:lstStyle>
            <a:lvl1pPr>
              <a:defRPr/>
            </a:lvl1pPr>
          </a:lstStyle>
          <a:p>
            <a:pPr>
              <a:defRPr/>
            </a:pPr>
            <a:fld id="{7BBEEC55-2771-4B90-8CB6-386D6C2C4316}" type="datetimeFigureOut">
              <a:rPr lang="tr-TR">
                <a:solidFill>
                  <a:prstClr val="black">
                    <a:tint val="75000"/>
                  </a:prstClr>
                </a:solidFill>
              </a:rPr>
              <a:pPr>
                <a:defRPr/>
              </a:pPr>
              <a:t>02.11.2014</a:t>
            </a:fld>
            <a:endParaRPr lang="tr-TR">
              <a:solidFill>
                <a:prstClr val="black">
                  <a:tint val="75000"/>
                </a:prstClr>
              </a:solidFill>
            </a:endParaRPr>
          </a:p>
        </p:txBody>
      </p:sp>
      <p:sp>
        <p:nvSpPr>
          <p:cNvPr id="3" name="4 Altbilgi Yer Tutucusu"/>
          <p:cNvSpPr>
            <a:spLocks noGrp="1"/>
          </p:cNvSpPr>
          <p:nvPr>
            <p:ph type="ftr" sz="quarter" idx="11"/>
          </p:nvPr>
        </p:nvSpPr>
        <p:spPr/>
        <p:txBody>
          <a:bodyPr/>
          <a:lstStyle>
            <a:lvl1pPr>
              <a:defRPr/>
            </a:lvl1pPr>
          </a:lstStyle>
          <a:p>
            <a:pPr>
              <a:defRPr/>
            </a:pPr>
            <a:endParaRPr lang="tr-TR">
              <a:solidFill>
                <a:prstClr val="black">
                  <a:tint val="75000"/>
                </a:prstClr>
              </a:solidFill>
            </a:endParaRPr>
          </a:p>
        </p:txBody>
      </p:sp>
      <p:sp>
        <p:nvSpPr>
          <p:cNvPr id="4" name="5 Slayt Numarası Yer Tutucusu"/>
          <p:cNvSpPr>
            <a:spLocks noGrp="1"/>
          </p:cNvSpPr>
          <p:nvPr>
            <p:ph type="sldNum" sz="quarter" idx="12"/>
          </p:nvPr>
        </p:nvSpPr>
        <p:spPr/>
        <p:txBody>
          <a:bodyPr/>
          <a:lstStyle>
            <a:lvl1pPr>
              <a:defRPr/>
            </a:lvl1pPr>
          </a:lstStyle>
          <a:p>
            <a:pPr>
              <a:defRPr/>
            </a:pPr>
            <a:fld id="{D5A025EB-1040-4C0F-A762-5F6A6574F88B}" type="slidenum">
              <a:rPr lang="tr-TR">
                <a:solidFill>
                  <a:prstClr val="black">
                    <a:tint val="75000"/>
                  </a:prstClr>
                </a:solidFill>
              </a:rPr>
              <a:pPr>
                <a:defRPr/>
              </a:pPr>
              <a:t>‹#›</a:t>
            </a:fld>
            <a:endParaRPr lang="tr-TR">
              <a:solidFill>
                <a:prstClr val="black">
                  <a:tint val="75000"/>
                </a:prstClr>
              </a:solidFill>
            </a:endParaRPr>
          </a:p>
        </p:txBody>
      </p:sp>
    </p:spTree>
    <p:extLst>
      <p:ext uri="{BB962C8B-B14F-4D97-AF65-F5344CB8AC3E}">
        <p14:creationId xmlns:p14="http://schemas.microsoft.com/office/powerpoint/2010/main" val="157644918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3050"/>
            <a:ext cx="3008313" cy="1162050"/>
          </a:xfrm>
        </p:spPr>
        <p:txBody>
          <a:bodyPr anchor="b"/>
          <a:lstStyle>
            <a:lvl1pPr algn="l">
              <a:defRPr sz="2000" b="1"/>
            </a:lvl1pPr>
          </a:lstStyle>
          <a:p>
            <a:r>
              <a:rPr lang="tr-TR" smtClean="0"/>
              <a:t>Asıl başlık stili için tıklatın</a:t>
            </a:r>
            <a:endParaRPr lang="tr-TR"/>
          </a:p>
        </p:txBody>
      </p:sp>
      <p:sp>
        <p:nvSpPr>
          <p:cNvPr id="3" name="2 İçerik Yer Tutucusu"/>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Metin Yer Tutucusu"/>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3 Veri Yer Tutucusu"/>
          <p:cNvSpPr>
            <a:spLocks noGrp="1"/>
          </p:cNvSpPr>
          <p:nvPr>
            <p:ph type="dt" sz="half" idx="10"/>
          </p:nvPr>
        </p:nvSpPr>
        <p:spPr/>
        <p:txBody>
          <a:bodyPr/>
          <a:lstStyle>
            <a:lvl1pPr>
              <a:defRPr/>
            </a:lvl1pPr>
          </a:lstStyle>
          <a:p>
            <a:pPr>
              <a:defRPr/>
            </a:pPr>
            <a:fld id="{258BD3F9-AB95-4C7A-82BB-7857E4D94CEE}" type="datetimeFigureOut">
              <a:rPr lang="tr-TR">
                <a:solidFill>
                  <a:prstClr val="black">
                    <a:tint val="75000"/>
                  </a:prstClr>
                </a:solidFill>
              </a:rPr>
              <a:pPr>
                <a:defRPr/>
              </a:pPr>
              <a:t>02.11.2014</a:t>
            </a:fld>
            <a:endParaRPr lang="tr-TR">
              <a:solidFill>
                <a:prstClr val="black">
                  <a:tint val="75000"/>
                </a:prstClr>
              </a:solidFill>
            </a:endParaRPr>
          </a:p>
        </p:txBody>
      </p:sp>
      <p:sp>
        <p:nvSpPr>
          <p:cNvPr id="6" name="4 Altbilgi Yer Tutucusu"/>
          <p:cNvSpPr>
            <a:spLocks noGrp="1"/>
          </p:cNvSpPr>
          <p:nvPr>
            <p:ph type="ftr" sz="quarter" idx="11"/>
          </p:nvPr>
        </p:nvSpPr>
        <p:spPr/>
        <p:txBody>
          <a:bodyPr/>
          <a:lstStyle>
            <a:lvl1pPr>
              <a:defRPr/>
            </a:lvl1pPr>
          </a:lstStyle>
          <a:p>
            <a:pPr>
              <a:defRPr/>
            </a:pPr>
            <a:endParaRPr lang="tr-TR">
              <a:solidFill>
                <a:prstClr val="black">
                  <a:tint val="75000"/>
                </a:prstClr>
              </a:solidFill>
            </a:endParaRPr>
          </a:p>
        </p:txBody>
      </p:sp>
      <p:sp>
        <p:nvSpPr>
          <p:cNvPr id="7" name="5 Slayt Numarası Yer Tutucusu"/>
          <p:cNvSpPr>
            <a:spLocks noGrp="1"/>
          </p:cNvSpPr>
          <p:nvPr>
            <p:ph type="sldNum" sz="quarter" idx="12"/>
          </p:nvPr>
        </p:nvSpPr>
        <p:spPr/>
        <p:txBody>
          <a:bodyPr/>
          <a:lstStyle>
            <a:lvl1pPr>
              <a:defRPr/>
            </a:lvl1pPr>
          </a:lstStyle>
          <a:p>
            <a:pPr>
              <a:defRPr/>
            </a:pPr>
            <a:fld id="{09B09867-058B-472D-BA40-F4C1CBDC22B5}" type="slidenum">
              <a:rPr lang="tr-TR">
                <a:solidFill>
                  <a:prstClr val="black">
                    <a:tint val="75000"/>
                  </a:prstClr>
                </a:solidFill>
              </a:rPr>
              <a:pPr>
                <a:defRPr/>
              </a:pPr>
              <a:t>‹#›</a:t>
            </a:fld>
            <a:endParaRPr lang="tr-TR">
              <a:solidFill>
                <a:prstClr val="black">
                  <a:tint val="75000"/>
                </a:prstClr>
              </a:solidFill>
            </a:endParaRPr>
          </a:p>
        </p:txBody>
      </p:sp>
    </p:spTree>
    <p:extLst>
      <p:ext uri="{BB962C8B-B14F-4D97-AF65-F5344CB8AC3E}">
        <p14:creationId xmlns:p14="http://schemas.microsoft.com/office/powerpoint/2010/main" val="205541575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1 Başlık"/>
          <p:cNvSpPr>
            <a:spLocks noGrp="1"/>
          </p:cNvSpPr>
          <p:nvPr>
            <p:ph type="title"/>
          </p:nvPr>
        </p:nvSpPr>
        <p:spPr>
          <a:xfrm>
            <a:off x="1792288" y="4800600"/>
            <a:ext cx="5486400" cy="566738"/>
          </a:xfrm>
        </p:spPr>
        <p:txBody>
          <a:bodyPr anchor="b"/>
          <a:lstStyle>
            <a:lvl1pPr algn="l">
              <a:defRPr sz="2000" b="1"/>
            </a:lvl1pPr>
          </a:lstStyle>
          <a:p>
            <a:r>
              <a:rPr lang="tr-TR" smtClean="0"/>
              <a:t>Asıl başlık stili için tıklatın</a:t>
            </a:r>
            <a:endParaRPr lang="tr-TR"/>
          </a:p>
        </p:txBody>
      </p:sp>
      <p:sp>
        <p:nvSpPr>
          <p:cNvPr id="3" name="2 Resim Yer Tutucusu"/>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tr-TR" noProof="0" smtClean="0"/>
          </a:p>
        </p:txBody>
      </p:sp>
      <p:sp>
        <p:nvSpPr>
          <p:cNvPr id="4" name="3 Metin Yer Tutucusu"/>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3 Veri Yer Tutucusu"/>
          <p:cNvSpPr>
            <a:spLocks noGrp="1"/>
          </p:cNvSpPr>
          <p:nvPr>
            <p:ph type="dt" sz="half" idx="10"/>
          </p:nvPr>
        </p:nvSpPr>
        <p:spPr/>
        <p:txBody>
          <a:bodyPr/>
          <a:lstStyle>
            <a:lvl1pPr>
              <a:defRPr/>
            </a:lvl1pPr>
          </a:lstStyle>
          <a:p>
            <a:pPr>
              <a:defRPr/>
            </a:pPr>
            <a:fld id="{CD72CF3D-8F26-4740-AFC3-44D254A0F957}" type="datetimeFigureOut">
              <a:rPr lang="tr-TR">
                <a:solidFill>
                  <a:prstClr val="black">
                    <a:tint val="75000"/>
                  </a:prstClr>
                </a:solidFill>
              </a:rPr>
              <a:pPr>
                <a:defRPr/>
              </a:pPr>
              <a:t>02.11.2014</a:t>
            </a:fld>
            <a:endParaRPr lang="tr-TR">
              <a:solidFill>
                <a:prstClr val="black">
                  <a:tint val="75000"/>
                </a:prstClr>
              </a:solidFill>
            </a:endParaRPr>
          </a:p>
        </p:txBody>
      </p:sp>
      <p:sp>
        <p:nvSpPr>
          <p:cNvPr id="6" name="4 Altbilgi Yer Tutucusu"/>
          <p:cNvSpPr>
            <a:spLocks noGrp="1"/>
          </p:cNvSpPr>
          <p:nvPr>
            <p:ph type="ftr" sz="quarter" idx="11"/>
          </p:nvPr>
        </p:nvSpPr>
        <p:spPr/>
        <p:txBody>
          <a:bodyPr/>
          <a:lstStyle>
            <a:lvl1pPr>
              <a:defRPr/>
            </a:lvl1pPr>
          </a:lstStyle>
          <a:p>
            <a:pPr>
              <a:defRPr/>
            </a:pPr>
            <a:endParaRPr lang="tr-TR">
              <a:solidFill>
                <a:prstClr val="black">
                  <a:tint val="75000"/>
                </a:prstClr>
              </a:solidFill>
            </a:endParaRPr>
          </a:p>
        </p:txBody>
      </p:sp>
      <p:sp>
        <p:nvSpPr>
          <p:cNvPr id="7" name="5 Slayt Numarası Yer Tutucusu"/>
          <p:cNvSpPr>
            <a:spLocks noGrp="1"/>
          </p:cNvSpPr>
          <p:nvPr>
            <p:ph type="sldNum" sz="quarter" idx="12"/>
          </p:nvPr>
        </p:nvSpPr>
        <p:spPr/>
        <p:txBody>
          <a:bodyPr/>
          <a:lstStyle>
            <a:lvl1pPr>
              <a:defRPr/>
            </a:lvl1pPr>
          </a:lstStyle>
          <a:p>
            <a:pPr>
              <a:defRPr/>
            </a:pPr>
            <a:fld id="{9EE19CF6-AEB1-4F13-A31E-8D53D1D1A27D}" type="slidenum">
              <a:rPr lang="tr-TR">
                <a:solidFill>
                  <a:prstClr val="black">
                    <a:tint val="75000"/>
                  </a:prstClr>
                </a:solidFill>
              </a:rPr>
              <a:pPr>
                <a:defRPr/>
              </a:pPr>
              <a:t>‹#›</a:t>
            </a:fld>
            <a:endParaRPr lang="tr-TR">
              <a:solidFill>
                <a:prstClr val="black">
                  <a:tint val="75000"/>
                </a:prstClr>
              </a:solidFill>
            </a:endParaRPr>
          </a:p>
        </p:txBody>
      </p:sp>
    </p:spTree>
    <p:extLst>
      <p:ext uri="{BB962C8B-B14F-4D97-AF65-F5344CB8AC3E}">
        <p14:creationId xmlns:p14="http://schemas.microsoft.com/office/powerpoint/2010/main" val="166361934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Dikey Metin Yer Tutucusu"/>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lvl1pPr>
              <a:defRPr/>
            </a:lvl1pPr>
          </a:lstStyle>
          <a:p>
            <a:pPr>
              <a:defRPr/>
            </a:pPr>
            <a:fld id="{4E210C9E-8FC4-4DA4-918A-429F43719144}" type="datetimeFigureOut">
              <a:rPr lang="tr-TR">
                <a:solidFill>
                  <a:prstClr val="black">
                    <a:tint val="75000"/>
                  </a:prstClr>
                </a:solidFill>
              </a:rPr>
              <a:pPr>
                <a:defRPr/>
              </a:pPr>
              <a:t>02.11.2014</a:t>
            </a:fld>
            <a:endParaRPr lang="tr-TR">
              <a:solidFill>
                <a:prstClr val="black">
                  <a:tint val="75000"/>
                </a:prstClr>
              </a:solidFill>
            </a:endParaRPr>
          </a:p>
        </p:txBody>
      </p:sp>
      <p:sp>
        <p:nvSpPr>
          <p:cNvPr id="5" name="4 Altbilgi Yer Tutucusu"/>
          <p:cNvSpPr>
            <a:spLocks noGrp="1"/>
          </p:cNvSpPr>
          <p:nvPr>
            <p:ph type="ftr" sz="quarter" idx="11"/>
          </p:nvPr>
        </p:nvSpPr>
        <p:spPr/>
        <p:txBody>
          <a:bodyPr/>
          <a:lstStyle>
            <a:lvl1pPr>
              <a:defRPr/>
            </a:lvl1pPr>
          </a:lstStyle>
          <a:p>
            <a:pPr>
              <a:defRPr/>
            </a:pPr>
            <a:endParaRPr lang="tr-TR">
              <a:solidFill>
                <a:prstClr val="black">
                  <a:tint val="75000"/>
                </a:prstClr>
              </a:solidFill>
            </a:endParaRPr>
          </a:p>
        </p:txBody>
      </p:sp>
      <p:sp>
        <p:nvSpPr>
          <p:cNvPr id="6" name="5 Slayt Numarası Yer Tutucusu"/>
          <p:cNvSpPr>
            <a:spLocks noGrp="1"/>
          </p:cNvSpPr>
          <p:nvPr>
            <p:ph type="sldNum" sz="quarter" idx="12"/>
          </p:nvPr>
        </p:nvSpPr>
        <p:spPr/>
        <p:txBody>
          <a:bodyPr/>
          <a:lstStyle>
            <a:lvl1pPr>
              <a:defRPr/>
            </a:lvl1pPr>
          </a:lstStyle>
          <a:p>
            <a:pPr>
              <a:defRPr/>
            </a:pPr>
            <a:fld id="{1DEB17CF-9F76-44D6-8A08-15CA4FA3A87A}" type="slidenum">
              <a:rPr lang="tr-TR">
                <a:solidFill>
                  <a:prstClr val="black">
                    <a:tint val="75000"/>
                  </a:prstClr>
                </a:solidFill>
              </a:rPr>
              <a:pPr>
                <a:defRPr/>
              </a:pPr>
              <a:t>‹#›</a:t>
            </a:fld>
            <a:endParaRPr lang="tr-TR">
              <a:solidFill>
                <a:prstClr val="black">
                  <a:tint val="75000"/>
                </a:prstClr>
              </a:solidFill>
            </a:endParaRPr>
          </a:p>
        </p:txBody>
      </p:sp>
    </p:spTree>
    <p:extLst>
      <p:ext uri="{BB962C8B-B14F-4D97-AF65-F5344CB8AC3E}">
        <p14:creationId xmlns:p14="http://schemas.microsoft.com/office/powerpoint/2010/main" val="319319383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6629400" y="274638"/>
            <a:ext cx="2057400" cy="5851525"/>
          </a:xfrm>
        </p:spPr>
        <p:txBody>
          <a:bodyPr vert="eaVert"/>
          <a:lstStyle/>
          <a:p>
            <a:r>
              <a:rPr lang="tr-TR" smtClean="0"/>
              <a:t>Asıl başlık stili için tıklatın</a:t>
            </a:r>
            <a:endParaRPr lang="tr-TR"/>
          </a:p>
        </p:txBody>
      </p:sp>
      <p:sp>
        <p:nvSpPr>
          <p:cNvPr id="3" name="2 Dikey Metin Yer Tutucusu"/>
          <p:cNvSpPr>
            <a:spLocks noGrp="1"/>
          </p:cNvSpPr>
          <p:nvPr>
            <p:ph type="body" orient="vert" idx="1"/>
          </p:nvPr>
        </p:nvSpPr>
        <p:spPr>
          <a:xfrm>
            <a:off x="457200" y="274638"/>
            <a:ext cx="6019800" cy="5851525"/>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lvl1pPr>
              <a:defRPr/>
            </a:lvl1pPr>
          </a:lstStyle>
          <a:p>
            <a:pPr>
              <a:defRPr/>
            </a:pPr>
            <a:fld id="{27401197-6D59-4F62-B386-4EA09E0D6D81}" type="datetimeFigureOut">
              <a:rPr lang="tr-TR">
                <a:solidFill>
                  <a:prstClr val="black">
                    <a:tint val="75000"/>
                  </a:prstClr>
                </a:solidFill>
              </a:rPr>
              <a:pPr>
                <a:defRPr/>
              </a:pPr>
              <a:t>02.11.2014</a:t>
            </a:fld>
            <a:endParaRPr lang="tr-TR">
              <a:solidFill>
                <a:prstClr val="black">
                  <a:tint val="75000"/>
                </a:prstClr>
              </a:solidFill>
            </a:endParaRPr>
          </a:p>
        </p:txBody>
      </p:sp>
      <p:sp>
        <p:nvSpPr>
          <p:cNvPr id="5" name="4 Altbilgi Yer Tutucusu"/>
          <p:cNvSpPr>
            <a:spLocks noGrp="1"/>
          </p:cNvSpPr>
          <p:nvPr>
            <p:ph type="ftr" sz="quarter" idx="11"/>
          </p:nvPr>
        </p:nvSpPr>
        <p:spPr/>
        <p:txBody>
          <a:bodyPr/>
          <a:lstStyle>
            <a:lvl1pPr>
              <a:defRPr/>
            </a:lvl1pPr>
          </a:lstStyle>
          <a:p>
            <a:pPr>
              <a:defRPr/>
            </a:pPr>
            <a:endParaRPr lang="tr-TR">
              <a:solidFill>
                <a:prstClr val="black">
                  <a:tint val="75000"/>
                </a:prstClr>
              </a:solidFill>
            </a:endParaRPr>
          </a:p>
        </p:txBody>
      </p:sp>
      <p:sp>
        <p:nvSpPr>
          <p:cNvPr id="6" name="5 Slayt Numarası Yer Tutucusu"/>
          <p:cNvSpPr>
            <a:spLocks noGrp="1"/>
          </p:cNvSpPr>
          <p:nvPr>
            <p:ph type="sldNum" sz="quarter" idx="12"/>
          </p:nvPr>
        </p:nvSpPr>
        <p:spPr/>
        <p:txBody>
          <a:bodyPr/>
          <a:lstStyle>
            <a:lvl1pPr>
              <a:defRPr/>
            </a:lvl1pPr>
          </a:lstStyle>
          <a:p>
            <a:pPr>
              <a:defRPr/>
            </a:pPr>
            <a:fld id="{A3D9D607-D9A2-4E71-AE79-DC534EF7188E}" type="slidenum">
              <a:rPr lang="tr-TR">
                <a:solidFill>
                  <a:prstClr val="black">
                    <a:tint val="75000"/>
                  </a:prstClr>
                </a:solidFill>
              </a:rPr>
              <a:pPr>
                <a:defRPr/>
              </a:pPr>
              <a:t>‹#›</a:t>
            </a:fld>
            <a:endParaRPr lang="tr-TR">
              <a:solidFill>
                <a:prstClr val="black">
                  <a:tint val="75000"/>
                </a:prstClr>
              </a:solidFill>
            </a:endParaRPr>
          </a:p>
        </p:txBody>
      </p:sp>
    </p:spTree>
    <p:extLst>
      <p:ext uri="{BB962C8B-B14F-4D97-AF65-F5344CB8AC3E}">
        <p14:creationId xmlns:p14="http://schemas.microsoft.com/office/powerpoint/2010/main" val="174296809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1 Başlık"/>
          <p:cNvSpPr>
            <a:spLocks noGrp="1"/>
          </p:cNvSpPr>
          <p:nvPr>
            <p:ph type="ctrTitle"/>
          </p:nvPr>
        </p:nvSpPr>
        <p:spPr>
          <a:xfrm>
            <a:off x="685800" y="2130425"/>
            <a:ext cx="7772400" cy="1470025"/>
          </a:xfrm>
        </p:spPr>
        <p:txBody>
          <a:bodyPr/>
          <a:lstStyle/>
          <a:p>
            <a:r>
              <a:rPr lang="tr-TR" smtClean="0"/>
              <a:t>Asıl başlık stili için tıklatın</a:t>
            </a:r>
            <a:endParaRPr lang="tr-TR"/>
          </a:p>
        </p:txBody>
      </p:sp>
      <p:sp>
        <p:nvSpPr>
          <p:cNvPr id="3" name="2 Alt Başlık"/>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tr-TR"/>
          </a:p>
        </p:txBody>
      </p:sp>
      <p:sp>
        <p:nvSpPr>
          <p:cNvPr id="4" name="3 Veri Yer Tutucusu"/>
          <p:cNvSpPr>
            <a:spLocks noGrp="1"/>
          </p:cNvSpPr>
          <p:nvPr>
            <p:ph type="dt" sz="half" idx="10"/>
          </p:nvPr>
        </p:nvSpPr>
        <p:spPr/>
        <p:txBody>
          <a:bodyPr/>
          <a:lstStyle>
            <a:lvl1pPr>
              <a:defRPr/>
            </a:lvl1pPr>
          </a:lstStyle>
          <a:p>
            <a:pPr>
              <a:defRPr/>
            </a:pPr>
            <a:fld id="{2BCDEF33-09A3-4564-9E02-EEA18F9A3AB2}" type="datetimeFigureOut">
              <a:rPr lang="tr-TR">
                <a:solidFill>
                  <a:prstClr val="black">
                    <a:tint val="75000"/>
                  </a:prstClr>
                </a:solidFill>
              </a:rPr>
              <a:pPr>
                <a:defRPr/>
              </a:pPr>
              <a:t>02.11.2014</a:t>
            </a:fld>
            <a:endParaRPr lang="tr-TR">
              <a:solidFill>
                <a:prstClr val="black">
                  <a:tint val="75000"/>
                </a:prstClr>
              </a:solidFill>
            </a:endParaRPr>
          </a:p>
        </p:txBody>
      </p:sp>
      <p:sp>
        <p:nvSpPr>
          <p:cNvPr id="5" name="4 Altbilgi Yer Tutucusu"/>
          <p:cNvSpPr>
            <a:spLocks noGrp="1"/>
          </p:cNvSpPr>
          <p:nvPr>
            <p:ph type="ftr" sz="quarter" idx="11"/>
          </p:nvPr>
        </p:nvSpPr>
        <p:spPr/>
        <p:txBody>
          <a:bodyPr/>
          <a:lstStyle>
            <a:lvl1pPr>
              <a:defRPr/>
            </a:lvl1pPr>
          </a:lstStyle>
          <a:p>
            <a:pPr>
              <a:defRPr/>
            </a:pPr>
            <a:endParaRPr lang="tr-TR">
              <a:solidFill>
                <a:prstClr val="black">
                  <a:tint val="75000"/>
                </a:prstClr>
              </a:solidFill>
            </a:endParaRPr>
          </a:p>
        </p:txBody>
      </p:sp>
      <p:sp>
        <p:nvSpPr>
          <p:cNvPr id="6" name="5 Slayt Numarası Yer Tutucusu"/>
          <p:cNvSpPr>
            <a:spLocks noGrp="1"/>
          </p:cNvSpPr>
          <p:nvPr>
            <p:ph type="sldNum" sz="quarter" idx="12"/>
          </p:nvPr>
        </p:nvSpPr>
        <p:spPr/>
        <p:txBody>
          <a:bodyPr/>
          <a:lstStyle>
            <a:lvl1pPr>
              <a:defRPr/>
            </a:lvl1pPr>
          </a:lstStyle>
          <a:p>
            <a:pPr>
              <a:defRPr/>
            </a:pPr>
            <a:fld id="{C28CB270-89D7-4CDF-ACF6-277E23D7A824}" type="slidenum">
              <a:rPr lang="tr-TR">
                <a:solidFill>
                  <a:prstClr val="black">
                    <a:tint val="75000"/>
                  </a:prstClr>
                </a:solidFill>
              </a:rPr>
              <a:pPr>
                <a:defRPr/>
              </a:pPr>
              <a:t>‹#›</a:t>
            </a:fld>
            <a:endParaRPr lang="tr-TR">
              <a:solidFill>
                <a:prstClr val="black">
                  <a:tint val="75000"/>
                </a:prstClr>
              </a:solidFill>
            </a:endParaRPr>
          </a:p>
        </p:txBody>
      </p:sp>
    </p:spTree>
    <p:extLst>
      <p:ext uri="{BB962C8B-B14F-4D97-AF65-F5344CB8AC3E}">
        <p14:creationId xmlns:p14="http://schemas.microsoft.com/office/powerpoint/2010/main" val="200692747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lvl1pPr>
              <a:defRPr/>
            </a:lvl1pPr>
          </a:lstStyle>
          <a:p>
            <a:pPr>
              <a:defRPr/>
            </a:pPr>
            <a:fld id="{E59FF11C-06CD-4B0E-9C95-C23426F4B36E}" type="datetimeFigureOut">
              <a:rPr lang="tr-TR">
                <a:solidFill>
                  <a:prstClr val="black">
                    <a:tint val="75000"/>
                  </a:prstClr>
                </a:solidFill>
              </a:rPr>
              <a:pPr>
                <a:defRPr/>
              </a:pPr>
              <a:t>02.11.2014</a:t>
            </a:fld>
            <a:endParaRPr lang="tr-TR">
              <a:solidFill>
                <a:prstClr val="black">
                  <a:tint val="75000"/>
                </a:prstClr>
              </a:solidFill>
            </a:endParaRPr>
          </a:p>
        </p:txBody>
      </p:sp>
      <p:sp>
        <p:nvSpPr>
          <p:cNvPr id="5" name="4 Altbilgi Yer Tutucusu"/>
          <p:cNvSpPr>
            <a:spLocks noGrp="1"/>
          </p:cNvSpPr>
          <p:nvPr>
            <p:ph type="ftr" sz="quarter" idx="11"/>
          </p:nvPr>
        </p:nvSpPr>
        <p:spPr/>
        <p:txBody>
          <a:bodyPr/>
          <a:lstStyle>
            <a:lvl1pPr>
              <a:defRPr/>
            </a:lvl1pPr>
          </a:lstStyle>
          <a:p>
            <a:pPr>
              <a:defRPr/>
            </a:pPr>
            <a:endParaRPr lang="tr-TR">
              <a:solidFill>
                <a:prstClr val="black">
                  <a:tint val="75000"/>
                </a:prstClr>
              </a:solidFill>
            </a:endParaRPr>
          </a:p>
        </p:txBody>
      </p:sp>
      <p:sp>
        <p:nvSpPr>
          <p:cNvPr id="6" name="5 Slayt Numarası Yer Tutucusu"/>
          <p:cNvSpPr>
            <a:spLocks noGrp="1"/>
          </p:cNvSpPr>
          <p:nvPr>
            <p:ph type="sldNum" sz="quarter" idx="12"/>
          </p:nvPr>
        </p:nvSpPr>
        <p:spPr/>
        <p:txBody>
          <a:bodyPr/>
          <a:lstStyle>
            <a:lvl1pPr>
              <a:defRPr/>
            </a:lvl1pPr>
          </a:lstStyle>
          <a:p>
            <a:pPr>
              <a:defRPr/>
            </a:pPr>
            <a:fld id="{2F28DD02-E20F-48E7-BC62-49A029BB03B7}" type="slidenum">
              <a:rPr lang="tr-TR">
                <a:solidFill>
                  <a:prstClr val="black">
                    <a:tint val="75000"/>
                  </a:prstClr>
                </a:solidFill>
              </a:rPr>
              <a:pPr>
                <a:defRPr/>
              </a:pPr>
              <a:t>‹#›</a:t>
            </a:fld>
            <a:endParaRPr lang="tr-TR">
              <a:solidFill>
                <a:prstClr val="black">
                  <a:tint val="75000"/>
                </a:prstClr>
              </a:solidFill>
            </a:endParaRPr>
          </a:p>
        </p:txBody>
      </p:sp>
    </p:spTree>
    <p:extLst>
      <p:ext uri="{BB962C8B-B14F-4D97-AF65-F5344CB8AC3E}">
        <p14:creationId xmlns:p14="http://schemas.microsoft.com/office/powerpoint/2010/main" val="8873888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3050"/>
            <a:ext cx="3008313" cy="1162050"/>
          </a:xfrm>
        </p:spPr>
        <p:txBody>
          <a:bodyPr anchor="b"/>
          <a:lstStyle>
            <a:lvl1pPr algn="l">
              <a:defRPr sz="2000" b="1"/>
            </a:lvl1pPr>
          </a:lstStyle>
          <a:p>
            <a:r>
              <a:rPr lang="tr-TR" smtClean="0"/>
              <a:t>Asıl başlık stili için tıklatın</a:t>
            </a:r>
            <a:endParaRPr lang="tr-TR"/>
          </a:p>
        </p:txBody>
      </p:sp>
      <p:sp>
        <p:nvSpPr>
          <p:cNvPr id="3" name="2 İçerik Yer Tutucusu"/>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Metin Yer Tutucusu"/>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3 Veri Yer Tutucusu"/>
          <p:cNvSpPr>
            <a:spLocks noGrp="1"/>
          </p:cNvSpPr>
          <p:nvPr>
            <p:ph type="dt" sz="half" idx="10"/>
          </p:nvPr>
        </p:nvSpPr>
        <p:spPr/>
        <p:txBody>
          <a:bodyPr/>
          <a:lstStyle>
            <a:lvl1pPr>
              <a:defRPr/>
            </a:lvl1pPr>
          </a:lstStyle>
          <a:p>
            <a:pPr>
              <a:defRPr/>
            </a:pPr>
            <a:fld id="{258BD3F9-AB95-4C7A-82BB-7857E4D94CEE}" type="datetimeFigureOut">
              <a:rPr lang="tr-TR"/>
              <a:pPr>
                <a:defRPr/>
              </a:pPr>
              <a:t>02.11.2014</a:t>
            </a:fld>
            <a:endParaRPr lang="tr-TR"/>
          </a:p>
        </p:txBody>
      </p:sp>
      <p:sp>
        <p:nvSpPr>
          <p:cNvPr id="6" name="4 Altbilgi Yer Tutucusu"/>
          <p:cNvSpPr>
            <a:spLocks noGrp="1"/>
          </p:cNvSpPr>
          <p:nvPr>
            <p:ph type="ftr" sz="quarter" idx="11"/>
          </p:nvPr>
        </p:nvSpPr>
        <p:spPr/>
        <p:txBody>
          <a:bodyPr/>
          <a:lstStyle>
            <a:lvl1pPr>
              <a:defRPr/>
            </a:lvl1pPr>
          </a:lstStyle>
          <a:p>
            <a:pPr>
              <a:defRPr/>
            </a:pPr>
            <a:endParaRPr lang="tr-TR"/>
          </a:p>
        </p:txBody>
      </p:sp>
      <p:sp>
        <p:nvSpPr>
          <p:cNvPr id="7" name="5 Slayt Numarası Yer Tutucusu"/>
          <p:cNvSpPr>
            <a:spLocks noGrp="1"/>
          </p:cNvSpPr>
          <p:nvPr>
            <p:ph type="sldNum" sz="quarter" idx="12"/>
          </p:nvPr>
        </p:nvSpPr>
        <p:spPr/>
        <p:txBody>
          <a:bodyPr/>
          <a:lstStyle>
            <a:lvl1pPr>
              <a:defRPr/>
            </a:lvl1pPr>
          </a:lstStyle>
          <a:p>
            <a:pPr>
              <a:defRPr/>
            </a:pPr>
            <a:fld id="{09B09867-058B-472D-BA40-F4C1CBDC22B5}" type="slidenum">
              <a:rPr lang="tr-TR"/>
              <a:pPr>
                <a:defRPr/>
              </a:pPr>
              <a:t>‹#›</a:t>
            </a:fld>
            <a:endParaRPr lang="tr-TR"/>
          </a:p>
        </p:txBody>
      </p:sp>
    </p:spTree>
    <p:extLst>
      <p:ext uri="{BB962C8B-B14F-4D97-AF65-F5344CB8AC3E}">
        <p14:creationId xmlns:p14="http://schemas.microsoft.com/office/powerpoint/2010/main" val="381485184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1 Başlık"/>
          <p:cNvSpPr>
            <a:spLocks noGrp="1"/>
          </p:cNvSpPr>
          <p:nvPr>
            <p:ph type="title"/>
          </p:nvPr>
        </p:nvSpPr>
        <p:spPr>
          <a:xfrm>
            <a:off x="722313" y="4406900"/>
            <a:ext cx="7772400" cy="1362075"/>
          </a:xfrm>
        </p:spPr>
        <p:txBody>
          <a:bodyPr anchor="t"/>
          <a:lstStyle>
            <a:lvl1pPr algn="l">
              <a:defRPr sz="4000" b="1" cap="all"/>
            </a:lvl1pPr>
          </a:lstStyle>
          <a:p>
            <a:r>
              <a:rPr lang="tr-TR" smtClean="0"/>
              <a:t>Asıl başlık stili için tıklatın</a:t>
            </a:r>
            <a:endParaRPr lang="tr-TR"/>
          </a:p>
        </p:txBody>
      </p:sp>
      <p:sp>
        <p:nvSpPr>
          <p:cNvPr id="3" name="2 Metin Yer Tutucusu"/>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3 Veri Yer Tutucusu"/>
          <p:cNvSpPr>
            <a:spLocks noGrp="1"/>
          </p:cNvSpPr>
          <p:nvPr>
            <p:ph type="dt" sz="half" idx="10"/>
          </p:nvPr>
        </p:nvSpPr>
        <p:spPr/>
        <p:txBody>
          <a:bodyPr/>
          <a:lstStyle>
            <a:lvl1pPr>
              <a:defRPr/>
            </a:lvl1pPr>
          </a:lstStyle>
          <a:p>
            <a:pPr>
              <a:defRPr/>
            </a:pPr>
            <a:fld id="{957C7E3D-AE81-435C-93AF-2BE108B4B3A8}" type="datetimeFigureOut">
              <a:rPr lang="tr-TR">
                <a:solidFill>
                  <a:prstClr val="black">
                    <a:tint val="75000"/>
                  </a:prstClr>
                </a:solidFill>
              </a:rPr>
              <a:pPr>
                <a:defRPr/>
              </a:pPr>
              <a:t>02.11.2014</a:t>
            </a:fld>
            <a:endParaRPr lang="tr-TR">
              <a:solidFill>
                <a:prstClr val="black">
                  <a:tint val="75000"/>
                </a:prstClr>
              </a:solidFill>
            </a:endParaRPr>
          </a:p>
        </p:txBody>
      </p:sp>
      <p:sp>
        <p:nvSpPr>
          <p:cNvPr id="5" name="4 Altbilgi Yer Tutucusu"/>
          <p:cNvSpPr>
            <a:spLocks noGrp="1"/>
          </p:cNvSpPr>
          <p:nvPr>
            <p:ph type="ftr" sz="quarter" idx="11"/>
          </p:nvPr>
        </p:nvSpPr>
        <p:spPr/>
        <p:txBody>
          <a:bodyPr/>
          <a:lstStyle>
            <a:lvl1pPr>
              <a:defRPr/>
            </a:lvl1pPr>
          </a:lstStyle>
          <a:p>
            <a:pPr>
              <a:defRPr/>
            </a:pPr>
            <a:endParaRPr lang="tr-TR">
              <a:solidFill>
                <a:prstClr val="black">
                  <a:tint val="75000"/>
                </a:prstClr>
              </a:solidFill>
            </a:endParaRPr>
          </a:p>
        </p:txBody>
      </p:sp>
      <p:sp>
        <p:nvSpPr>
          <p:cNvPr id="6" name="5 Slayt Numarası Yer Tutucusu"/>
          <p:cNvSpPr>
            <a:spLocks noGrp="1"/>
          </p:cNvSpPr>
          <p:nvPr>
            <p:ph type="sldNum" sz="quarter" idx="12"/>
          </p:nvPr>
        </p:nvSpPr>
        <p:spPr/>
        <p:txBody>
          <a:bodyPr/>
          <a:lstStyle>
            <a:lvl1pPr>
              <a:defRPr/>
            </a:lvl1pPr>
          </a:lstStyle>
          <a:p>
            <a:pPr>
              <a:defRPr/>
            </a:pPr>
            <a:fld id="{74FF86D6-1AD2-4646-8D66-E2D5DCAF81EC}" type="slidenum">
              <a:rPr lang="tr-TR">
                <a:solidFill>
                  <a:prstClr val="black">
                    <a:tint val="75000"/>
                  </a:prstClr>
                </a:solidFill>
              </a:rPr>
              <a:pPr>
                <a:defRPr/>
              </a:pPr>
              <a:t>‹#›</a:t>
            </a:fld>
            <a:endParaRPr lang="tr-TR">
              <a:solidFill>
                <a:prstClr val="black">
                  <a:tint val="75000"/>
                </a:prstClr>
              </a:solidFill>
            </a:endParaRPr>
          </a:p>
        </p:txBody>
      </p:sp>
    </p:spTree>
    <p:extLst>
      <p:ext uri="{BB962C8B-B14F-4D97-AF65-F5344CB8AC3E}">
        <p14:creationId xmlns:p14="http://schemas.microsoft.com/office/powerpoint/2010/main" val="91375216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İçerik Yer Tutucusu"/>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3 Veri Yer Tutucusu"/>
          <p:cNvSpPr>
            <a:spLocks noGrp="1"/>
          </p:cNvSpPr>
          <p:nvPr>
            <p:ph type="dt" sz="half" idx="10"/>
          </p:nvPr>
        </p:nvSpPr>
        <p:spPr/>
        <p:txBody>
          <a:bodyPr/>
          <a:lstStyle>
            <a:lvl1pPr>
              <a:defRPr/>
            </a:lvl1pPr>
          </a:lstStyle>
          <a:p>
            <a:pPr>
              <a:defRPr/>
            </a:pPr>
            <a:fld id="{8089B7A1-1931-46BA-A0F6-ABF389F08FDE}" type="datetimeFigureOut">
              <a:rPr lang="tr-TR">
                <a:solidFill>
                  <a:prstClr val="black">
                    <a:tint val="75000"/>
                  </a:prstClr>
                </a:solidFill>
              </a:rPr>
              <a:pPr>
                <a:defRPr/>
              </a:pPr>
              <a:t>02.11.2014</a:t>
            </a:fld>
            <a:endParaRPr lang="tr-TR">
              <a:solidFill>
                <a:prstClr val="black">
                  <a:tint val="75000"/>
                </a:prstClr>
              </a:solidFill>
            </a:endParaRPr>
          </a:p>
        </p:txBody>
      </p:sp>
      <p:sp>
        <p:nvSpPr>
          <p:cNvPr id="6" name="4 Altbilgi Yer Tutucusu"/>
          <p:cNvSpPr>
            <a:spLocks noGrp="1"/>
          </p:cNvSpPr>
          <p:nvPr>
            <p:ph type="ftr" sz="quarter" idx="11"/>
          </p:nvPr>
        </p:nvSpPr>
        <p:spPr/>
        <p:txBody>
          <a:bodyPr/>
          <a:lstStyle>
            <a:lvl1pPr>
              <a:defRPr/>
            </a:lvl1pPr>
          </a:lstStyle>
          <a:p>
            <a:pPr>
              <a:defRPr/>
            </a:pPr>
            <a:endParaRPr lang="tr-TR">
              <a:solidFill>
                <a:prstClr val="black">
                  <a:tint val="75000"/>
                </a:prstClr>
              </a:solidFill>
            </a:endParaRPr>
          </a:p>
        </p:txBody>
      </p:sp>
      <p:sp>
        <p:nvSpPr>
          <p:cNvPr id="7" name="5 Slayt Numarası Yer Tutucusu"/>
          <p:cNvSpPr>
            <a:spLocks noGrp="1"/>
          </p:cNvSpPr>
          <p:nvPr>
            <p:ph type="sldNum" sz="quarter" idx="12"/>
          </p:nvPr>
        </p:nvSpPr>
        <p:spPr/>
        <p:txBody>
          <a:bodyPr/>
          <a:lstStyle>
            <a:lvl1pPr>
              <a:defRPr/>
            </a:lvl1pPr>
          </a:lstStyle>
          <a:p>
            <a:pPr>
              <a:defRPr/>
            </a:pPr>
            <a:fld id="{37094DDA-D1BA-41F1-A37B-436DE36EA58A}" type="slidenum">
              <a:rPr lang="tr-TR">
                <a:solidFill>
                  <a:prstClr val="black">
                    <a:tint val="75000"/>
                  </a:prstClr>
                </a:solidFill>
              </a:rPr>
              <a:pPr>
                <a:defRPr/>
              </a:pPr>
              <a:t>‹#›</a:t>
            </a:fld>
            <a:endParaRPr lang="tr-TR">
              <a:solidFill>
                <a:prstClr val="black">
                  <a:tint val="75000"/>
                </a:prstClr>
              </a:solidFill>
            </a:endParaRPr>
          </a:p>
        </p:txBody>
      </p:sp>
    </p:spTree>
    <p:extLst>
      <p:ext uri="{BB962C8B-B14F-4D97-AF65-F5344CB8AC3E}">
        <p14:creationId xmlns:p14="http://schemas.microsoft.com/office/powerpoint/2010/main" val="389105480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lvl1pPr>
              <a:defRPr/>
            </a:lvl1pPr>
          </a:lstStyle>
          <a:p>
            <a:r>
              <a:rPr lang="tr-TR" smtClean="0"/>
              <a:t>Asıl başlık stili için tıklatın</a:t>
            </a:r>
            <a:endParaRPr lang="tr-TR"/>
          </a:p>
        </p:txBody>
      </p:sp>
      <p:sp>
        <p:nvSpPr>
          <p:cNvPr id="3" name="2 Metin Yer Tutucusu"/>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3 İçerik Yer Tutucusu"/>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Metin Yer Tutucusu"/>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5 İçerik Yer Tutucusu"/>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3 Veri Yer Tutucusu"/>
          <p:cNvSpPr>
            <a:spLocks noGrp="1"/>
          </p:cNvSpPr>
          <p:nvPr>
            <p:ph type="dt" sz="half" idx="10"/>
          </p:nvPr>
        </p:nvSpPr>
        <p:spPr/>
        <p:txBody>
          <a:bodyPr/>
          <a:lstStyle>
            <a:lvl1pPr>
              <a:defRPr/>
            </a:lvl1pPr>
          </a:lstStyle>
          <a:p>
            <a:pPr>
              <a:defRPr/>
            </a:pPr>
            <a:fld id="{61D7F9DD-A2C5-4A27-9723-5A6DF5391423}" type="datetimeFigureOut">
              <a:rPr lang="tr-TR">
                <a:solidFill>
                  <a:prstClr val="black">
                    <a:tint val="75000"/>
                  </a:prstClr>
                </a:solidFill>
              </a:rPr>
              <a:pPr>
                <a:defRPr/>
              </a:pPr>
              <a:t>02.11.2014</a:t>
            </a:fld>
            <a:endParaRPr lang="tr-TR">
              <a:solidFill>
                <a:prstClr val="black">
                  <a:tint val="75000"/>
                </a:prstClr>
              </a:solidFill>
            </a:endParaRPr>
          </a:p>
        </p:txBody>
      </p:sp>
      <p:sp>
        <p:nvSpPr>
          <p:cNvPr id="8" name="4 Altbilgi Yer Tutucusu"/>
          <p:cNvSpPr>
            <a:spLocks noGrp="1"/>
          </p:cNvSpPr>
          <p:nvPr>
            <p:ph type="ftr" sz="quarter" idx="11"/>
          </p:nvPr>
        </p:nvSpPr>
        <p:spPr/>
        <p:txBody>
          <a:bodyPr/>
          <a:lstStyle>
            <a:lvl1pPr>
              <a:defRPr/>
            </a:lvl1pPr>
          </a:lstStyle>
          <a:p>
            <a:pPr>
              <a:defRPr/>
            </a:pPr>
            <a:endParaRPr lang="tr-TR">
              <a:solidFill>
                <a:prstClr val="black">
                  <a:tint val="75000"/>
                </a:prstClr>
              </a:solidFill>
            </a:endParaRPr>
          </a:p>
        </p:txBody>
      </p:sp>
      <p:sp>
        <p:nvSpPr>
          <p:cNvPr id="9" name="5 Slayt Numarası Yer Tutucusu"/>
          <p:cNvSpPr>
            <a:spLocks noGrp="1"/>
          </p:cNvSpPr>
          <p:nvPr>
            <p:ph type="sldNum" sz="quarter" idx="12"/>
          </p:nvPr>
        </p:nvSpPr>
        <p:spPr/>
        <p:txBody>
          <a:bodyPr/>
          <a:lstStyle>
            <a:lvl1pPr>
              <a:defRPr/>
            </a:lvl1pPr>
          </a:lstStyle>
          <a:p>
            <a:pPr>
              <a:defRPr/>
            </a:pPr>
            <a:fld id="{C8BE9571-B98B-4F95-9296-41F7F36E9015}" type="slidenum">
              <a:rPr lang="tr-TR">
                <a:solidFill>
                  <a:prstClr val="black">
                    <a:tint val="75000"/>
                  </a:prstClr>
                </a:solidFill>
              </a:rPr>
              <a:pPr>
                <a:defRPr/>
              </a:pPr>
              <a:t>‹#›</a:t>
            </a:fld>
            <a:endParaRPr lang="tr-TR">
              <a:solidFill>
                <a:prstClr val="black">
                  <a:tint val="75000"/>
                </a:prstClr>
              </a:solidFill>
            </a:endParaRPr>
          </a:p>
        </p:txBody>
      </p:sp>
    </p:spTree>
    <p:extLst>
      <p:ext uri="{BB962C8B-B14F-4D97-AF65-F5344CB8AC3E}">
        <p14:creationId xmlns:p14="http://schemas.microsoft.com/office/powerpoint/2010/main" val="307172561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3 Veri Yer Tutucusu"/>
          <p:cNvSpPr>
            <a:spLocks noGrp="1"/>
          </p:cNvSpPr>
          <p:nvPr>
            <p:ph type="dt" sz="half" idx="10"/>
          </p:nvPr>
        </p:nvSpPr>
        <p:spPr/>
        <p:txBody>
          <a:bodyPr/>
          <a:lstStyle>
            <a:lvl1pPr>
              <a:defRPr/>
            </a:lvl1pPr>
          </a:lstStyle>
          <a:p>
            <a:pPr>
              <a:defRPr/>
            </a:pPr>
            <a:fld id="{73804E33-6CF1-45E0-ADCD-C63F97FD3434}" type="datetimeFigureOut">
              <a:rPr lang="tr-TR">
                <a:solidFill>
                  <a:prstClr val="black">
                    <a:tint val="75000"/>
                  </a:prstClr>
                </a:solidFill>
              </a:rPr>
              <a:pPr>
                <a:defRPr/>
              </a:pPr>
              <a:t>02.11.2014</a:t>
            </a:fld>
            <a:endParaRPr lang="tr-TR">
              <a:solidFill>
                <a:prstClr val="black">
                  <a:tint val="75000"/>
                </a:prstClr>
              </a:solidFill>
            </a:endParaRPr>
          </a:p>
        </p:txBody>
      </p:sp>
      <p:sp>
        <p:nvSpPr>
          <p:cNvPr id="4" name="4 Altbilgi Yer Tutucusu"/>
          <p:cNvSpPr>
            <a:spLocks noGrp="1"/>
          </p:cNvSpPr>
          <p:nvPr>
            <p:ph type="ftr" sz="quarter" idx="11"/>
          </p:nvPr>
        </p:nvSpPr>
        <p:spPr/>
        <p:txBody>
          <a:bodyPr/>
          <a:lstStyle>
            <a:lvl1pPr>
              <a:defRPr/>
            </a:lvl1pPr>
          </a:lstStyle>
          <a:p>
            <a:pPr>
              <a:defRPr/>
            </a:pPr>
            <a:endParaRPr lang="tr-TR">
              <a:solidFill>
                <a:prstClr val="black">
                  <a:tint val="75000"/>
                </a:prstClr>
              </a:solidFill>
            </a:endParaRPr>
          </a:p>
        </p:txBody>
      </p:sp>
      <p:sp>
        <p:nvSpPr>
          <p:cNvPr id="5" name="5 Slayt Numarası Yer Tutucusu"/>
          <p:cNvSpPr>
            <a:spLocks noGrp="1"/>
          </p:cNvSpPr>
          <p:nvPr>
            <p:ph type="sldNum" sz="quarter" idx="12"/>
          </p:nvPr>
        </p:nvSpPr>
        <p:spPr/>
        <p:txBody>
          <a:bodyPr/>
          <a:lstStyle>
            <a:lvl1pPr>
              <a:defRPr/>
            </a:lvl1pPr>
          </a:lstStyle>
          <a:p>
            <a:pPr>
              <a:defRPr/>
            </a:pPr>
            <a:fld id="{79B1FF16-A6AF-4985-987D-51F747178D13}" type="slidenum">
              <a:rPr lang="tr-TR">
                <a:solidFill>
                  <a:prstClr val="black">
                    <a:tint val="75000"/>
                  </a:prstClr>
                </a:solidFill>
              </a:rPr>
              <a:pPr>
                <a:defRPr/>
              </a:pPr>
              <a:t>‹#›</a:t>
            </a:fld>
            <a:endParaRPr lang="tr-TR">
              <a:solidFill>
                <a:prstClr val="black">
                  <a:tint val="75000"/>
                </a:prstClr>
              </a:solidFill>
            </a:endParaRPr>
          </a:p>
        </p:txBody>
      </p:sp>
    </p:spTree>
    <p:extLst>
      <p:ext uri="{BB962C8B-B14F-4D97-AF65-F5344CB8AC3E}">
        <p14:creationId xmlns:p14="http://schemas.microsoft.com/office/powerpoint/2010/main" val="277633408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3 Veri Yer Tutucusu"/>
          <p:cNvSpPr>
            <a:spLocks noGrp="1"/>
          </p:cNvSpPr>
          <p:nvPr>
            <p:ph type="dt" sz="half" idx="10"/>
          </p:nvPr>
        </p:nvSpPr>
        <p:spPr/>
        <p:txBody>
          <a:bodyPr/>
          <a:lstStyle>
            <a:lvl1pPr>
              <a:defRPr/>
            </a:lvl1pPr>
          </a:lstStyle>
          <a:p>
            <a:pPr>
              <a:defRPr/>
            </a:pPr>
            <a:fld id="{7BBEEC55-2771-4B90-8CB6-386D6C2C4316}" type="datetimeFigureOut">
              <a:rPr lang="tr-TR">
                <a:solidFill>
                  <a:prstClr val="black">
                    <a:tint val="75000"/>
                  </a:prstClr>
                </a:solidFill>
              </a:rPr>
              <a:pPr>
                <a:defRPr/>
              </a:pPr>
              <a:t>02.11.2014</a:t>
            </a:fld>
            <a:endParaRPr lang="tr-TR">
              <a:solidFill>
                <a:prstClr val="black">
                  <a:tint val="75000"/>
                </a:prstClr>
              </a:solidFill>
            </a:endParaRPr>
          </a:p>
        </p:txBody>
      </p:sp>
      <p:sp>
        <p:nvSpPr>
          <p:cNvPr id="3" name="4 Altbilgi Yer Tutucusu"/>
          <p:cNvSpPr>
            <a:spLocks noGrp="1"/>
          </p:cNvSpPr>
          <p:nvPr>
            <p:ph type="ftr" sz="quarter" idx="11"/>
          </p:nvPr>
        </p:nvSpPr>
        <p:spPr/>
        <p:txBody>
          <a:bodyPr/>
          <a:lstStyle>
            <a:lvl1pPr>
              <a:defRPr/>
            </a:lvl1pPr>
          </a:lstStyle>
          <a:p>
            <a:pPr>
              <a:defRPr/>
            </a:pPr>
            <a:endParaRPr lang="tr-TR">
              <a:solidFill>
                <a:prstClr val="black">
                  <a:tint val="75000"/>
                </a:prstClr>
              </a:solidFill>
            </a:endParaRPr>
          </a:p>
        </p:txBody>
      </p:sp>
      <p:sp>
        <p:nvSpPr>
          <p:cNvPr id="4" name="5 Slayt Numarası Yer Tutucusu"/>
          <p:cNvSpPr>
            <a:spLocks noGrp="1"/>
          </p:cNvSpPr>
          <p:nvPr>
            <p:ph type="sldNum" sz="quarter" idx="12"/>
          </p:nvPr>
        </p:nvSpPr>
        <p:spPr/>
        <p:txBody>
          <a:bodyPr/>
          <a:lstStyle>
            <a:lvl1pPr>
              <a:defRPr/>
            </a:lvl1pPr>
          </a:lstStyle>
          <a:p>
            <a:pPr>
              <a:defRPr/>
            </a:pPr>
            <a:fld id="{D5A025EB-1040-4C0F-A762-5F6A6574F88B}" type="slidenum">
              <a:rPr lang="tr-TR">
                <a:solidFill>
                  <a:prstClr val="black">
                    <a:tint val="75000"/>
                  </a:prstClr>
                </a:solidFill>
              </a:rPr>
              <a:pPr>
                <a:defRPr/>
              </a:pPr>
              <a:t>‹#›</a:t>
            </a:fld>
            <a:endParaRPr lang="tr-TR">
              <a:solidFill>
                <a:prstClr val="black">
                  <a:tint val="75000"/>
                </a:prstClr>
              </a:solidFill>
            </a:endParaRPr>
          </a:p>
        </p:txBody>
      </p:sp>
    </p:spTree>
    <p:extLst>
      <p:ext uri="{BB962C8B-B14F-4D97-AF65-F5344CB8AC3E}">
        <p14:creationId xmlns:p14="http://schemas.microsoft.com/office/powerpoint/2010/main" val="61960489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3050"/>
            <a:ext cx="3008313" cy="1162050"/>
          </a:xfrm>
        </p:spPr>
        <p:txBody>
          <a:bodyPr anchor="b"/>
          <a:lstStyle>
            <a:lvl1pPr algn="l">
              <a:defRPr sz="2000" b="1"/>
            </a:lvl1pPr>
          </a:lstStyle>
          <a:p>
            <a:r>
              <a:rPr lang="tr-TR" smtClean="0"/>
              <a:t>Asıl başlık stili için tıklatın</a:t>
            </a:r>
            <a:endParaRPr lang="tr-TR"/>
          </a:p>
        </p:txBody>
      </p:sp>
      <p:sp>
        <p:nvSpPr>
          <p:cNvPr id="3" name="2 İçerik Yer Tutucusu"/>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Metin Yer Tutucusu"/>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3 Veri Yer Tutucusu"/>
          <p:cNvSpPr>
            <a:spLocks noGrp="1"/>
          </p:cNvSpPr>
          <p:nvPr>
            <p:ph type="dt" sz="half" idx="10"/>
          </p:nvPr>
        </p:nvSpPr>
        <p:spPr/>
        <p:txBody>
          <a:bodyPr/>
          <a:lstStyle>
            <a:lvl1pPr>
              <a:defRPr/>
            </a:lvl1pPr>
          </a:lstStyle>
          <a:p>
            <a:pPr>
              <a:defRPr/>
            </a:pPr>
            <a:fld id="{258BD3F9-AB95-4C7A-82BB-7857E4D94CEE}" type="datetimeFigureOut">
              <a:rPr lang="tr-TR">
                <a:solidFill>
                  <a:prstClr val="black">
                    <a:tint val="75000"/>
                  </a:prstClr>
                </a:solidFill>
              </a:rPr>
              <a:pPr>
                <a:defRPr/>
              </a:pPr>
              <a:t>02.11.2014</a:t>
            </a:fld>
            <a:endParaRPr lang="tr-TR">
              <a:solidFill>
                <a:prstClr val="black">
                  <a:tint val="75000"/>
                </a:prstClr>
              </a:solidFill>
            </a:endParaRPr>
          </a:p>
        </p:txBody>
      </p:sp>
      <p:sp>
        <p:nvSpPr>
          <p:cNvPr id="6" name="4 Altbilgi Yer Tutucusu"/>
          <p:cNvSpPr>
            <a:spLocks noGrp="1"/>
          </p:cNvSpPr>
          <p:nvPr>
            <p:ph type="ftr" sz="quarter" idx="11"/>
          </p:nvPr>
        </p:nvSpPr>
        <p:spPr/>
        <p:txBody>
          <a:bodyPr/>
          <a:lstStyle>
            <a:lvl1pPr>
              <a:defRPr/>
            </a:lvl1pPr>
          </a:lstStyle>
          <a:p>
            <a:pPr>
              <a:defRPr/>
            </a:pPr>
            <a:endParaRPr lang="tr-TR">
              <a:solidFill>
                <a:prstClr val="black">
                  <a:tint val="75000"/>
                </a:prstClr>
              </a:solidFill>
            </a:endParaRPr>
          </a:p>
        </p:txBody>
      </p:sp>
      <p:sp>
        <p:nvSpPr>
          <p:cNvPr id="7" name="5 Slayt Numarası Yer Tutucusu"/>
          <p:cNvSpPr>
            <a:spLocks noGrp="1"/>
          </p:cNvSpPr>
          <p:nvPr>
            <p:ph type="sldNum" sz="quarter" idx="12"/>
          </p:nvPr>
        </p:nvSpPr>
        <p:spPr/>
        <p:txBody>
          <a:bodyPr/>
          <a:lstStyle>
            <a:lvl1pPr>
              <a:defRPr/>
            </a:lvl1pPr>
          </a:lstStyle>
          <a:p>
            <a:pPr>
              <a:defRPr/>
            </a:pPr>
            <a:fld id="{09B09867-058B-472D-BA40-F4C1CBDC22B5}" type="slidenum">
              <a:rPr lang="tr-TR">
                <a:solidFill>
                  <a:prstClr val="black">
                    <a:tint val="75000"/>
                  </a:prstClr>
                </a:solidFill>
              </a:rPr>
              <a:pPr>
                <a:defRPr/>
              </a:pPr>
              <a:t>‹#›</a:t>
            </a:fld>
            <a:endParaRPr lang="tr-TR">
              <a:solidFill>
                <a:prstClr val="black">
                  <a:tint val="75000"/>
                </a:prstClr>
              </a:solidFill>
            </a:endParaRPr>
          </a:p>
        </p:txBody>
      </p:sp>
    </p:spTree>
    <p:extLst>
      <p:ext uri="{BB962C8B-B14F-4D97-AF65-F5344CB8AC3E}">
        <p14:creationId xmlns:p14="http://schemas.microsoft.com/office/powerpoint/2010/main" val="214438710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1 Başlık"/>
          <p:cNvSpPr>
            <a:spLocks noGrp="1"/>
          </p:cNvSpPr>
          <p:nvPr>
            <p:ph type="title"/>
          </p:nvPr>
        </p:nvSpPr>
        <p:spPr>
          <a:xfrm>
            <a:off x="1792288" y="4800600"/>
            <a:ext cx="5486400" cy="566738"/>
          </a:xfrm>
        </p:spPr>
        <p:txBody>
          <a:bodyPr anchor="b"/>
          <a:lstStyle>
            <a:lvl1pPr algn="l">
              <a:defRPr sz="2000" b="1"/>
            </a:lvl1pPr>
          </a:lstStyle>
          <a:p>
            <a:r>
              <a:rPr lang="tr-TR" smtClean="0"/>
              <a:t>Asıl başlık stili için tıklatın</a:t>
            </a:r>
            <a:endParaRPr lang="tr-TR"/>
          </a:p>
        </p:txBody>
      </p:sp>
      <p:sp>
        <p:nvSpPr>
          <p:cNvPr id="3" name="2 Resim Yer Tutucusu"/>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tr-TR" noProof="0" smtClean="0"/>
          </a:p>
        </p:txBody>
      </p:sp>
      <p:sp>
        <p:nvSpPr>
          <p:cNvPr id="4" name="3 Metin Yer Tutucusu"/>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3 Veri Yer Tutucusu"/>
          <p:cNvSpPr>
            <a:spLocks noGrp="1"/>
          </p:cNvSpPr>
          <p:nvPr>
            <p:ph type="dt" sz="half" idx="10"/>
          </p:nvPr>
        </p:nvSpPr>
        <p:spPr/>
        <p:txBody>
          <a:bodyPr/>
          <a:lstStyle>
            <a:lvl1pPr>
              <a:defRPr/>
            </a:lvl1pPr>
          </a:lstStyle>
          <a:p>
            <a:pPr>
              <a:defRPr/>
            </a:pPr>
            <a:fld id="{CD72CF3D-8F26-4740-AFC3-44D254A0F957}" type="datetimeFigureOut">
              <a:rPr lang="tr-TR">
                <a:solidFill>
                  <a:prstClr val="black">
                    <a:tint val="75000"/>
                  </a:prstClr>
                </a:solidFill>
              </a:rPr>
              <a:pPr>
                <a:defRPr/>
              </a:pPr>
              <a:t>02.11.2014</a:t>
            </a:fld>
            <a:endParaRPr lang="tr-TR">
              <a:solidFill>
                <a:prstClr val="black">
                  <a:tint val="75000"/>
                </a:prstClr>
              </a:solidFill>
            </a:endParaRPr>
          </a:p>
        </p:txBody>
      </p:sp>
      <p:sp>
        <p:nvSpPr>
          <p:cNvPr id="6" name="4 Altbilgi Yer Tutucusu"/>
          <p:cNvSpPr>
            <a:spLocks noGrp="1"/>
          </p:cNvSpPr>
          <p:nvPr>
            <p:ph type="ftr" sz="quarter" idx="11"/>
          </p:nvPr>
        </p:nvSpPr>
        <p:spPr/>
        <p:txBody>
          <a:bodyPr/>
          <a:lstStyle>
            <a:lvl1pPr>
              <a:defRPr/>
            </a:lvl1pPr>
          </a:lstStyle>
          <a:p>
            <a:pPr>
              <a:defRPr/>
            </a:pPr>
            <a:endParaRPr lang="tr-TR">
              <a:solidFill>
                <a:prstClr val="black">
                  <a:tint val="75000"/>
                </a:prstClr>
              </a:solidFill>
            </a:endParaRPr>
          </a:p>
        </p:txBody>
      </p:sp>
      <p:sp>
        <p:nvSpPr>
          <p:cNvPr id="7" name="5 Slayt Numarası Yer Tutucusu"/>
          <p:cNvSpPr>
            <a:spLocks noGrp="1"/>
          </p:cNvSpPr>
          <p:nvPr>
            <p:ph type="sldNum" sz="quarter" idx="12"/>
          </p:nvPr>
        </p:nvSpPr>
        <p:spPr/>
        <p:txBody>
          <a:bodyPr/>
          <a:lstStyle>
            <a:lvl1pPr>
              <a:defRPr/>
            </a:lvl1pPr>
          </a:lstStyle>
          <a:p>
            <a:pPr>
              <a:defRPr/>
            </a:pPr>
            <a:fld id="{9EE19CF6-AEB1-4F13-A31E-8D53D1D1A27D}" type="slidenum">
              <a:rPr lang="tr-TR">
                <a:solidFill>
                  <a:prstClr val="black">
                    <a:tint val="75000"/>
                  </a:prstClr>
                </a:solidFill>
              </a:rPr>
              <a:pPr>
                <a:defRPr/>
              </a:pPr>
              <a:t>‹#›</a:t>
            </a:fld>
            <a:endParaRPr lang="tr-TR">
              <a:solidFill>
                <a:prstClr val="black">
                  <a:tint val="75000"/>
                </a:prstClr>
              </a:solidFill>
            </a:endParaRPr>
          </a:p>
        </p:txBody>
      </p:sp>
    </p:spTree>
    <p:extLst>
      <p:ext uri="{BB962C8B-B14F-4D97-AF65-F5344CB8AC3E}">
        <p14:creationId xmlns:p14="http://schemas.microsoft.com/office/powerpoint/2010/main" val="304147085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Dikey Metin Yer Tutucusu"/>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lvl1pPr>
              <a:defRPr/>
            </a:lvl1pPr>
          </a:lstStyle>
          <a:p>
            <a:pPr>
              <a:defRPr/>
            </a:pPr>
            <a:fld id="{4E210C9E-8FC4-4DA4-918A-429F43719144}" type="datetimeFigureOut">
              <a:rPr lang="tr-TR">
                <a:solidFill>
                  <a:prstClr val="black">
                    <a:tint val="75000"/>
                  </a:prstClr>
                </a:solidFill>
              </a:rPr>
              <a:pPr>
                <a:defRPr/>
              </a:pPr>
              <a:t>02.11.2014</a:t>
            </a:fld>
            <a:endParaRPr lang="tr-TR">
              <a:solidFill>
                <a:prstClr val="black">
                  <a:tint val="75000"/>
                </a:prstClr>
              </a:solidFill>
            </a:endParaRPr>
          </a:p>
        </p:txBody>
      </p:sp>
      <p:sp>
        <p:nvSpPr>
          <p:cNvPr id="5" name="4 Altbilgi Yer Tutucusu"/>
          <p:cNvSpPr>
            <a:spLocks noGrp="1"/>
          </p:cNvSpPr>
          <p:nvPr>
            <p:ph type="ftr" sz="quarter" idx="11"/>
          </p:nvPr>
        </p:nvSpPr>
        <p:spPr/>
        <p:txBody>
          <a:bodyPr/>
          <a:lstStyle>
            <a:lvl1pPr>
              <a:defRPr/>
            </a:lvl1pPr>
          </a:lstStyle>
          <a:p>
            <a:pPr>
              <a:defRPr/>
            </a:pPr>
            <a:endParaRPr lang="tr-TR">
              <a:solidFill>
                <a:prstClr val="black">
                  <a:tint val="75000"/>
                </a:prstClr>
              </a:solidFill>
            </a:endParaRPr>
          </a:p>
        </p:txBody>
      </p:sp>
      <p:sp>
        <p:nvSpPr>
          <p:cNvPr id="6" name="5 Slayt Numarası Yer Tutucusu"/>
          <p:cNvSpPr>
            <a:spLocks noGrp="1"/>
          </p:cNvSpPr>
          <p:nvPr>
            <p:ph type="sldNum" sz="quarter" idx="12"/>
          </p:nvPr>
        </p:nvSpPr>
        <p:spPr/>
        <p:txBody>
          <a:bodyPr/>
          <a:lstStyle>
            <a:lvl1pPr>
              <a:defRPr/>
            </a:lvl1pPr>
          </a:lstStyle>
          <a:p>
            <a:pPr>
              <a:defRPr/>
            </a:pPr>
            <a:fld id="{1DEB17CF-9F76-44D6-8A08-15CA4FA3A87A}" type="slidenum">
              <a:rPr lang="tr-TR">
                <a:solidFill>
                  <a:prstClr val="black">
                    <a:tint val="75000"/>
                  </a:prstClr>
                </a:solidFill>
              </a:rPr>
              <a:pPr>
                <a:defRPr/>
              </a:pPr>
              <a:t>‹#›</a:t>
            </a:fld>
            <a:endParaRPr lang="tr-TR">
              <a:solidFill>
                <a:prstClr val="black">
                  <a:tint val="75000"/>
                </a:prstClr>
              </a:solidFill>
            </a:endParaRPr>
          </a:p>
        </p:txBody>
      </p:sp>
    </p:spTree>
    <p:extLst>
      <p:ext uri="{BB962C8B-B14F-4D97-AF65-F5344CB8AC3E}">
        <p14:creationId xmlns:p14="http://schemas.microsoft.com/office/powerpoint/2010/main" val="283482270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6629400" y="274638"/>
            <a:ext cx="2057400" cy="5851525"/>
          </a:xfrm>
        </p:spPr>
        <p:txBody>
          <a:bodyPr vert="eaVert"/>
          <a:lstStyle/>
          <a:p>
            <a:r>
              <a:rPr lang="tr-TR" smtClean="0"/>
              <a:t>Asıl başlık stili için tıklatın</a:t>
            </a:r>
            <a:endParaRPr lang="tr-TR"/>
          </a:p>
        </p:txBody>
      </p:sp>
      <p:sp>
        <p:nvSpPr>
          <p:cNvPr id="3" name="2 Dikey Metin Yer Tutucusu"/>
          <p:cNvSpPr>
            <a:spLocks noGrp="1"/>
          </p:cNvSpPr>
          <p:nvPr>
            <p:ph type="body" orient="vert" idx="1"/>
          </p:nvPr>
        </p:nvSpPr>
        <p:spPr>
          <a:xfrm>
            <a:off x="457200" y="274638"/>
            <a:ext cx="6019800" cy="5851525"/>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lvl1pPr>
              <a:defRPr/>
            </a:lvl1pPr>
          </a:lstStyle>
          <a:p>
            <a:pPr>
              <a:defRPr/>
            </a:pPr>
            <a:fld id="{27401197-6D59-4F62-B386-4EA09E0D6D81}" type="datetimeFigureOut">
              <a:rPr lang="tr-TR">
                <a:solidFill>
                  <a:prstClr val="black">
                    <a:tint val="75000"/>
                  </a:prstClr>
                </a:solidFill>
              </a:rPr>
              <a:pPr>
                <a:defRPr/>
              </a:pPr>
              <a:t>02.11.2014</a:t>
            </a:fld>
            <a:endParaRPr lang="tr-TR">
              <a:solidFill>
                <a:prstClr val="black">
                  <a:tint val="75000"/>
                </a:prstClr>
              </a:solidFill>
            </a:endParaRPr>
          </a:p>
        </p:txBody>
      </p:sp>
      <p:sp>
        <p:nvSpPr>
          <p:cNvPr id="5" name="4 Altbilgi Yer Tutucusu"/>
          <p:cNvSpPr>
            <a:spLocks noGrp="1"/>
          </p:cNvSpPr>
          <p:nvPr>
            <p:ph type="ftr" sz="quarter" idx="11"/>
          </p:nvPr>
        </p:nvSpPr>
        <p:spPr/>
        <p:txBody>
          <a:bodyPr/>
          <a:lstStyle>
            <a:lvl1pPr>
              <a:defRPr/>
            </a:lvl1pPr>
          </a:lstStyle>
          <a:p>
            <a:pPr>
              <a:defRPr/>
            </a:pPr>
            <a:endParaRPr lang="tr-TR">
              <a:solidFill>
                <a:prstClr val="black">
                  <a:tint val="75000"/>
                </a:prstClr>
              </a:solidFill>
            </a:endParaRPr>
          </a:p>
        </p:txBody>
      </p:sp>
      <p:sp>
        <p:nvSpPr>
          <p:cNvPr id="6" name="5 Slayt Numarası Yer Tutucusu"/>
          <p:cNvSpPr>
            <a:spLocks noGrp="1"/>
          </p:cNvSpPr>
          <p:nvPr>
            <p:ph type="sldNum" sz="quarter" idx="12"/>
          </p:nvPr>
        </p:nvSpPr>
        <p:spPr/>
        <p:txBody>
          <a:bodyPr/>
          <a:lstStyle>
            <a:lvl1pPr>
              <a:defRPr/>
            </a:lvl1pPr>
          </a:lstStyle>
          <a:p>
            <a:pPr>
              <a:defRPr/>
            </a:pPr>
            <a:fld id="{A3D9D607-D9A2-4E71-AE79-DC534EF7188E}" type="slidenum">
              <a:rPr lang="tr-TR">
                <a:solidFill>
                  <a:prstClr val="black">
                    <a:tint val="75000"/>
                  </a:prstClr>
                </a:solidFill>
              </a:rPr>
              <a:pPr>
                <a:defRPr/>
              </a:pPr>
              <a:t>‹#›</a:t>
            </a:fld>
            <a:endParaRPr lang="tr-TR">
              <a:solidFill>
                <a:prstClr val="black">
                  <a:tint val="75000"/>
                </a:prstClr>
              </a:solidFill>
            </a:endParaRPr>
          </a:p>
        </p:txBody>
      </p:sp>
    </p:spTree>
    <p:extLst>
      <p:ext uri="{BB962C8B-B14F-4D97-AF65-F5344CB8AC3E}">
        <p14:creationId xmlns:p14="http://schemas.microsoft.com/office/powerpoint/2010/main" val="6063583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1 Başlık"/>
          <p:cNvSpPr>
            <a:spLocks noGrp="1"/>
          </p:cNvSpPr>
          <p:nvPr>
            <p:ph type="title"/>
          </p:nvPr>
        </p:nvSpPr>
        <p:spPr>
          <a:xfrm>
            <a:off x="1792288" y="4800600"/>
            <a:ext cx="5486400" cy="566738"/>
          </a:xfrm>
        </p:spPr>
        <p:txBody>
          <a:bodyPr anchor="b"/>
          <a:lstStyle>
            <a:lvl1pPr algn="l">
              <a:defRPr sz="2000" b="1"/>
            </a:lvl1pPr>
          </a:lstStyle>
          <a:p>
            <a:r>
              <a:rPr lang="tr-TR" smtClean="0"/>
              <a:t>Asıl başlık stili için tıklatın</a:t>
            </a:r>
            <a:endParaRPr lang="tr-TR"/>
          </a:p>
        </p:txBody>
      </p:sp>
      <p:sp>
        <p:nvSpPr>
          <p:cNvPr id="3" name="2 Resim Yer Tutucusu"/>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tr-TR" noProof="0" smtClean="0"/>
          </a:p>
        </p:txBody>
      </p:sp>
      <p:sp>
        <p:nvSpPr>
          <p:cNvPr id="4" name="3 Metin Yer Tutucusu"/>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3 Veri Yer Tutucusu"/>
          <p:cNvSpPr>
            <a:spLocks noGrp="1"/>
          </p:cNvSpPr>
          <p:nvPr>
            <p:ph type="dt" sz="half" idx="10"/>
          </p:nvPr>
        </p:nvSpPr>
        <p:spPr/>
        <p:txBody>
          <a:bodyPr/>
          <a:lstStyle>
            <a:lvl1pPr>
              <a:defRPr/>
            </a:lvl1pPr>
          </a:lstStyle>
          <a:p>
            <a:pPr>
              <a:defRPr/>
            </a:pPr>
            <a:fld id="{CD72CF3D-8F26-4740-AFC3-44D254A0F957}" type="datetimeFigureOut">
              <a:rPr lang="tr-TR"/>
              <a:pPr>
                <a:defRPr/>
              </a:pPr>
              <a:t>02.11.2014</a:t>
            </a:fld>
            <a:endParaRPr lang="tr-TR"/>
          </a:p>
        </p:txBody>
      </p:sp>
      <p:sp>
        <p:nvSpPr>
          <p:cNvPr id="6" name="4 Altbilgi Yer Tutucusu"/>
          <p:cNvSpPr>
            <a:spLocks noGrp="1"/>
          </p:cNvSpPr>
          <p:nvPr>
            <p:ph type="ftr" sz="quarter" idx="11"/>
          </p:nvPr>
        </p:nvSpPr>
        <p:spPr/>
        <p:txBody>
          <a:bodyPr/>
          <a:lstStyle>
            <a:lvl1pPr>
              <a:defRPr/>
            </a:lvl1pPr>
          </a:lstStyle>
          <a:p>
            <a:pPr>
              <a:defRPr/>
            </a:pPr>
            <a:endParaRPr lang="tr-TR"/>
          </a:p>
        </p:txBody>
      </p:sp>
      <p:sp>
        <p:nvSpPr>
          <p:cNvPr id="7" name="5 Slayt Numarası Yer Tutucusu"/>
          <p:cNvSpPr>
            <a:spLocks noGrp="1"/>
          </p:cNvSpPr>
          <p:nvPr>
            <p:ph type="sldNum" sz="quarter" idx="12"/>
          </p:nvPr>
        </p:nvSpPr>
        <p:spPr/>
        <p:txBody>
          <a:bodyPr/>
          <a:lstStyle>
            <a:lvl1pPr>
              <a:defRPr/>
            </a:lvl1pPr>
          </a:lstStyle>
          <a:p>
            <a:pPr>
              <a:defRPr/>
            </a:pPr>
            <a:fld id="{9EE19CF6-AEB1-4F13-A31E-8D53D1D1A27D}" type="slidenum">
              <a:rPr lang="tr-TR"/>
              <a:pPr>
                <a:defRPr/>
              </a:pPr>
              <a:t>‹#›</a:t>
            </a:fld>
            <a:endParaRPr lang="tr-TR"/>
          </a:p>
        </p:txBody>
      </p:sp>
    </p:spTree>
    <p:extLst>
      <p:ext uri="{BB962C8B-B14F-4D97-AF65-F5344CB8AC3E}">
        <p14:creationId xmlns:p14="http://schemas.microsoft.com/office/powerpoint/2010/main" val="5769055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jpe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1.jpe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1.jpe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image" Target="../media/image1.jpeg"/><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l="-2000" r="-2000"/>
          </a:stretch>
        </a:blipFill>
        <a:effectLst/>
      </p:bgPr>
    </p:bg>
    <p:spTree>
      <p:nvGrpSpPr>
        <p:cNvPr id="1" name=""/>
        <p:cNvGrpSpPr/>
        <p:nvPr/>
      </p:nvGrpSpPr>
      <p:grpSpPr>
        <a:xfrm>
          <a:off x="0" y="0"/>
          <a:ext cx="0" cy="0"/>
          <a:chOff x="0" y="0"/>
          <a:chExt cx="0" cy="0"/>
        </a:xfrm>
      </p:grpSpPr>
      <p:sp>
        <p:nvSpPr>
          <p:cNvPr id="1026" name="1 Başlık Yer Tutucusu"/>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tr-TR" smtClean="0"/>
              <a:t>Asıl başlık stili için tıklatın</a:t>
            </a:r>
          </a:p>
        </p:txBody>
      </p:sp>
      <p:sp>
        <p:nvSpPr>
          <p:cNvPr id="1027" name="2 Metin Yer Tutucusu"/>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p>
        </p:txBody>
      </p:sp>
      <p:sp>
        <p:nvSpPr>
          <p:cNvPr id="4" name="3 Veri Yer Tutucusu"/>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F976EBA9-4042-4919-9BFF-4417C3D9F90D}" type="datetimeFigureOut">
              <a:rPr lang="tr-TR"/>
              <a:pPr>
                <a:defRPr/>
              </a:pPr>
              <a:t>02.11.2014</a:t>
            </a:fld>
            <a:endParaRPr lang="tr-TR"/>
          </a:p>
        </p:txBody>
      </p:sp>
      <p:sp>
        <p:nvSpPr>
          <p:cNvPr id="5" name="4 Altbilgi Yer Tutucusu"/>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tr-TR"/>
          </a:p>
        </p:txBody>
      </p:sp>
      <p:sp>
        <p:nvSpPr>
          <p:cNvPr id="6" name="5 Slayt Numarası Yer Tutucusu"/>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3CFE55B4-A4F5-4EED-985A-FCB0DA74358E}" type="slidenum">
              <a:rPr lang="tr-TR"/>
              <a:pPr>
                <a:defRPr/>
              </a:pPr>
              <a:t>‹#›</a:t>
            </a:fld>
            <a:endParaRPr lang="tr-TR"/>
          </a:p>
        </p:txBody>
      </p:sp>
    </p:spTree>
  </p:cSld>
  <p:clrMap bg1="lt1" tx1="dk1" bg2="lt2" tx2="dk2" accent1="accent1" accent2="accent2" accent3="accent3" accent4="accent4" accent5="accent5" accent6="accent6" hlink="hlink" folHlink="folHlink"/>
  <p:sldLayoutIdLst>
    <p:sldLayoutId id="2147484046" r:id="rId1"/>
    <p:sldLayoutId id="2147484047" r:id="rId2"/>
    <p:sldLayoutId id="2147484048" r:id="rId3"/>
    <p:sldLayoutId id="2147484049" r:id="rId4"/>
    <p:sldLayoutId id="2147484050" r:id="rId5"/>
    <p:sldLayoutId id="2147484051" r:id="rId6"/>
    <p:sldLayoutId id="2147484052" r:id="rId7"/>
    <p:sldLayoutId id="2147484053" r:id="rId8"/>
    <p:sldLayoutId id="2147484054" r:id="rId9"/>
    <p:sldLayoutId id="2147484055" r:id="rId10"/>
    <p:sldLayoutId id="2147484056"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l="-2000" r="-2000"/>
          </a:stretch>
        </a:blipFill>
        <a:effectLst/>
      </p:bgPr>
    </p:bg>
    <p:spTree>
      <p:nvGrpSpPr>
        <p:cNvPr id="1" name=""/>
        <p:cNvGrpSpPr/>
        <p:nvPr/>
      </p:nvGrpSpPr>
      <p:grpSpPr>
        <a:xfrm>
          <a:off x="0" y="0"/>
          <a:ext cx="0" cy="0"/>
          <a:chOff x="0" y="0"/>
          <a:chExt cx="0" cy="0"/>
        </a:xfrm>
      </p:grpSpPr>
      <p:sp>
        <p:nvSpPr>
          <p:cNvPr id="2050" name="1 Başlık Yer Tutucusu"/>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tr-TR" smtClean="0"/>
              <a:t>Asıl başlık stili için tıklatın</a:t>
            </a:r>
          </a:p>
        </p:txBody>
      </p:sp>
      <p:sp>
        <p:nvSpPr>
          <p:cNvPr id="2051" name="2 Metin Yer Tutucusu"/>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p>
        </p:txBody>
      </p:sp>
      <p:sp>
        <p:nvSpPr>
          <p:cNvPr id="4" name="3 Veri Yer Tutucusu"/>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cs typeface="+mn-cs"/>
              </a:defRPr>
            </a:lvl1pPr>
          </a:lstStyle>
          <a:p>
            <a:pPr>
              <a:defRPr/>
            </a:pPr>
            <a:fld id="{2F9507E5-DF60-4BBE-A9FA-BD6027CF32CD}" type="datetimeFigureOut">
              <a:rPr lang="tr-TR"/>
              <a:pPr>
                <a:defRPr/>
              </a:pPr>
              <a:t>02.11.2014</a:t>
            </a:fld>
            <a:endParaRPr lang="tr-TR"/>
          </a:p>
        </p:txBody>
      </p:sp>
      <p:sp>
        <p:nvSpPr>
          <p:cNvPr id="5" name="4 Altbilgi Yer Tutucusu"/>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cs typeface="+mn-cs"/>
              </a:defRPr>
            </a:lvl1pPr>
          </a:lstStyle>
          <a:p>
            <a:pPr>
              <a:defRPr/>
            </a:pPr>
            <a:endParaRPr lang="tr-TR"/>
          </a:p>
        </p:txBody>
      </p:sp>
      <p:sp>
        <p:nvSpPr>
          <p:cNvPr id="6" name="5 Slayt Numarası Yer Tutucusu"/>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cs typeface="+mn-cs"/>
              </a:defRPr>
            </a:lvl1pPr>
          </a:lstStyle>
          <a:p>
            <a:pPr>
              <a:defRPr/>
            </a:pPr>
            <a:fld id="{3DFA5858-703E-40E5-81C8-3A7B19F93A58}" type="slidenum">
              <a:rPr lang="tr-TR"/>
              <a:pPr>
                <a:defRPr/>
              </a:pPr>
              <a:t>‹#›</a:t>
            </a:fld>
            <a:endParaRPr lang="tr-TR"/>
          </a:p>
        </p:txBody>
      </p:sp>
    </p:spTree>
  </p:cSld>
  <p:clrMap bg1="lt1" tx1="dk1" bg2="lt2" tx2="dk2" accent1="accent1" accent2="accent2" accent3="accent3" accent4="accent4" accent5="accent5" accent6="accent6" hlink="hlink" folHlink="folHlink"/>
  <p:sldLayoutIdLst>
    <p:sldLayoutId id="2147484057" r:id="rId1"/>
    <p:sldLayoutId id="2147484058" r:id="rId2"/>
    <p:sldLayoutId id="2147484059" r:id="rId3"/>
    <p:sldLayoutId id="2147484060" r:id="rId4"/>
    <p:sldLayoutId id="2147484061" r:id="rId5"/>
    <p:sldLayoutId id="2147484062" r:id="rId6"/>
    <p:sldLayoutId id="2147484063" r:id="rId7"/>
    <p:sldLayoutId id="2147484064" r:id="rId8"/>
    <p:sldLayoutId id="2147484065" r:id="rId9"/>
    <p:sldLayoutId id="2147484066" r:id="rId10"/>
    <p:sldLayoutId id="2147484067"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l="-2000" r="-2000"/>
          </a:stretch>
        </a:blipFill>
        <a:effectLst/>
      </p:bgPr>
    </p:bg>
    <p:spTree>
      <p:nvGrpSpPr>
        <p:cNvPr id="1" name=""/>
        <p:cNvGrpSpPr/>
        <p:nvPr/>
      </p:nvGrpSpPr>
      <p:grpSpPr>
        <a:xfrm>
          <a:off x="0" y="0"/>
          <a:ext cx="0" cy="0"/>
          <a:chOff x="0" y="0"/>
          <a:chExt cx="0" cy="0"/>
        </a:xfrm>
      </p:grpSpPr>
      <p:sp>
        <p:nvSpPr>
          <p:cNvPr id="5122" name="1 Başlık Yer Tutucusu"/>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tr-TR" smtClean="0"/>
              <a:t>Asıl başlık stili için tıklatın</a:t>
            </a:r>
          </a:p>
        </p:txBody>
      </p:sp>
      <p:sp>
        <p:nvSpPr>
          <p:cNvPr id="5123" name="2 Metin Yer Tutucusu"/>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p>
        </p:txBody>
      </p:sp>
      <p:sp>
        <p:nvSpPr>
          <p:cNvPr id="4" name="3 Veri Yer Tutucusu"/>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cs typeface="+mn-cs"/>
              </a:defRPr>
            </a:lvl1pPr>
          </a:lstStyle>
          <a:p>
            <a:pPr>
              <a:defRPr/>
            </a:pPr>
            <a:fld id="{18B1F94B-E6DB-4997-AEE1-79E1666050DC}" type="datetimeFigureOut">
              <a:rPr lang="tr-TR"/>
              <a:pPr>
                <a:defRPr/>
              </a:pPr>
              <a:t>02.11.2014</a:t>
            </a:fld>
            <a:endParaRPr lang="tr-TR"/>
          </a:p>
        </p:txBody>
      </p:sp>
      <p:sp>
        <p:nvSpPr>
          <p:cNvPr id="5" name="4 Altbilgi Yer Tutucusu"/>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cs typeface="+mn-cs"/>
              </a:defRPr>
            </a:lvl1pPr>
          </a:lstStyle>
          <a:p>
            <a:pPr>
              <a:defRPr/>
            </a:pPr>
            <a:endParaRPr lang="tr-TR"/>
          </a:p>
        </p:txBody>
      </p:sp>
      <p:sp>
        <p:nvSpPr>
          <p:cNvPr id="6" name="5 Slayt Numarası Yer Tutucusu"/>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cs typeface="+mn-cs"/>
              </a:defRPr>
            </a:lvl1pPr>
          </a:lstStyle>
          <a:p>
            <a:pPr>
              <a:defRPr/>
            </a:pPr>
            <a:fld id="{342A79AE-F4F5-4114-A6C2-E90C9D37CBB8}" type="slidenum">
              <a:rPr lang="tr-TR"/>
              <a:pPr>
                <a:defRPr/>
              </a:pPr>
              <a:t>‹#›</a:t>
            </a:fld>
            <a:endParaRPr lang="tr-TR"/>
          </a:p>
        </p:txBody>
      </p:sp>
    </p:spTree>
  </p:cSld>
  <p:clrMap bg1="lt1" tx1="dk1" bg2="lt2" tx2="dk2" accent1="accent1" accent2="accent2" accent3="accent3" accent4="accent4" accent5="accent5" accent6="accent6" hlink="hlink" folHlink="folHlink"/>
  <p:sldLayoutIdLst>
    <p:sldLayoutId id="2147484090" r:id="rId1"/>
    <p:sldLayoutId id="2147484091" r:id="rId2"/>
    <p:sldLayoutId id="2147484092" r:id="rId3"/>
    <p:sldLayoutId id="2147484093" r:id="rId4"/>
    <p:sldLayoutId id="2147484094" r:id="rId5"/>
    <p:sldLayoutId id="2147484095" r:id="rId6"/>
    <p:sldLayoutId id="2147484096" r:id="rId7"/>
    <p:sldLayoutId id="2147484097" r:id="rId8"/>
    <p:sldLayoutId id="2147484098" r:id="rId9"/>
    <p:sldLayoutId id="2147484099" r:id="rId10"/>
    <p:sldLayoutId id="2147484100"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l="-2000" r="-2000"/>
          </a:stretch>
        </a:blipFill>
        <a:effectLst/>
      </p:bgPr>
    </p:bg>
    <p:spTree>
      <p:nvGrpSpPr>
        <p:cNvPr id="1" name=""/>
        <p:cNvGrpSpPr/>
        <p:nvPr/>
      </p:nvGrpSpPr>
      <p:grpSpPr>
        <a:xfrm>
          <a:off x="0" y="0"/>
          <a:ext cx="0" cy="0"/>
          <a:chOff x="0" y="0"/>
          <a:chExt cx="0" cy="0"/>
        </a:xfrm>
      </p:grpSpPr>
      <p:sp>
        <p:nvSpPr>
          <p:cNvPr id="6146" name="1 Başlık Yer Tutucusu"/>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tr-TR" smtClean="0"/>
              <a:t>Asıl başlık stili için tıklatın</a:t>
            </a:r>
          </a:p>
        </p:txBody>
      </p:sp>
      <p:sp>
        <p:nvSpPr>
          <p:cNvPr id="6147" name="2 Metin Yer Tutucusu"/>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p>
        </p:txBody>
      </p:sp>
      <p:sp>
        <p:nvSpPr>
          <p:cNvPr id="4" name="3 Veri Yer Tutucusu"/>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cs typeface="+mn-cs"/>
              </a:defRPr>
            </a:lvl1pPr>
          </a:lstStyle>
          <a:p>
            <a:pPr>
              <a:defRPr/>
            </a:pPr>
            <a:fld id="{4B8F4C75-1FB7-4CBB-9242-1845F16BEC18}" type="datetimeFigureOut">
              <a:rPr lang="tr-TR"/>
              <a:pPr>
                <a:defRPr/>
              </a:pPr>
              <a:t>02.11.2014</a:t>
            </a:fld>
            <a:endParaRPr lang="tr-TR"/>
          </a:p>
        </p:txBody>
      </p:sp>
      <p:sp>
        <p:nvSpPr>
          <p:cNvPr id="5" name="4 Altbilgi Yer Tutucusu"/>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cs typeface="+mn-cs"/>
              </a:defRPr>
            </a:lvl1pPr>
          </a:lstStyle>
          <a:p>
            <a:pPr>
              <a:defRPr/>
            </a:pPr>
            <a:endParaRPr lang="tr-TR"/>
          </a:p>
        </p:txBody>
      </p:sp>
      <p:sp>
        <p:nvSpPr>
          <p:cNvPr id="6" name="5 Slayt Numarası Yer Tutucusu"/>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cs typeface="+mn-cs"/>
              </a:defRPr>
            </a:lvl1pPr>
          </a:lstStyle>
          <a:p>
            <a:pPr>
              <a:defRPr/>
            </a:pPr>
            <a:fld id="{2CFD96FF-E9C3-4D19-9C84-3ED987E78B9E}" type="slidenum">
              <a:rPr lang="tr-TR"/>
              <a:pPr>
                <a:defRPr/>
              </a:pPr>
              <a:t>‹#›</a:t>
            </a:fld>
            <a:endParaRPr lang="tr-TR"/>
          </a:p>
        </p:txBody>
      </p:sp>
    </p:spTree>
  </p:cSld>
  <p:clrMap bg1="lt1" tx1="dk1" bg2="lt2" tx2="dk2" accent1="accent1" accent2="accent2" accent3="accent3" accent4="accent4" accent5="accent5" accent6="accent6" hlink="hlink" folHlink="folHlink"/>
  <p:sldLayoutIdLst>
    <p:sldLayoutId id="2147484101" r:id="rId1"/>
    <p:sldLayoutId id="2147484102" r:id="rId2"/>
    <p:sldLayoutId id="2147484103" r:id="rId3"/>
    <p:sldLayoutId id="2147484104" r:id="rId4"/>
    <p:sldLayoutId id="2147484105" r:id="rId5"/>
    <p:sldLayoutId id="2147484106" r:id="rId6"/>
    <p:sldLayoutId id="2147484107" r:id="rId7"/>
    <p:sldLayoutId id="2147484108" r:id="rId8"/>
    <p:sldLayoutId id="2147484109" r:id="rId9"/>
    <p:sldLayoutId id="2147484110" r:id="rId10"/>
    <p:sldLayoutId id="214748411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l="-2000" r="-2000"/>
          </a:stretch>
        </a:blipFill>
        <a:effectLst/>
      </p:bgPr>
    </p:bg>
    <p:spTree>
      <p:nvGrpSpPr>
        <p:cNvPr id="1" name=""/>
        <p:cNvGrpSpPr/>
        <p:nvPr/>
      </p:nvGrpSpPr>
      <p:grpSpPr>
        <a:xfrm>
          <a:off x="0" y="0"/>
          <a:ext cx="0" cy="0"/>
          <a:chOff x="0" y="0"/>
          <a:chExt cx="0" cy="0"/>
        </a:xfrm>
      </p:grpSpPr>
      <p:sp>
        <p:nvSpPr>
          <p:cNvPr id="7170" name="1 Başlık Yer Tutucusu"/>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tr-TR" smtClean="0"/>
              <a:t>Asıl başlık stili için tıklatın</a:t>
            </a:r>
          </a:p>
        </p:txBody>
      </p:sp>
      <p:sp>
        <p:nvSpPr>
          <p:cNvPr id="7171" name="2 Metin Yer Tutucusu"/>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p>
        </p:txBody>
      </p:sp>
      <p:sp>
        <p:nvSpPr>
          <p:cNvPr id="4" name="3 Veri Yer Tutucusu"/>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cs typeface="+mn-cs"/>
              </a:defRPr>
            </a:lvl1pPr>
          </a:lstStyle>
          <a:p>
            <a:pPr>
              <a:defRPr/>
            </a:pPr>
            <a:fld id="{DF6F5A1E-451D-4DEE-894D-0494BC53E3EB}" type="datetimeFigureOut">
              <a:rPr lang="tr-TR"/>
              <a:pPr>
                <a:defRPr/>
              </a:pPr>
              <a:t>02.11.2014</a:t>
            </a:fld>
            <a:endParaRPr lang="tr-TR"/>
          </a:p>
        </p:txBody>
      </p:sp>
      <p:sp>
        <p:nvSpPr>
          <p:cNvPr id="5" name="4 Altbilgi Yer Tutucusu"/>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cs typeface="+mn-cs"/>
              </a:defRPr>
            </a:lvl1pPr>
          </a:lstStyle>
          <a:p>
            <a:pPr>
              <a:defRPr/>
            </a:pPr>
            <a:endParaRPr lang="tr-TR"/>
          </a:p>
        </p:txBody>
      </p:sp>
      <p:sp>
        <p:nvSpPr>
          <p:cNvPr id="6" name="5 Slayt Numarası Yer Tutucusu"/>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cs typeface="+mn-cs"/>
              </a:defRPr>
            </a:lvl1pPr>
          </a:lstStyle>
          <a:p>
            <a:pPr>
              <a:defRPr/>
            </a:pPr>
            <a:fld id="{50BBA889-8F91-4DB1-AE92-6DC87A008AE2}" type="slidenum">
              <a:rPr lang="tr-TR"/>
              <a:pPr>
                <a:defRPr/>
              </a:pPr>
              <a:t>‹#›</a:t>
            </a:fld>
            <a:endParaRPr lang="tr-TR"/>
          </a:p>
        </p:txBody>
      </p:sp>
    </p:spTree>
  </p:cSld>
  <p:clrMap bg1="lt1" tx1="dk1" bg2="lt2" tx2="dk2" accent1="accent1" accent2="accent2" accent3="accent3" accent4="accent4" accent5="accent5" accent6="accent6" hlink="hlink" folHlink="folHlink"/>
  <p:sldLayoutIdLst>
    <p:sldLayoutId id="2147484112" r:id="rId1"/>
    <p:sldLayoutId id="2147484113" r:id="rId2"/>
    <p:sldLayoutId id="2147484114" r:id="rId3"/>
    <p:sldLayoutId id="2147484115" r:id="rId4"/>
    <p:sldLayoutId id="2147484116" r:id="rId5"/>
    <p:sldLayoutId id="2147484117" r:id="rId6"/>
    <p:sldLayoutId id="2147484118" r:id="rId7"/>
    <p:sldLayoutId id="2147484119" r:id="rId8"/>
    <p:sldLayoutId id="2147484120" r:id="rId9"/>
    <p:sldLayoutId id="2147484121" r:id="rId10"/>
    <p:sldLayoutId id="2147484122"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l="-2000" r="-2000"/>
          </a:stretch>
        </a:blipFill>
        <a:effectLst/>
      </p:bgPr>
    </p:bg>
    <p:spTree>
      <p:nvGrpSpPr>
        <p:cNvPr id="1" name=""/>
        <p:cNvGrpSpPr/>
        <p:nvPr/>
      </p:nvGrpSpPr>
      <p:grpSpPr>
        <a:xfrm>
          <a:off x="0" y="0"/>
          <a:ext cx="0" cy="0"/>
          <a:chOff x="0" y="0"/>
          <a:chExt cx="0" cy="0"/>
        </a:xfrm>
      </p:grpSpPr>
      <p:sp>
        <p:nvSpPr>
          <p:cNvPr id="8194" name="1 Başlık Yer Tutucusu"/>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tr-TR" smtClean="0"/>
              <a:t>Asıl başlık stili için tıklatın</a:t>
            </a:r>
          </a:p>
        </p:txBody>
      </p:sp>
      <p:sp>
        <p:nvSpPr>
          <p:cNvPr id="8195" name="2 Metin Yer Tutucusu"/>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p>
        </p:txBody>
      </p:sp>
      <p:sp>
        <p:nvSpPr>
          <p:cNvPr id="4" name="3 Veri Yer Tutucusu"/>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cs typeface="+mn-cs"/>
              </a:defRPr>
            </a:lvl1pPr>
          </a:lstStyle>
          <a:p>
            <a:pPr>
              <a:defRPr/>
            </a:pPr>
            <a:fld id="{5F99FFF9-7F1A-40D1-96A1-1BCF0E66C3E7}" type="datetimeFigureOut">
              <a:rPr lang="tr-TR"/>
              <a:pPr>
                <a:defRPr/>
              </a:pPr>
              <a:t>02.11.2014</a:t>
            </a:fld>
            <a:endParaRPr lang="tr-TR"/>
          </a:p>
        </p:txBody>
      </p:sp>
      <p:sp>
        <p:nvSpPr>
          <p:cNvPr id="5" name="4 Altbilgi Yer Tutucusu"/>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cs typeface="+mn-cs"/>
              </a:defRPr>
            </a:lvl1pPr>
          </a:lstStyle>
          <a:p>
            <a:pPr>
              <a:defRPr/>
            </a:pPr>
            <a:endParaRPr lang="tr-TR"/>
          </a:p>
        </p:txBody>
      </p:sp>
      <p:sp>
        <p:nvSpPr>
          <p:cNvPr id="6" name="5 Slayt Numarası Yer Tutucusu"/>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cs typeface="+mn-cs"/>
              </a:defRPr>
            </a:lvl1pPr>
          </a:lstStyle>
          <a:p>
            <a:pPr>
              <a:defRPr/>
            </a:pPr>
            <a:fld id="{E227CB76-B47B-4980-8B6E-573A363BB521}" type="slidenum">
              <a:rPr lang="tr-TR"/>
              <a:pPr>
                <a:defRPr/>
              </a:pPr>
              <a:t>‹#›</a:t>
            </a:fld>
            <a:endParaRPr lang="tr-TR"/>
          </a:p>
        </p:txBody>
      </p:sp>
    </p:spTree>
  </p:cSld>
  <p:clrMap bg1="lt1" tx1="dk1" bg2="lt2" tx2="dk2" accent1="accent1" accent2="accent2" accent3="accent3" accent4="accent4" accent5="accent5" accent6="accent6" hlink="hlink" folHlink="folHlink"/>
  <p:sldLayoutIdLst>
    <p:sldLayoutId id="2147484123" r:id="rId1"/>
    <p:sldLayoutId id="2147484124" r:id="rId2"/>
    <p:sldLayoutId id="2147484125" r:id="rId3"/>
    <p:sldLayoutId id="2147484126" r:id="rId4"/>
    <p:sldLayoutId id="2147484127" r:id="rId5"/>
    <p:sldLayoutId id="2147484128" r:id="rId6"/>
    <p:sldLayoutId id="2147484129" r:id="rId7"/>
    <p:sldLayoutId id="2147484130" r:id="rId8"/>
    <p:sldLayoutId id="2147484131" r:id="rId9"/>
    <p:sldLayoutId id="2147484132" r:id="rId10"/>
    <p:sldLayoutId id="2147484133"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l="-2000" r="-2000"/>
          </a:stretch>
        </a:blipFill>
        <a:effectLst/>
      </p:bgPr>
    </p:bg>
    <p:spTree>
      <p:nvGrpSpPr>
        <p:cNvPr id="1" name=""/>
        <p:cNvGrpSpPr/>
        <p:nvPr/>
      </p:nvGrpSpPr>
      <p:grpSpPr>
        <a:xfrm>
          <a:off x="0" y="0"/>
          <a:ext cx="0" cy="0"/>
          <a:chOff x="0" y="0"/>
          <a:chExt cx="0" cy="0"/>
        </a:xfrm>
      </p:grpSpPr>
      <p:sp>
        <p:nvSpPr>
          <p:cNvPr id="1026" name="1 Başlık Yer Tutucusu"/>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tr-TR" smtClean="0"/>
              <a:t>Asıl başlık stili için tıklatın</a:t>
            </a:r>
          </a:p>
        </p:txBody>
      </p:sp>
      <p:sp>
        <p:nvSpPr>
          <p:cNvPr id="1027" name="2 Metin Yer Tutucusu"/>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p>
        </p:txBody>
      </p:sp>
      <p:sp>
        <p:nvSpPr>
          <p:cNvPr id="4" name="3 Veri Yer Tutucusu"/>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F976EBA9-4042-4919-9BFF-4417C3D9F90D}" type="datetimeFigureOut">
              <a:rPr lang="tr-TR">
                <a:solidFill>
                  <a:prstClr val="black">
                    <a:tint val="75000"/>
                  </a:prstClr>
                </a:solidFill>
              </a:rPr>
              <a:pPr>
                <a:defRPr/>
              </a:pPr>
              <a:t>02.11.2014</a:t>
            </a:fld>
            <a:endParaRPr lang="tr-TR">
              <a:solidFill>
                <a:prstClr val="black">
                  <a:tint val="75000"/>
                </a:prstClr>
              </a:solidFill>
            </a:endParaRPr>
          </a:p>
        </p:txBody>
      </p:sp>
      <p:sp>
        <p:nvSpPr>
          <p:cNvPr id="5" name="4 Altbilgi Yer Tutucusu"/>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tr-TR">
              <a:solidFill>
                <a:prstClr val="black">
                  <a:tint val="75000"/>
                </a:prstClr>
              </a:solidFill>
            </a:endParaRPr>
          </a:p>
        </p:txBody>
      </p:sp>
      <p:sp>
        <p:nvSpPr>
          <p:cNvPr id="6" name="5 Slayt Numarası Yer Tutucusu"/>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3CFE55B4-A4F5-4EED-985A-FCB0DA74358E}" type="slidenum">
              <a:rPr lang="tr-TR">
                <a:solidFill>
                  <a:prstClr val="black">
                    <a:tint val="75000"/>
                  </a:prstClr>
                </a:solidFill>
              </a:rPr>
              <a:pPr>
                <a:defRPr/>
              </a:pPr>
              <a:t>‹#›</a:t>
            </a:fld>
            <a:endParaRPr lang="tr-TR">
              <a:solidFill>
                <a:prstClr val="black">
                  <a:tint val="75000"/>
                </a:prstClr>
              </a:solidFill>
            </a:endParaRPr>
          </a:p>
        </p:txBody>
      </p:sp>
    </p:spTree>
    <p:extLst>
      <p:ext uri="{BB962C8B-B14F-4D97-AF65-F5344CB8AC3E}">
        <p14:creationId xmlns:p14="http://schemas.microsoft.com/office/powerpoint/2010/main" val="341273874"/>
      </p:ext>
    </p:extLst>
  </p:cSld>
  <p:clrMap bg1="lt1" tx1="dk1" bg2="lt2" tx2="dk2" accent1="accent1" accent2="accent2" accent3="accent3" accent4="accent4" accent5="accent5" accent6="accent6" hlink="hlink" folHlink="folHlink"/>
  <p:sldLayoutIdLst>
    <p:sldLayoutId id="2147484135" r:id="rId1"/>
    <p:sldLayoutId id="2147484136" r:id="rId2"/>
    <p:sldLayoutId id="2147484137" r:id="rId3"/>
    <p:sldLayoutId id="2147484138" r:id="rId4"/>
    <p:sldLayoutId id="2147484139" r:id="rId5"/>
    <p:sldLayoutId id="2147484140" r:id="rId6"/>
    <p:sldLayoutId id="2147484141" r:id="rId7"/>
    <p:sldLayoutId id="2147484142" r:id="rId8"/>
    <p:sldLayoutId id="2147484143" r:id="rId9"/>
    <p:sldLayoutId id="2147484144" r:id="rId10"/>
    <p:sldLayoutId id="2147484145"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l="-2000" r="-2000"/>
          </a:stretch>
        </a:blipFill>
        <a:effectLst/>
      </p:bgPr>
    </p:bg>
    <p:spTree>
      <p:nvGrpSpPr>
        <p:cNvPr id="1" name=""/>
        <p:cNvGrpSpPr/>
        <p:nvPr/>
      </p:nvGrpSpPr>
      <p:grpSpPr>
        <a:xfrm>
          <a:off x="0" y="0"/>
          <a:ext cx="0" cy="0"/>
          <a:chOff x="0" y="0"/>
          <a:chExt cx="0" cy="0"/>
        </a:xfrm>
      </p:grpSpPr>
      <p:sp>
        <p:nvSpPr>
          <p:cNvPr id="1026" name="1 Başlık Yer Tutucusu"/>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tr-TR" smtClean="0"/>
              <a:t>Asıl başlık stili için tıklatın</a:t>
            </a:r>
          </a:p>
        </p:txBody>
      </p:sp>
      <p:sp>
        <p:nvSpPr>
          <p:cNvPr id="1027" name="2 Metin Yer Tutucusu"/>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p>
        </p:txBody>
      </p:sp>
      <p:sp>
        <p:nvSpPr>
          <p:cNvPr id="4" name="3 Veri Yer Tutucusu"/>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F976EBA9-4042-4919-9BFF-4417C3D9F90D}" type="datetimeFigureOut">
              <a:rPr lang="tr-TR">
                <a:solidFill>
                  <a:prstClr val="black">
                    <a:tint val="75000"/>
                  </a:prstClr>
                </a:solidFill>
              </a:rPr>
              <a:pPr>
                <a:defRPr/>
              </a:pPr>
              <a:t>02.11.2014</a:t>
            </a:fld>
            <a:endParaRPr lang="tr-TR">
              <a:solidFill>
                <a:prstClr val="black">
                  <a:tint val="75000"/>
                </a:prstClr>
              </a:solidFill>
            </a:endParaRPr>
          </a:p>
        </p:txBody>
      </p:sp>
      <p:sp>
        <p:nvSpPr>
          <p:cNvPr id="5" name="4 Altbilgi Yer Tutucusu"/>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tr-TR">
              <a:solidFill>
                <a:prstClr val="black">
                  <a:tint val="75000"/>
                </a:prstClr>
              </a:solidFill>
            </a:endParaRPr>
          </a:p>
        </p:txBody>
      </p:sp>
      <p:sp>
        <p:nvSpPr>
          <p:cNvPr id="6" name="5 Slayt Numarası Yer Tutucusu"/>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3CFE55B4-A4F5-4EED-985A-FCB0DA74358E}" type="slidenum">
              <a:rPr lang="tr-TR">
                <a:solidFill>
                  <a:prstClr val="black">
                    <a:tint val="75000"/>
                  </a:prstClr>
                </a:solidFill>
              </a:rPr>
              <a:pPr>
                <a:defRPr/>
              </a:pPr>
              <a:t>‹#›</a:t>
            </a:fld>
            <a:endParaRPr lang="tr-TR">
              <a:solidFill>
                <a:prstClr val="black">
                  <a:tint val="75000"/>
                </a:prstClr>
              </a:solidFill>
            </a:endParaRPr>
          </a:p>
        </p:txBody>
      </p:sp>
    </p:spTree>
    <p:extLst>
      <p:ext uri="{BB962C8B-B14F-4D97-AF65-F5344CB8AC3E}">
        <p14:creationId xmlns:p14="http://schemas.microsoft.com/office/powerpoint/2010/main" val="1022738945"/>
      </p:ext>
    </p:extLst>
  </p:cSld>
  <p:clrMap bg1="lt1" tx1="dk1" bg2="lt2" tx2="dk2" accent1="accent1" accent2="accent2" accent3="accent3" accent4="accent4" accent5="accent5" accent6="accent6" hlink="hlink" folHlink="folHlink"/>
  <p:sldLayoutIdLst>
    <p:sldLayoutId id="2147484147" r:id="rId1"/>
    <p:sldLayoutId id="2147484148" r:id="rId2"/>
    <p:sldLayoutId id="2147484149" r:id="rId3"/>
    <p:sldLayoutId id="2147484150" r:id="rId4"/>
    <p:sldLayoutId id="2147484151" r:id="rId5"/>
    <p:sldLayoutId id="2147484152" r:id="rId6"/>
    <p:sldLayoutId id="2147484153" r:id="rId7"/>
    <p:sldLayoutId id="2147484154" r:id="rId8"/>
    <p:sldLayoutId id="2147484155" r:id="rId9"/>
    <p:sldLayoutId id="2147484156" r:id="rId10"/>
    <p:sldLayoutId id="2147484157"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5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68.xml"/></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xml"/><Relationship Id="rId1" Type="http://schemas.openxmlformats.org/officeDocument/2006/relationships/slideLayout" Target="../slideLayouts/slideLayout68.xml"/><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jpeg"/><Relationship Id="rId7" Type="http://schemas.openxmlformats.org/officeDocument/2006/relationships/diagramColors" Target="../diagrams/colors1.xml"/><Relationship Id="rId2" Type="http://schemas.openxmlformats.org/officeDocument/2006/relationships/notesSlide" Target="../notesSlides/notesSlide3.xml"/><Relationship Id="rId1" Type="http://schemas.openxmlformats.org/officeDocument/2006/relationships/slideLayout" Target="../slideLayouts/slideLayout35.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46.xml"/></Relationships>
</file>

<file path=ppt/slides/_rels/slide4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jpeg"/><Relationship Id="rId7" Type="http://schemas.openxmlformats.org/officeDocument/2006/relationships/diagramColors" Target="../diagrams/colors2.xml"/><Relationship Id="rId2" Type="http://schemas.openxmlformats.org/officeDocument/2006/relationships/notesSlide" Target="../notesSlides/notesSlide5.xml"/><Relationship Id="rId1" Type="http://schemas.openxmlformats.org/officeDocument/2006/relationships/slideLayout" Target="../slideLayouts/slideLayout79.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5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0.xml"/><Relationship Id="rId1" Type="http://schemas.openxmlformats.org/officeDocument/2006/relationships/slideLayout" Target="../slideLayouts/slideLayout24.xml"/></Relationships>
</file>

<file path=ppt/slides/_rels/slide5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2.jpeg"/><Relationship Id="rId7" Type="http://schemas.openxmlformats.org/officeDocument/2006/relationships/diagramColors" Target="../diagrams/colors3.xml"/><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l="-1000" r="-1000"/>
          </a:stretch>
        </a:blipFill>
        <a:effectLst/>
      </p:bgPr>
    </p:bg>
    <p:spTree>
      <p:nvGrpSpPr>
        <p:cNvPr id="1" name=""/>
        <p:cNvGrpSpPr/>
        <p:nvPr/>
      </p:nvGrpSpPr>
      <p:grpSpPr>
        <a:xfrm>
          <a:off x="0" y="0"/>
          <a:ext cx="0" cy="0"/>
          <a:chOff x="0" y="0"/>
          <a:chExt cx="0" cy="0"/>
        </a:xfrm>
      </p:grpSpPr>
      <p:sp>
        <p:nvSpPr>
          <p:cNvPr id="5" name="4 Dikdörtgen"/>
          <p:cNvSpPr/>
          <p:nvPr/>
        </p:nvSpPr>
        <p:spPr>
          <a:xfrm>
            <a:off x="2283877" y="2132856"/>
            <a:ext cx="4618957" cy="1938992"/>
          </a:xfrm>
          <a:prstGeom prst="rect">
            <a:avLst/>
          </a:prstGeom>
          <a:noFill/>
        </p:spPr>
        <p:txBody>
          <a:bodyPr wrap="none">
            <a:spAutoFit/>
          </a:bodyPr>
          <a:lstStyle/>
          <a:p>
            <a:pPr algn="ctr">
              <a:defRPr/>
            </a:pPr>
            <a:r>
              <a:rPr lang="tr-TR" sz="4000" b="1" cap="all" dirty="0">
                <a:ln w="9000" cmpd="sng">
                  <a:solidFill>
                    <a:srgbClr val="FFFF00"/>
                  </a:solidFill>
                  <a:prstDash val="solid"/>
                </a:ln>
                <a:solidFill>
                  <a:srgbClr val="FFFF00"/>
                </a:solidFill>
                <a:effectLst>
                  <a:reflection blurRad="12700" stA="28000" endPos="45000" dist="1000" dir="5400000" sy="-100000" algn="bl" rotWithShape="0"/>
                </a:effectLst>
              </a:rPr>
              <a:t>MODERNIZATION </a:t>
            </a:r>
          </a:p>
          <a:p>
            <a:pPr algn="ctr">
              <a:defRPr/>
            </a:pPr>
            <a:r>
              <a:rPr lang="tr-TR" sz="4000" b="1" cap="all" dirty="0">
                <a:ln w="9000" cmpd="sng">
                  <a:solidFill>
                    <a:srgbClr val="FFFF00"/>
                  </a:solidFill>
                  <a:prstDash val="solid"/>
                </a:ln>
                <a:solidFill>
                  <a:srgbClr val="FFFF00"/>
                </a:solidFill>
                <a:effectLst>
                  <a:reflection blurRad="12700" stA="28000" endPos="45000" dist="1000" dir="5400000" sy="-100000" algn="bl" rotWithShape="0"/>
                </a:effectLst>
              </a:rPr>
              <a:t>OF </a:t>
            </a:r>
          </a:p>
          <a:p>
            <a:pPr algn="ctr">
              <a:defRPr/>
            </a:pPr>
            <a:r>
              <a:rPr lang="tr-TR" sz="4000" b="1" cap="all" dirty="0">
                <a:ln w="9000" cmpd="sng">
                  <a:solidFill>
                    <a:srgbClr val="FFFF00"/>
                  </a:solidFill>
                  <a:prstDash val="solid"/>
                </a:ln>
                <a:solidFill>
                  <a:srgbClr val="FFFF00"/>
                </a:solidFill>
                <a:effectLst>
                  <a:reflection blurRad="12700" stA="28000" endPos="45000" dist="1000" dir="5400000" sy="-100000" algn="bl" rotWithShape="0"/>
                </a:effectLst>
              </a:rPr>
              <a:t>BORDER GATES</a:t>
            </a:r>
          </a:p>
        </p:txBody>
      </p:sp>
      <p:sp>
        <p:nvSpPr>
          <p:cNvPr id="3" name="Subtitle 2"/>
          <p:cNvSpPr>
            <a:spLocks noGrp="1"/>
          </p:cNvSpPr>
          <p:nvPr>
            <p:ph type="subTitle" idx="1"/>
          </p:nvPr>
        </p:nvSpPr>
        <p:spPr>
          <a:xfrm>
            <a:off x="1475656" y="4340696"/>
            <a:ext cx="6400800" cy="1752600"/>
          </a:xfrm>
        </p:spPr>
        <p:txBody>
          <a:bodyPr/>
          <a:lstStyle/>
          <a:p>
            <a:endParaRPr lang="en-US" dirty="0" smtClean="0"/>
          </a:p>
          <a:p>
            <a:r>
              <a:rPr lang="tr-TR" sz="2800" dirty="0" smtClean="0">
                <a:solidFill>
                  <a:schemeClr val="bg1"/>
                </a:solidFill>
              </a:rPr>
              <a:t>ALİ NEHİR YÜCEL</a:t>
            </a:r>
          </a:p>
          <a:p>
            <a:r>
              <a:rPr lang="tr-TR" sz="2800" dirty="0" smtClean="0">
                <a:solidFill>
                  <a:schemeClr val="bg1"/>
                </a:solidFill>
              </a:rPr>
              <a:t>BUSINESS EXPERT</a:t>
            </a:r>
          </a:p>
          <a:p>
            <a:endParaRPr lang="en-US" sz="2800" dirty="0">
              <a:solidFill>
                <a:schemeClr val="bg1"/>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1 Başlık"/>
          <p:cNvSpPr>
            <a:spLocks noGrp="1"/>
          </p:cNvSpPr>
          <p:nvPr>
            <p:ph type="title"/>
          </p:nvPr>
        </p:nvSpPr>
        <p:spPr>
          <a:xfrm>
            <a:off x="457200" y="1133475"/>
            <a:ext cx="8229600" cy="1143000"/>
          </a:xfrm>
        </p:spPr>
        <p:txBody>
          <a:bodyPr/>
          <a:lstStyle/>
          <a:p>
            <a:pPr eaLnBrk="1" hangingPunct="1"/>
            <a:r>
              <a:rPr lang="tr-TR" sz="3200" b="1" smtClean="0">
                <a:solidFill>
                  <a:srgbClr val="FF0000"/>
                </a:solidFill>
              </a:rPr>
              <a:t>PROJECTS COMPLETED</a:t>
            </a:r>
            <a:endParaRPr lang="tr-TR" smtClean="0"/>
          </a:p>
        </p:txBody>
      </p:sp>
      <p:pic>
        <p:nvPicPr>
          <p:cNvPr id="22531" name="Picture 3" descr="C:\Users\Sinem\Pictures\GTIHARIT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8 Satır Belirtme Çizgisi 1"/>
          <p:cNvSpPr/>
          <p:nvPr/>
        </p:nvSpPr>
        <p:spPr>
          <a:xfrm>
            <a:off x="7804150" y="2133600"/>
            <a:ext cx="1339850" cy="503238"/>
          </a:xfrm>
          <a:prstGeom prst="borderCallout1">
            <a:avLst>
              <a:gd name="adj1" fmla="val 103934"/>
              <a:gd name="adj2" fmla="val -113381"/>
              <a:gd name="adj3" fmla="val 42761"/>
              <a:gd name="adj4" fmla="val 1815"/>
            </a:avLst>
          </a:prstGeom>
          <a:solidFill>
            <a:schemeClr val="accent3">
              <a:lumMod val="75000"/>
            </a:schemeClr>
          </a:solidFill>
        </p:spPr>
        <p:style>
          <a:lnRef idx="2">
            <a:schemeClr val="dk1"/>
          </a:lnRef>
          <a:fillRef idx="1">
            <a:schemeClr val="lt1"/>
          </a:fillRef>
          <a:effectRef idx="0">
            <a:schemeClr val="dk1"/>
          </a:effectRef>
          <a:fontRef idx="minor">
            <a:schemeClr val="dk1"/>
          </a:fontRef>
        </p:style>
        <p:txBody>
          <a:bodyPr anchor="ctr"/>
          <a:lstStyle/>
          <a:p>
            <a:pPr algn="ctr">
              <a:defRPr/>
            </a:pPr>
            <a:r>
              <a:rPr lang="tr-TR" sz="1400" b="1" dirty="0">
                <a:solidFill>
                  <a:prstClr val="black"/>
                </a:solidFill>
              </a:rPr>
              <a:t>DİLUCU BORDER GATE</a:t>
            </a:r>
          </a:p>
        </p:txBody>
      </p:sp>
      <p:sp>
        <p:nvSpPr>
          <p:cNvPr id="13" name="12 Satır Belirtme Çizgisi 1"/>
          <p:cNvSpPr/>
          <p:nvPr/>
        </p:nvSpPr>
        <p:spPr>
          <a:xfrm>
            <a:off x="7524750" y="3227388"/>
            <a:ext cx="1295400" cy="488950"/>
          </a:xfrm>
          <a:prstGeom prst="borderCallout1">
            <a:avLst>
              <a:gd name="adj1" fmla="val -21297"/>
              <a:gd name="adj2" fmla="val -96010"/>
              <a:gd name="adj3" fmla="val 46925"/>
              <a:gd name="adj4" fmla="val 591"/>
            </a:avLst>
          </a:prstGeom>
          <a:solidFill>
            <a:schemeClr val="accent3">
              <a:lumMod val="75000"/>
            </a:schemeClr>
          </a:solidFill>
        </p:spPr>
        <p:style>
          <a:lnRef idx="2">
            <a:schemeClr val="dk1"/>
          </a:lnRef>
          <a:fillRef idx="1">
            <a:schemeClr val="lt1"/>
          </a:fillRef>
          <a:effectRef idx="0">
            <a:schemeClr val="dk1"/>
          </a:effectRef>
          <a:fontRef idx="minor">
            <a:schemeClr val="dk1"/>
          </a:fontRef>
        </p:style>
        <p:txBody>
          <a:bodyPr anchor="ctr"/>
          <a:lstStyle/>
          <a:p>
            <a:pPr algn="ctr">
              <a:defRPr/>
            </a:pPr>
            <a:r>
              <a:rPr lang="tr-TR" sz="1400" b="1" dirty="0">
                <a:solidFill>
                  <a:prstClr val="black"/>
                </a:solidFill>
              </a:rPr>
              <a:t>ESENDERE BORDER GATE</a:t>
            </a:r>
          </a:p>
        </p:txBody>
      </p:sp>
      <p:sp>
        <p:nvSpPr>
          <p:cNvPr id="18" name="17 Satır Belirtme Çizgisi 1"/>
          <p:cNvSpPr/>
          <p:nvPr/>
        </p:nvSpPr>
        <p:spPr>
          <a:xfrm>
            <a:off x="7804150" y="2636838"/>
            <a:ext cx="1339850" cy="576262"/>
          </a:xfrm>
          <a:prstGeom prst="borderCallout1">
            <a:avLst>
              <a:gd name="adj1" fmla="val 45502"/>
              <a:gd name="adj2" fmla="val -116328"/>
              <a:gd name="adj3" fmla="val 46925"/>
              <a:gd name="adj4" fmla="val 591"/>
            </a:avLst>
          </a:prstGeom>
          <a:solidFill>
            <a:schemeClr val="accent3">
              <a:lumMod val="75000"/>
            </a:schemeClr>
          </a:solidFill>
        </p:spPr>
        <p:style>
          <a:lnRef idx="2">
            <a:schemeClr val="dk1"/>
          </a:lnRef>
          <a:fillRef idx="1">
            <a:schemeClr val="lt1"/>
          </a:fillRef>
          <a:effectRef idx="0">
            <a:schemeClr val="dk1"/>
          </a:effectRef>
          <a:fontRef idx="minor">
            <a:schemeClr val="dk1"/>
          </a:fontRef>
        </p:style>
        <p:txBody>
          <a:bodyPr anchor="ctr"/>
          <a:lstStyle/>
          <a:p>
            <a:pPr algn="ctr">
              <a:defRPr/>
            </a:pPr>
            <a:r>
              <a:rPr lang="tr-TR" sz="1400" b="1" dirty="0">
                <a:solidFill>
                  <a:prstClr val="black"/>
                </a:solidFill>
              </a:rPr>
              <a:t>KAPIKÖY BORDER GATE</a:t>
            </a:r>
          </a:p>
        </p:txBody>
      </p:sp>
      <p:sp>
        <p:nvSpPr>
          <p:cNvPr id="19" name="18 Dikdörtgen"/>
          <p:cNvSpPr/>
          <p:nvPr/>
        </p:nvSpPr>
        <p:spPr>
          <a:xfrm>
            <a:off x="0" y="0"/>
            <a:ext cx="9144000" cy="64293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tr-TR" sz="2800" b="1" dirty="0">
                <a:solidFill>
                  <a:prstClr val="black"/>
                </a:solidFill>
              </a:rPr>
              <a:t>RECENT PROJECTS</a:t>
            </a:r>
          </a:p>
        </p:txBody>
      </p:sp>
      <p:sp>
        <p:nvSpPr>
          <p:cNvPr id="20" name="13 Satır Belirtme Çizgisi 1"/>
          <p:cNvSpPr/>
          <p:nvPr/>
        </p:nvSpPr>
        <p:spPr>
          <a:xfrm>
            <a:off x="7524750" y="1654175"/>
            <a:ext cx="1503363" cy="479425"/>
          </a:xfrm>
          <a:prstGeom prst="borderCallout1">
            <a:avLst>
              <a:gd name="adj1" fmla="val 137581"/>
              <a:gd name="adj2" fmla="val -107422"/>
              <a:gd name="adj3" fmla="val 51088"/>
              <a:gd name="adj4" fmla="val -1859"/>
            </a:avLst>
          </a:prstGeom>
          <a:solidFill>
            <a:schemeClr val="accent3">
              <a:lumMod val="75000"/>
            </a:schemeClr>
          </a:solidFill>
        </p:spPr>
        <p:style>
          <a:lnRef idx="2">
            <a:schemeClr val="dk1"/>
          </a:lnRef>
          <a:fillRef idx="1">
            <a:schemeClr val="lt1"/>
          </a:fillRef>
          <a:effectRef idx="0">
            <a:schemeClr val="dk1"/>
          </a:effectRef>
          <a:fontRef idx="minor">
            <a:schemeClr val="dk1"/>
          </a:fontRef>
        </p:style>
        <p:txBody>
          <a:bodyPr anchor="ctr"/>
          <a:lstStyle/>
          <a:p>
            <a:pPr algn="ctr">
              <a:defRPr/>
            </a:pPr>
            <a:r>
              <a:rPr lang="tr-TR" sz="1400" b="1" dirty="0">
                <a:solidFill>
                  <a:prstClr val="black"/>
                </a:solidFill>
              </a:rPr>
              <a:t>ÇILDIR – AKTAŞ BORDER GATE</a:t>
            </a:r>
          </a:p>
        </p:txBody>
      </p:sp>
      <p:sp>
        <p:nvSpPr>
          <p:cNvPr id="21" name="13 Satır Belirtme Çizgisi 1"/>
          <p:cNvSpPr/>
          <p:nvPr/>
        </p:nvSpPr>
        <p:spPr>
          <a:xfrm>
            <a:off x="755576" y="1254126"/>
            <a:ext cx="1474787" cy="720725"/>
          </a:xfrm>
          <a:prstGeom prst="borderCallout1">
            <a:avLst>
              <a:gd name="adj1" fmla="val 153443"/>
              <a:gd name="adj2" fmla="val 164997"/>
              <a:gd name="adj3" fmla="val 106595"/>
              <a:gd name="adj4" fmla="val 48518"/>
            </a:avLst>
          </a:prstGeom>
          <a:solidFill>
            <a:schemeClr val="accent3">
              <a:lumMod val="75000"/>
            </a:schemeClr>
          </a:solidFill>
        </p:spPr>
        <p:style>
          <a:lnRef idx="2">
            <a:schemeClr val="dk1"/>
          </a:lnRef>
          <a:fillRef idx="1">
            <a:schemeClr val="lt1"/>
          </a:fillRef>
          <a:effectRef idx="0">
            <a:schemeClr val="dk1"/>
          </a:effectRef>
          <a:fontRef idx="minor">
            <a:schemeClr val="dk1"/>
          </a:fontRef>
        </p:style>
        <p:txBody>
          <a:bodyPr anchor="ctr"/>
          <a:lstStyle/>
          <a:p>
            <a:pPr algn="ctr">
              <a:defRPr/>
            </a:pPr>
            <a:r>
              <a:rPr lang="tr-TR" sz="1400" b="1" dirty="0" smtClean="0">
                <a:solidFill>
                  <a:prstClr val="black"/>
                </a:solidFill>
              </a:rPr>
              <a:t>HALKALI </a:t>
            </a:r>
            <a:r>
              <a:rPr lang="tr-TR" sz="1400" b="1" dirty="0">
                <a:solidFill>
                  <a:prstClr val="black"/>
                </a:solidFill>
              </a:rPr>
              <a:t>LOGISTICS CENTER</a:t>
            </a:r>
          </a:p>
        </p:txBody>
      </p:sp>
      <p:sp>
        <p:nvSpPr>
          <p:cNvPr id="2" name="Metin kutusu 1"/>
          <p:cNvSpPr txBox="1"/>
          <p:nvPr/>
        </p:nvSpPr>
        <p:spPr>
          <a:xfrm>
            <a:off x="755576" y="5157192"/>
            <a:ext cx="4680520" cy="400110"/>
          </a:xfrm>
          <a:prstGeom prst="rect">
            <a:avLst/>
          </a:prstGeom>
          <a:solidFill>
            <a:schemeClr val="bg1"/>
          </a:solidFill>
        </p:spPr>
        <p:txBody>
          <a:bodyPr wrap="square" rtlCol="0">
            <a:spAutoFit/>
          </a:bodyPr>
          <a:lstStyle/>
          <a:p>
            <a:r>
              <a:rPr lang="tr-TR" sz="2000" b="1" dirty="0" smtClean="0"/>
              <a:t>$245.000.000 </a:t>
            </a:r>
            <a:r>
              <a:rPr lang="tr-TR" sz="2000" b="1" dirty="0" err="1" smtClean="0"/>
              <a:t>additional</a:t>
            </a:r>
            <a:r>
              <a:rPr lang="tr-TR" sz="2000" b="1" dirty="0" smtClean="0"/>
              <a:t> </a:t>
            </a:r>
            <a:r>
              <a:rPr lang="tr-TR" sz="2000" b="1" dirty="0" err="1" smtClean="0"/>
              <a:t>investment</a:t>
            </a:r>
            <a:endParaRPr lang="tr-TR" sz="2000" b="1"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Başlık 1"/>
          <p:cNvSpPr>
            <a:spLocks noGrp="1"/>
          </p:cNvSpPr>
          <p:nvPr>
            <p:ph type="title"/>
          </p:nvPr>
        </p:nvSpPr>
        <p:spPr/>
        <p:txBody>
          <a:bodyPr/>
          <a:lstStyle/>
          <a:p>
            <a:endParaRPr lang="tr-TR" smtClean="0"/>
          </a:p>
        </p:txBody>
      </p:sp>
      <p:sp>
        <p:nvSpPr>
          <p:cNvPr id="23555" name="İçerik Yer Tutucusu 2"/>
          <p:cNvSpPr>
            <a:spLocks noGrp="1"/>
          </p:cNvSpPr>
          <p:nvPr>
            <p:ph idx="1"/>
          </p:nvPr>
        </p:nvSpPr>
        <p:spPr/>
        <p:txBody>
          <a:bodyPr/>
          <a:lstStyle/>
          <a:p>
            <a:endParaRPr lang="tr-TR" smtClean="0"/>
          </a:p>
        </p:txBody>
      </p:sp>
      <p:pic>
        <p:nvPicPr>
          <p:cNvPr id="23556" name="Picture 2"/>
          <p:cNvPicPr>
            <a:picLocks noChangeAspect="1" noChangeArrowheads="1"/>
          </p:cNvPicPr>
          <p:nvPr/>
        </p:nvPicPr>
        <p:blipFill>
          <a:blip r:embed="rId2">
            <a:extLst>
              <a:ext uri="{28A0092B-C50C-407E-A947-70E740481C1C}">
                <a14:useLocalDpi xmlns:a14="http://schemas.microsoft.com/office/drawing/2010/main" val="0"/>
              </a:ext>
            </a:extLst>
          </a:blip>
          <a:srcRect l="16788" t="10715" r="14664" b="8533"/>
          <a:stretch>
            <a:fillRect/>
          </a:stretch>
        </p:blipFill>
        <p:spPr bwMode="auto">
          <a:xfrm>
            <a:off x="-55563" y="0"/>
            <a:ext cx="9199563" cy="6951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18 Dikdörtgen"/>
          <p:cNvSpPr/>
          <p:nvPr/>
        </p:nvSpPr>
        <p:spPr>
          <a:xfrm>
            <a:off x="-55563" y="0"/>
            <a:ext cx="9199563" cy="64293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tr-TR" sz="3200" b="1" kern="0" dirty="0">
                <a:solidFill>
                  <a:sysClr val="windowText" lastClr="000000"/>
                </a:solidFill>
              </a:rPr>
              <a:t>HALKALI </a:t>
            </a:r>
            <a:r>
              <a:rPr lang="tr-TR" sz="3200" b="1" kern="0" dirty="0" smtClean="0">
                <a:solidFill>
                  <a:sysClr val="windowText" lastClr="000000"/>
                </a:solidFill>
              </a:rPr>
              <a:t>LOGISTISC CENTER</a:t>
            </a:r>
            <a:endParaRPr lang="tr-TR" sz="3600" b="1" kern="0" dirty="0">
              <a:solidFill>
                <a:sysClr val="windowText" lastClr="000000"/>
              </a:solidFil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İçerik Yer Tutucusu 3"/>
          <p:cNvSpPr>
            <a:spLocks noGrp="1"/>
          </p:cNvSpPr>
          <p:nvPr>
            <p:ph sz="half" idx="2"/>
          </p:nvPr>
        </p:nvSpPr>
        <p:spPr/>
        <p:txBody>
          <a:bodyPr/>
          <a:lstStyle/>
          <a:p>
            <a:pPr eaLnBrk="1" hangingPunct="1"/>
            <a:endParaRPr lang="tr-TR" altLang="tr-TR" smtClean="0"/>
          </a:p>
        </p:txBody>
      </p:sp>
      <p:sp>
        <p:nvSpPr>
          <p:cNvPr id="6" name="1 Metin kutusu"/>
          <p:cNvSpPr txBox="1"/>
          <p:nvPr/>
        </p:nvSpPr>
        <p:spPr>
          <a:xfrm>
            <a:off x="0" y="116632"/>
            <a:ext cx="9144000" cy="646331"/>
          </a:xfrm>
          <a:prstGeom prst="rect">
            <a:avLst/>
          </a:prstGeom>
          <a:solidFill>
            <a:sysClr val="window" lastClr="FFFFFF"/>
          </a:solidFill>
        </p:spPr>
        <p:txBody>
          <a:bodyPr>
            <a:spAutoFit/>
          </a:bodyPr>
          <a:lstStyle/>
          <a:p>
            <a:pPr algn="ctr" fontAlgn="auto">
              <a:spcBef>
                <a:spcPts val="0"/>
              </a:spcBef>
              <a:spcAft>
                <a:spcPts val="0"/>
              </a:spcAft>
              <a:defRPr/>
            </a:pPr>
            <a:r>
              <a:rPr lang="tr-TR" sz="3600" b="1" kern="0" dirty="0" smtClean="0">
                <a:solidFill>
                  <a:sysClr val="windowText" lastClr="000000"/>
                </a:solidFill>
                <a:latin typeface="Calibri"/>
              </a:rPr>
              <a:t>HALKALI LOGISTICS CENTER</a:t>
            </a:r>
            <a:endParaRPr lang="tr-TR" sz="4000" b="1" kern="0" dirty="0">
              <a:solidFill>
                <a:sysClr val="windowText" lastClr="000000"/>
              </a:solidFill>
              <a:latin typeface="Calibri"/>
            </a:endParaRPr>
          </a:p>
        </p:txBody>
      </p:sp>
      <p:pic>
        <p:nvPicPr>
          <p:cNvPr id="24580" name="Picture 2" descr="C:\Users\ssenkaya\Desktop\IMG_139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36613"/>
            <a:ext cx="9144000" cy="602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5855375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Başlık 1"/>
          <p:cNvSpPr>
            <a:spLocks noGrp="1"/>
          </p:cNvSpPr>
          <p:nvPr>
            <p:ph type="title"/>
          </p:nvPr>
        </p:nvSpPr>
        <p:spPr/>
        <p:txBody>
          <a:bodyPr/>
          <a:lstStyle/>
          <a:p>
            <a:endParaRPr lang="tr-TR" smtClean="0"/>
          </a:p>
        </p:txBody>
      </p:sp>
      <p:sp>
        <p:nvSpPr>
          <p:cNvPr id="24579" name="İçerik Yer Tutucusu 2"/>
          <p:cNvSpPr>
            <a:spLocks noGrp="1"/>
          </p:cNvSpPr>
          <p:nvPr>
            <p:ph idx="1"/>
          </p:nvPr>
        </p:nvSpPr>
        <p:spPr/>
        <p:txBody>
          <a:bodyPr/>
          <a:lstStyle/>
          <a:p>
            <a:endParaRPr lang="tr-TR" smtClean="0"/>
          </a:p>
        </p:txBody>
      </p:sp>
      <p:sp>
        <p:nvSpPr>
          <p:cNvPr id="5" name="18 Dikdörtgen"/>
          <p:cNvSpPr/>
          <p:nvPr/>
        </p:nvSpPr>
        <p:spPr>
          <a:xfrm>
            <a:off x="-55563" y="0"/>
            <a:ext cx="9199563" cy="64293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tr-TR" sz="3600" b="1" dirty="0">
                <a:solidFill>
                  <a:prstClr val="black"/>
                </a:solidFill>
              </a:rPr>
              <a:t>DİLUCU BORDER GATE</a:t>
            </a:r>
          </a:p>
        </p:txBody>
      </p:sp>
      <p:pic>
        <p:nvPicPr>
          <p:cNvPr id="24581" name="Picture 6" descr="F:\Kapılae Vaziyet 3D\dilucu01_201209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2938"/>
            <a:ext cx="9144000" cy="6170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1 Metin kutusu"/>
          <p:cNvSpPr txBox="1"/>
          <p:nvPr/>
        </p:nvSpPr>
        <p:spPr>
          <a:xfrm>
            <a:off x="0" y="44624"/>
            <a:ext cx="9144000" cy="646112"/>
          </a:xfrm>
          <a:prstGeom prst="rect">
            <a:avLst/>
          </a:prstGeom>
          <a:solidFill>
            <a:sysClr val="window" lastClr="FFFFFF"/>
          </a:solidFill>
        </p:spPr>
        <p:txBody>
          <a:bodyPr>
            <a:spAutoFit/>
          </a:bodyPr>
          <a:lstStyle/>
          <a:p>
            <a:pPr algn="ctr" fontAlgn="auto">
              <a:spcBef>
                <a:spcPts val="0"/>
              </a:spcBef>
              <a:spcAft>
                <a:spcPts val="0"/>
              </a:spcAft>
              <a:defRPr/>
            </a:pPr>
            <a:r>
              <a:rPr lang="tr-TR" sz="3600" b="1" kern="0" dirty="0" smtClean="0">
                <a:solidFill>
                  <a:sysClr val="windowText" lastClr="000000"/>
                </a:solidFill>
                <a:latin typeface="Calibri"/>
              </a:rPr>
              <a:t>DİLUCU BORDER GATE</a:t>
            </a:r>
            <a:endParaRPr lang="tr-TR" sz="3600" b="1" kern="0" dirty="0">
              <a:solidFill>
                <a:sysClr val="windowText" lastClr="000000"/>
              </a:solidFill>
              <a:latin typeface="Calibri"/>
            </a:endParaRPr>
          </a:p>
        </p:txBody>
      </p:sp>
      <p:sp>
        <p:nvSpPr>
          <p:cNvPr id="16387" name="İçerik Yer Tutucusu 1"/>
          <p:cNvSpPr>
            <a:spLocks noGrp="1"/>
          </p:cNvSpPr>
          <p:nvPr>
            <p:ph sz="half" idx="1"/>
          </p:nvPr>
        </p:nvSpPr>
        <p:spPr/>
        <p:txBody>
          <a:bodyPr/>
          <a:lstStyle/>
          <a:p>
            <a:endParaRPr lang="tr-TR" altLang="tr-TR" smtClean="0"/>
          </a:p>
        </p:txBody>
      </p:sp>
      <p:pic>
        <p:nvPicPr>
          <p:cNvPr id="16388" name="Picture 2" descr="DSC00762"/>
          <p:cNvPicPr>
            <a:picLocks noChangeAspect="1" noChangeArrowheads="1"/>
          </p:cNvPicPr>
          <p:nvPr/>
        </p:nvPicPr>
        <p:blipFill>
          <a:blip r:embed="rId2">
            <a:lum contrast="20000"/>
            <a:extLst>
              <a:ext uri="{28A0092B-C50C-407E-A947-70E740481C1C}">
                <a14:useLocalDpi xmlns:a14="http://schemas.microsoft.com/office/drawing/2010/main" val="0"/>
              </a:ext>
            </a:extLst>
          </a:blip>
          <a:srcRect/>
          <a:stretch>
            <a:fillRect/>
          </a:stretch>
        </p:blipFill>
        <p:spPr bwMode="auto">
          <a:xfrm>
            <a:off x="0" y="835025"/>
            <a:ext cx="9144000" cy="605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420098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Başlık 1"/>
          <p:cNvSpPr>
            <a:spLocks noGrp="1"/>
          </p:cNvSpPr>
          <p:nvPr>
            <p:ph type="title"/>
          </p:nvPr>
        </p:nvSpPr>
        <p:spPr/>
        <p:txBody>
          <a:bodyPr/>
          <a:lstStyle/>
          <a:p>
            <a:endParaRPr lang="tr-TR" smtClean="0"/>
          </a:p>
        </p:txBody>
      </p:sp>
      <p:sp>
        <p:nvSpPr>
          <p:cNvPr id="25603" name="İçerik Yer Tutucusu 2"/>
          <p:cNvSpPr>
            <a:spLocks noGrp="1"/>
          </p:cNvSpPr>
          <p:nvPr>
            <p:ph idx="1"/>
          </p:nvPr>
        </p:nvSpPr>
        <p:spPr/>
        <p:txBody>
          <a:bodyPr/>
          <a:lstStyle/>
          <a:p>
            <a:endParaRPr lang="tr-TR" smtClean="0"/>
          </a:p>
        </p:txBody>
      </p:sp>
      <p:sp>
        <p:nvSpPr>
          <p:cNvPr id="5" name="18 Dikdörtgen"/>
          <p:cNvSpPr/>
          <p:nvPr/>
        </p:nvSpPr>
        <p:spPr>
          <a:xfrm>
            <a:off x="-55563" y="0"/>
            <a:ext cx="9199563" cy="64293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tr-TR" sz="3600" b="1" dirty="0">
                <a:solidFill>
                  <a:prstClr val="black"/>
                </a:solidFill>
              </a:rPr>
              <a:t>ESENDERE BORDER GATE</a:t>
            </a:r>
          </a:p>
        </p:txBody>
      </p:sp>
      <p:pic>
        <p:nvPicPr>
          <p:cNvPr id="25605" name="Picture 6" descr="F:\Kapılae Vaziyet 3D\esendere01_201209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2938"/>
            <a:ext cx="9144000" cy="6170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Başlık 1"/>
          <p:cNvSpPr>
            <a:spLocks noGrp="1"/>
          </p:cNvSpPr>
          <p:nvPr>
            <p:ph type="title"/>
          </p:nvPr>
        </p:nvSpPr>
        <p:spPr/>
        <p:txBody>
          <a:bodyPr/>
          <a:lstStyle/>
          <a:p>
            <a:endParaRPr lang="tr-TR" smtClean="0"/>
          </a:p>
        </p:txBody>
      </p:sp>
      <p:sp>
        <p:nvSpPr>
          <p:cNvPr id="27651" name="İçerik Yer Tutucusu 2"/>
          <p:cNvSpPr>
            <a:spLocks noGrp="1"/>
          </p:cNvSpPr>
          <p:nvPr>
            <p:ph idx="1"/>
          </p:nvPr>
        </p:nvSpPr>
        <p:spPr/>
        <p:txBody>
          <a:bodyPr/>
          <a:lstStyle/>
          <a:p>
            <a:endParaRPr lang="tr-TR" smtClean="0"/>
          </a:p>
        </p:txBody>
      </p:sp>
      <p:sp>
        <p:nvSpPr>
          <p:cNvPr id="5" name="18 Dikdörtgen"/>
          <p:cNvSpPr/>
          <p:nvPr/>
        </p:nvSpPr>
        <p:spPr>
          <a:xfrm>
            <a:off x="-66675" y="0"/>
            <a:ext cx="9199563" cy="64293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tr-TR" sz="3600" b="1" dirty="0">
                <a:solidFill>
                  <a:prstClr val="black"/>
                </a:solidFill>
              </a:rPr>
              <a:t>ÇILDIR - AKTAŞ BORDER GATE </a:t>
            </a:r>
          </a:p>
        </p:txBody>
      </p:sp>
      <p:pic>
        <p:nvPicPr>
          <p:cNvPr id="27653" name="Picture 6" descr="F:\Kapılae Vaziyet 3D\cildir01_201209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563" y="642938"/>
            <a:ext cx="9199563" cy="628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Başlık 1"/>
          <p:cNvSpPr>
            <a:spLocks noGrp="1"/>
          </p:cNvSpPr>
          <p:nvPr>
            <p:ph type="title"/>
          </p:nvPr>
        </p:nvSpPr>
        <p:spPr/>
        <p:txBody>
          <a:bodyPr/>
          <a:lstStyle/>
          <a:p>
            <a:endParaRPr lang="tr-TR" smtClean="0"/>
          </a:p>
        </p:txBody>
      </p:sp>
      <p:sp>
        <p:nvSpPr>
          <p:cNvPr id="26627" name="İçerik Yer Tutucusu 2"/>
          <p:cNvSpPr>
            <a:spLocks noGrp="1"/>
          </p:cNvSpPr>
          <p:nvPr>
            <p:ph idx="1"/>
          </p:nvPr>
        </p:nvSpPr>
        <p:spPr/>
        <p:txBody>
          <a:bodyPr/>
          <a:lstStyle/>
          <a:p>
            <a:endParaRPr lang="tr-TR" smtClean="0"/>
          </a:p>
        </p:txBody>
      </p:sp>
      <p:sp>
        <p:nvSpPr>
          <p:cNvPr id="5" name="18 Dikdörtgen"/>
          <p:cNvSpPr/>
          <p:nvPr/>
        </p:nvSpPr>
        <p:spPr>
          <a:xfrm>
            <a:off x="-55563" y="0"/>
            <a:ext cx="9199563" cy="64293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tr-TR" sz="3600" b="1" dirty="0">
                <a:solidFill>
                  <a:prstClr val="black"/>
                </a:solidFill>
              </a:rPr>
              <a:t>KAPIKÖY BORDER GATE</a:t>
            </a:r>
          </a:p>
        </p:txBody>
      </p:sp>
      <p:pic>
        <p:nvPicPr>
          <p:cNvPr id="2662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3" y="644525"/>
            <a:ext cx="9180513" cy="6213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4" name="Başlık 1"/>
          <p:cNvSpPr>
            <a:spLocks noGrp="1"/>
          </p:cNvSpPr>
          <p:nvPr>
            <p:ph type="title"/>
          </p:nvPr>
        </p:nvSpPr>
        <p:spPr/>
        <p:txBody>
          <a:bodyPr/>
          <a:lstStyle/>
          <a:p>
            <a:endParaRPr lang="tr-TR" smtClean="0"/>
          </a:p>
        </p:txBody>
      </p:sp>
      <p:sp>
        <p:nvSpPr>
          <p:cNvPr id="28675" name="İçerik Yer Tutucusu 2"/>
          <p:cNvSpPr>
            <a:spLocks noGrp="1"/>
          </p:cNvSpPr>
          <p:nvPr>
            <p:ph idx="1"/>
          </p:nvPr>
        </p:nvSpPr>
        <p:spPr/>
        <p:txBody>
          <a:bodyPr/>
          <a:lstStyle/>
          <a:p>
            <a:endParaRPr lang="tr-TR" smtClean="0"/>
          </a:p>
        </p:txBody>
      </p:sp>
      <p:pic>
        <p:nvPicPr>
          <p:cNvPr id="28676" name="Picture 2" descr="F:\Kapılar Bina 3D\CILDIR-AKTAS-2.jpg"/>
          <p:cNvPicPr>
            <a:picLocks noChangeAspect="1" noChangeArrowheads="1"/>
          </p:cNvPicPr>
          <p:nvPr/>
        </p:nvPicPr>
        <p:blipFill>
          <a:blip r:embed="rId2">
            <a:extLst>
              <a:ext uri="{28A0092B-C50C-407E-A947-70E740481C1C}">
                <a14:useLocalDpi xmlns:a14="http://schemas.microsoft.com/office/drawing/2010/main" val="0"/>
              </a:ext>
            </a:extLst>
          </a:blip>
          <a:srcRect b="11049"/>
          <a:stretch>
            <a:fillRect/>
          </a:stretch>
        </p:blipFill>
        <p:spPr bwMode="auto">
          <a:xfrm>
            <a:off x="0" y="336550"/>
            <a:ext cx="9144000" cy="554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Başlık 1"/>
          <p:cNvSpPr>
            <a:spLocks noGrp="1"/>
          </p:cNvSpPr>
          <p:nvPr>
            <p:ph type="title"/>
          </p:nvPr>
        </p:nvSpPr>
        <p:spPr/>
        <p:txBody>
          <a:bodyPr/>
          <a:lstStyle/>
          <a:p>
            <a:endParaRPr lang="tr-TR" smtClean="0"/>
          </a:p>
        </p:txBody>
      </p:sp>
      <p:sp>
        <p:nvSpPr>
          <p:cNvPr id="29699" name="İçerik Yer Tutucusu 2"/>
          <p:cNvSpPr>
            <a:spLocks noGrp="1"/>
          </p:cNvSpPr>
          <p:nvPr>
            <p:ph idx="1"/>
          </p:nvPr>
        </p:nvSpPr>
        <p:spPr/>
        <p:txBody>
          <a:bodyPr/>
          <a:lstStyle/>
          <a:p>
            <a:endParaRPr lang="tr-TR" smtClean="0"/>
          </a:p>
        </p:txBody>
      </p:sp>
      <p:pic>
        <p:nvPicPr>
          <p:cNvPr id="29700" name="Picture 2" descr="F:\Kapılar Bina 3D\CILDIR-AKTAS-9.jpg"/>
          <p:cNvPicPr>
            <a:picLocks noChangeAspect="1" noChangeArrowheads="1"/>
          </p:cNvPicPr>
          <p:nvPr/>
        </p:nvPicPr>
        <p:blipFill>
          <a:blip r:embed="rId2">
            <a:extLst>
              <a:ext uri="{28A0092B-C50C-407E-A947-70E740481C1C}">
                <a14:useLocalDpi xmlns:a14="http://schemas.microsoft.com/office/drawing/2010/main" val="0"/>
              </a:ext>
            </a:extLst>
          </a:blip>
          <a:srcRect l="38" r="-38" b="11777"/>
          <a:stretch>
            <a:fillRect/>
          </a:stretch>
        </p:blipFill>
        <p:spPr bwMode="auto">
          <a:xfrm>
            <a:off x="0" y="596900"/>
            <a:ext cx="9144000" cy="549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l="-1000" r="-1000"/>
          </a:stretch>
        </a:blipFill>
        <a:effectLst/>
      </p:bgPr>
    </p:bg>
    <p:spTree>
      <p:nvGrpSpPr>
        <p:cNvPr id="1" name=""/>
        <p:cNvGrpSpPr/>
        <p:nvPr/>
      </p:nvGrpSpPr>
      <p:grpSpPr>
        <a:xfrm>
          <a:off x="0" y="0"/>
          <a:ext cx="0" cy="0"/>
          <a:chOff x="0" y="0"/>
          <a:chExt cx="0" cy="0"/>
        </a:xfrm>
      </p:grpSpPr>
      <p:sp>
        <p:nvSpPr>
          <p:cNvPr id="11266" name="2 İçerik Yer Tutucusu"/>
          <p:cNvSpPr>
            <a:spLocks noGrp="1"/>
          </p:cNvSpPr>
          <p:nvPr>
            <p:ph idx="1"/>
          </p:nvPr>
        </p:nvSpPr>
        <p:spPr>
          <a:xfrm>
            <a:off x="457200" y="2244725"/>
            <a:ext cx="8229600" cy="4208463"/>
          </a:xfrm>
        </p:spPr>
        <p:txBody>
          <a:bodyPr/>
          <a:lstStyle/>
          <a:p>
            <a:pPr algn="just" eaLnBrk="1" hangingPunct="1">
              <a:buClr>
                <a:srgbClr val="FFFF00"/>
              </a:buClr>
              <a:buFont typeface="Wingdings" pitchFamily="2" charset="2"/>
              <a:buChar char="Ø"/>
            </a:pPr>
            <a:r>
              <a:rPr lang="tr-TR" dirty="0" smtClean="0">
                <a:solidFill>
                  <a:schemeClr val="bg1"/>
                </a:solidFill>
              </a:rPr>
              <a:t>T</a:t>
            </a:r>
            <a:r>
              <a:rPr lang="en-US" dirty="0" smtClean="0">
                <a:solidFill>
                  <a:schemeClr val="bg1"/>
                </a:solidFill>
              </a:rPr>
              <a:t>he services given in the</a:t>
            </a:r>
            <a:r>
              <a:rPr lang="tr-TR" dirty="0" smtClean="0">
                <a:solidFill>
                  <a:schemeClr val="bg1"/>
                </a:solidFill>
              </a:rPr>
              <a:t> </a:t>
            </a:r>
            <a:r>
              <a:rPr lang="tr-TR" dirty="0" err="1" smtClean="0">
                <a:solidFill>
                  <a:schemeClr val="bg1"/>
                </a:solidFill>
              </a:rPr>
              <a:t>BCPs</a:t>
            </a:r>
            <a:r>
              <a:rPr lang="en-US" dirty="0" smtClean="0">
                <a:solidFill>
                  <a:schemeClr val="bg1"/>
                </a:solidFill>
              </a:rPr>
              <a:t> must be </a:t>
            </a:r>
            <a:r>
              <a:rPr lang="en-US" b="1" u="sng" dirty="0" smtClean="0">
                <a:solidFill>
                  <a:srgbClr val="FFFF00"/>
                </a:solidFill>
              </a:rPr>
              <a:t>effective and rapid</a:t>
            </a:r>
            <a:r>
              <a:rPr lang="en-US" dirty="0" smtClean="0">
                <a:solidFill>
                  <a:schemeClr val="bg1"/>
                </a:solidFill>
              </a:rPr>
              <a:t>. </a:t>
            </a:r>
            <a:endParaRPr lang="tr-TR" dirty="0" smtClean="0">
              <a:solidFill>
                <a:schemeClr val="bg1"/>
              </a:solidFill>
            </a:endParaRPr>
          </a:p>
          <a:p>
            <a:pPr algn="just" eaLnBrk="1" hangingPunct="1">
              <a:buClr>
                <a:srgbClr val="FFFF00"/>
              </a:buClr>
              <a:buFont typeface="Wingdings" pitchFamily="2" charset="2"/>
              <a:buChar char="Ø"/>
            </a:pPr>
            <a:endParaRPr lang="tr-TR" sz="1600" dirty="0" smtClean="0">
              <a:solidFill>
                <a:schemeClr val="bg1"/>
              </a:solidFill>
            </a:endParaRPr>
          </a:p>
          <a:p>
            <a:pPr algn="just" eaLnBrk="1" hangingPunct="1">
              <a:buClr>
                <a:srgbClr val="FFFF00"/>
              </a:buClr>
              <a:buFont typeface="Wingdings" pitchFamily="2" charset="2"/>
              <a:buChar char="Ø"/>
            </a:pPr>
            <a:endParaRPr lang="tr-TR" sz="1600" dirty="0" smtClean="0">
              <a:solidFill>
                <a:schemeClr val="bg1"/>
              </a:solidFill>
            </a:endParaRPr>
          </a:p>
          <a:p>
            <a:pPr algn="just" eaLnBrk="1" hangingPunct="1">
              <a:buClr>
                <a:srgbClr val="FFFF00"/>
              </a:buClr>
              <a:buFont typeface="Wingdings" pitchFamily="2" charset="2"/>
              <a:buChar char="Ø"/>
            </a:pPr>
            <a:r>
              <a:rPr lang="tr-TR" b="1" u="sng" dirty="0" smtClean="0">
                <a:solidFill>
                  <a:srgbClr val="FFFF00"/>
                </a:solidFill>
              </a:rPr>
              <a:t>M</a:t>
            </a:r>
            <a:r>
              <a:rPr lang="en-US" b="1" u="sng" dirty="0" err="1" smtClean="0">
                <a:solidFill>
                  <a:srgbClr val="FFFF00"/>
                </a:solidFill>
              </a:rPr>
              <a:t>odernizing</a:t>
            </a:r>
            <a:r>
              <a:rPr lang="en-US" b="1" u="sng" dirty="0" smtClean="0">
                <a:solidFill>
                  <a:srgbClr val="FFFF00"/>
                </a:solidFill>
              </a:rPr>
              <a:t> </a:t>
            </a:r>
            <a:r>
              <a:rPr lang="en-US" dirty="0" smtClean="0">
                <a:solidFill>
                  <a:schemeClr val="bg1"/>
                </a:solidFill>
              </a:rPr>
              <a:t>the border gates, which are ineffective and inefficient, becomes one of the most </a:t>
            </a:r>
            <a:r>
              <a:rPr lang="tr-TR" dirty="0" err="1" smtClean="0">
                <a:solidFill>
                  <a:schemeClr val="bg1"/>
                </a:solidFill>
              </a:rPr>
              <a:t>important</a:t>
            </a:r>
            <a:r>
              <a:rPr lang="tr-TR" dirty="0" smtClean="0">
                <a:solidFill>
                  <a:schemeClr val="bg1"/>
                </a:solidFill>
              </a:rPr>
              <a:t> </a:t>
            </a:r>
            <a:r>
              <a:rPr lang="en-US" dirty="0" smtClean="0">
                <a:solidFill>
                  <a:schemeClr val="bg1"/>
                </a:solidFill>
              </a:rPr>
              <a:t>issues</a:t>
            </a:r>
            <a:r>
              <a:rPr lang="tr-TR" dirty="0" smtClean="0">
                <a:solidFill>
                  <a:schemeClr val="bg1"/>
                </a:solidFill>
              </a:rPr>
              <a:t>.</a:t>
            </a:r>
            <a:endParaRPr lang="en-US" dirty="0" smtClean="0">
              <a:solidFill>
                <a:schemeClr val="bg1"/>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l="-1000" r="-1000"/>
          </a:stretch>
        </a:blipFill>
        <a:effectLst/>
      </p:bgPr>
    </p:bg>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pPr algn="l"/>
            <a:r>
              <a:rPr lang="tr-TR" sz="4000" b="1" dirty="0" smtClean="0">
                <a:solidFill>
                  <a:srgbClr val="FF0000"/>
                </a:solidFill>
              </a:rPr>
              <a:t>OUTCOMES</a:t>
            </a:r>
            <a:endParaRPr lang="tr-TR" sz="4000" b="1" dirty="0">
              <a:solidFill>
                <a:srgbClr val="FF0000"/>
              </a:solidFill>
            </a:endParaRPr>
          </a:p>
        </p:txBody>
      </p:sp>
      <p:sp>
        <p:nvSpPr>
          <p:cNvPr id="30722" name="5 İçerik Yer Tutucusu"/>
          <p:cNvSpPr>
            <a:spLocks noGrp="1"/>
          </p:cNvSpPr>
          <p:nvPr>
            <p:ph idx="1"/>
          </p:nvPr>
        </p:nvSpPr>
        <p:spPr/>
        <p:txBody>
          <a:bodyPr/>
          <a:lstStyle/>
          <a:p>
            <a:pPr algn="just">
              <a:lnSpc>
                <a:spcPct val="150000"/>
              </a:lnSpc>
              <a:buClr>
                <a:srgbClr val="FF0000"/>
              </a:buClr>
              <a:buFont typeface="Wingdings" pitchFamily="2" charset="2"/>
              <a:buChar char="ü"/>
              <a:defRPr/>
            </a:pPr>
            <a:r>
              <a:rPr lang="tr-TR" u="heavy" dirty="0" err="1">
                <a:solidFill>
                  <a:srgbClr val="FFFF99"/>
                </a:solidFill>
                <a:uFill>
                  <a:solidFill>
                    <a:schemeClr val="accent2"/>
                  </a:solidFill>
                </a:uFill>
              </a:rPr>
              <a:t>Trade</a:t>
            </a:r>
            <a:r>
              <a:rPr lang="tr-TR" u="heavy" dirty="0">
                <a:solidFill>
                  <a:srgbClr val="FFFF99"/>
                </a:solidFill>
                <a:uFill>
                  <a:solidFill>
                    <a:schemeClr val="accent2"/>
                  </a:solidFill>
                </a:uFill>
              </a:rPr>
              <a:t> </a:t>
            </a:r>
            <a:r>
              <a:rPr lang="tr-TR" u="heavy" dirty="0" err="1" smtClean="0">
                <a:solidFill>
                  <a:srgbClr val="FFFF99"/>
                </a:solidFill>
                <a:uFill>
                  <a:solidFill>
                    <a:schemeClr val="accent2"/>
                  </a:solidFill>
                </a:uFill>
              </a:rPr>
              <a:t>facilitation</a:t>
            </a:r>
            <a:r>
              <a:rPr lang="tr-TR" u="heavy" dirty="0" smtClean="0">
                <a:solidFill>
                  <a:srgbClr val="FFFF99"/>
                </a:solidFill>
                <a:uFill>
                  <a:solidFill>
                    <a:schemeClr val="accent2"/>
                  </a:solidFill>
                </a:uFill>
              </a:rPr>
              <a:t>;</a:t>
            </a:r>
            <a:endParaRPr lang="tr-TR" u="heavy" dirty="0">
              <a:solidFill>
                <a:srgbClr val="FFFF99"/>
              </a:solidFill>
              <a:uFill>
                <a:solidFill>
                  <a:schemeClr val="accent2"/>
                </a:solidFill>
              </a:uFill>
            </a:endParaRPr>
          </a:p>
          <a:p>
            <a:pPr lvl="1" algn="just">
              <a:lnSpc>
                <a:spcPct val="150000"/>
              </a:lnSpc>
              <a:buClr>
                <a:srgbClr val="FF0000"/>
              </a:buClr>
              <a:buFont typeface="Wingdings" pitchFamily="2" charset="2"/>
              <a:buChar char="ü"/>
              <a:defRPr/>
            </a:pPr>
            <a:r>
              <a:rPr lang="en-US" u="heavy" dirty="0">
                <a:solidFill>
                  <a:srgbClr val="FFFF99"/>
                </a:solidFill>
                <a:uFill>
                  <a:solidFill>
                    <a:schemeClr val="accent2"/>
                  </a:solidFill>
                </a:uFill>
              </a:rPr>
              <a:t>More rapid and effective service</a:t>
            </a:r>
          </a:p>
          <a:p>
            <a:pPr lvl="1" algn="just">
              <a:lnSpc>
                <a:spcPct val="150000"/>
              </a:lnSpc>
              <a:buClr>
                <a:srgbClr val="FF0000"/>
              </a:buClr>
              <a:buFont typeface="Wingdings" pitchFamily="2" charset="2"/>
              <a:buChar char="ü"/>
              <a:defRPr/>
            </a:pPr>
            <a:r>
              <a:rPr lang="tr-TR" dirty="0" err="1" smtClean="0">
                <a:solidFill>
                  <a:srgbClr val="FFFF99"/>
                </a:solidFill>
              </a:rPr>
              <a:t>Decreased</a:t>
            </a:r>
            <a:r>
              <a:rPr lang="tr-TR" dirty="0" smtClean="0">
                <a:solidFill>
                  <a:srgbClr val="FFFF99"/>
                </a:solidFill>
              </a:rPr>
              <a:t> </a:t>
            </a:r>
            <a:r>
              <a:rPr lang="tr-TR" dirty="0" err="1" smtClean="0">
                <a:solidFill>
                  <a:srgbClr val="FFFF99"/>
                </a:solidFill>
              </a:rPr>
              <a:t>border</a:t>
            </a:r>
            <a:r>
              <a:rPr lang="tr-TR" dirty="0" smtClean="0">
                <a:solidFill>
                  <a:srgbClr val="FFFF99"/>
                </a:solidFill>
              </a:rPr>
              <a:t> </a:t>
            </a:r>
            <a:r>
              <a:rPr lang="tr-TR" dirty="0" err="1" smtClean="0">
                <a:solidFill>
                  <a:srgbClr val="FFFF99"/>
                </a:solidFill>
              </a:rPr>
              <a:t>waiting</a:t>
            </a:r>
            <a:r>
              <a:rPr lang="tr-TR" dirty="0" smtClean="0">
                <a:solidFill>
                  <a:srgbClr val="FFFF99"/>
                </a:solidFill>
              </a:rPr>
              <a:t> </a:t>
            </a:r>
            <a:r>
              <a:rPr lang="tr-TR" dirty="0" err="1" smtClean="0">
                <a:solidFill>
                  <a:srgbClr val="FFFF99"/>
                </a:solidFill>
              </a:rPr>
              <a:t>times</a:t>
            </a:r>
            <a:endParaRPr lang="tr-TR" dirty="0" smtClean="0">
              <a:solidFill>
                <a:srgbClr val="FFFF99"/>
              </a:solidFill>
            </a:endParaRPr>
          </a:p>
          <a:p>
            <a:pPr lvl="1" algn="just">
              <a:lnSpc>
                <a:spcPct val="150000"/>
              </a:lnSpc>
              <a:buClr>
                <a:srgbClr val="FF0000"/>
              </a:buClr>
              <a:buFont typeface="Wingdings" pitchFamily="2" charset="2"/>
              <a:buChar char="ü"/>
              <a:defRPr/>
            </a:pPr>
            <a:r>
              <a:rPr lang="tr-TR" dirty="0" smtClean="0">
                <a:solidFill>
                  <a:srgbClr val="FFFF99"/>
                </a:solidFill>
              </a:rPr>
              <a:t>No </a:t>
            </a:r>
            <a:r>
              <a:rPr lang="tr-TR" dirty="0" err="1" smtClean="0">
                <a:solidFill>
                  <a:srgbClr val="FFFF99"/>
                </a:solidFill>
              </a:rPr>
              <a:t>more</a:t>
            </a:r>
            <a:r>
              <a:rPr lang="tr-TR" dirty="0" smtClean="0">
                <a:solidFill>
                  <a:srgbClr val="FFFF99"/>
                </a:solidFill>
              </a:rPr>
              <a:t> </a:t>
            </a:r>
            <a:r>
              <a:rPr lang="tr-TR" dirty="0" err="1" smtClean="0">
                <a:solidFill>
                  <a:srgbClr val="FFFF99"/>
                </a:solidFill>
              </a:rPr>
              <a:t>queues</a:t>
            </a:r>
            <a:endParaRPr lang="en-US" dirty="0">
              <a:solidFill>
                <a:srgbClr val="FFFF99"/>
              </a:solidFill>
            </a:endParaRPr>
          </a:p>
          <a:p>
            <a:pPr algn="just">
              <a:lnSpc>
                <a:spcPct val="150000"/>
              </a:lnSpc>
              <a:buClr>
                <a:srgbClr val="FF0000"/>
              </a:buClr>
              <a:buFont typeface="Wingdings" pitchFamily="2" charset="2"/>
              <a:buChar char="ü"/>
              <a:defRPr/>
            </a:pPr>
            <a:r>
              <a:rPr lang="en-US" dirty="0" smtClean="0">
                <a:solidFill>
                  <a:srgbClr val="FFFF99"/>
                </a:solidFill>
              </a:rPr>
              <a:t>Effective </a:t>
            </a:r>
            <a:r>
              <a:rPr lang="en-US" dirty="0">
                <a:solidFill>
                  <a:srgbClr val="FFFF99"/>
                </a:solidFill>
              </a:rPr>
              <a:t>fight with smuggling and illegal traffic</a:t>
            </a:r>
          </a:p>
          <a:p>
            <a:pPr algn="just">
              <a:lnSpc>
                <a:spcPct val="150000"/>
              </a:lnSpc>
              <a:buClr>
                <a:srgbClr val="FF0000"/>
              </a:buClr>
              <a:buFont typeface="Wingdings" pitchFamily="2" charset="2"/>
              <a:buChar char="ü"/>
              <a:defRPr/>
            </a:pPr>
            <a:r>
              <a:rPr lang="en-US" dirty="0" smtClean="0">
                <a:solidFill>
                  <a:srgbClr val="FFFF99"/>
                </a:solidFill>
              </a:rPr>
              <a:t>User </a:t>
            </a:r>
            <a:r>
              <a:rPr lang="en-US" dirty="0">
                <a:solidFill>
                  <a:srgbClr val="FFFF99"/>
                </a:solidFill>
              </a:rPr>
              <a:t>satisfaction (driver, officer, passenger</a:t>
            </a:r>
            <a:r>
              <a:rPr lang="en-US" dirty="0" smtClean="0">
                <a:solidFill>
                  <a:srgbClr val="FFFF99"/>
                </a:solidFill>
              </a:rPr>
              <a:t>)</a:t>
            </a:r>
            <a:endParaRPr lang="en-US" dirty="0">
              <a:solidFill>
                <a:srgbClr val="FFFF99"/>
              </a:solidFill>
            </a:endParaRPr>
          </a:p>
        </p:txBody>
      </p:sp>
    </p:spTree>
    <p:extLst>
      <p:ext uri="{BB962C8B-B14F-4D97-AF65-F5344CB8AC3E}">
        <p14:creationId xmlns:p14="http://schemas.microsoft.com/office/powerpoint/2010/main" val="210058360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l="-1000" r="-1000"/>
          </a:stretch>
        </a:blipFill>
        <a:effectLst/>
      </p:bgPr>
    </p:bg>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pPr algn="l"/>
            <a:r>
              <a:rPr lang="tr-TR" sz="4000" b="1" dirty="0" smtClean="0">
                <a:solidFill>
                  <a:srgbClr val="FF0000"/>
                </a:solidFill>
              </a:rPr>
              <a:t>SILK ROAD</a:t>
            </a:r>
            <a:endParaRPr lang="tr-TR" sz="4000" b="1" dirty="0">
              <a:solidFill>
                <a:srgbClr val="FF0000"/>
              </a:solidFill>
            </a:endParaRPr>
          </a:p>
        </p:txBody>
      </p:sp>
      <p:sp>
        <p:nvSpPr>
          <p:cNvPr id="30722" name="5 İçerik Yer Tutucusu"/>
          <p:cNvSpPr>
            <a:spLocks noGrp="1"/>
          </p:cNvSpPr>
          <p:nvPr>
            <p:ph idx="1"/>
          </p:nvPr>
        </p:nvSpPr>
        <p:spPr/>
        <p:txBody>
          <a:bodyPr/>
          <a:lstStyle/>
          <a:p>
            <a:pPr>
              <a:buFont typeface="Arial" charset="0"/>
              <a:buNone/>
            </a:pPr>
            <a:r>
              <a:rPr lang="tr-TR" sz="3600" b="1" dirty="0" err="1" smtClean="0">
                <a:solidFill>
                  <a:srgbClr val="FFFF00"/>
                </a:solidFill>
              </a:rPr>
              <a:t>Projects</a:t>
            </a:r>
            <a:r>
              <a:rPr lang="tr-TR" sz="3600" b="1" dirty="0" smtClean="0">
                <a:solidFill>
                  <a:srgbClr val="FFFF00"/>
                </a:solidFill>
              </a:rPr>
              <a:t> </a:t>
            </a:r>
            <a:r>
              <a:rPr lang="tr-TR" sz="3600" b="1" dirty="0" err="1" smtClean="0">
                <a:solidFill>
                  <a:srgbClr val="FFFF00"/>
                </a:solidFill>
              </a:rPr>
              <a:t>with</a:t>
            </a:r>
            <a:r>
              <a:rPr lang="tr-TR" sz="3600" b="1" dirty="0" smtClean="0">
                <a:solidFill>
                  <a:srgbClr val="FFFF00"/>
                </a:solidFill>
              </a:rPr>
              <a:t> Iran </a:t>
            </a:r>
            <a:r>
              <a:rPr lang="tr-TR" sz="3600" b="1" dirty="0" err="1" smtClean="0">
                <a:solidFill>
                  <a:srgbClr val="FFFF00"/>
                </a:solidFill>
              </a:rPr>
              <a:t>and</a:t>
            </a:r>
            <a:r>
              <a:rPr lang="tr-TR" sz="3600" b="1" dirty="0" smtClean="0">
                <a:solidFill>
                  <a:srgbClr val="FFFF00"/>
                </a:solidFill>
              </a:rPr>
              <a:t> </a:t>
            </a:r>
            <a:r>
              <a:rPr lang="tr-TR" sz="3600" b="1" dirty="0" err="1" smtClean="0">
                <a:solidFill>
                  <a:srgbClr val="FFFF00"/>
                </a:solidFill>
              </a:rPr>
              <a:t>Syria</a:t>
            </a:r>
            <a:endParaRPr lang="tr-TR" sz="3600" b="1" dirty="0" smtClean="0">
              <a:solidFill>
                <a:srgbClr val="FFFF00"/>
              </a:solidFill>
            </a:endParaRPr>
          </a:p>
        </p:txBody>
      </p:sp>
      <p:pic>
        <p:nvPicPr>
          <p:cNvPr id="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536" y="2564904"/>
            <a:ext cx="8352928" cy="40998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Metin kutusu 2"/>
          <p:cNvSpPr txBox="1">
            <a:spLocks noChangeArrowheads="1"/>
          </p:cNvSpPr>
          <p:nvPr/>
        </p:nvSpPr>
        <p:spPr bwMode="auto">
          <a:xfrm>
            <a:off x="5220072" y="2587402"/>
            <a:ext cx="3528641" cy="70788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r>
              <a:rPr lang="tr-TR" altLang="tr-TR" sz="1300" b="1" dirty="0" err="1" smtClean="0">
                <a:solidFill>
                  <a:prstClr val="white"/>
                </a:solidFill>
              </a:rPr>
              <a:t>Northern</a:t>
            </a:r>
            <a:r>
              <a:rPr lang="tr-TR" altLang="tr-TR" sz="1300" b="1" dirty="0" smtClean="0">
                <a:solidFill>
                  <a:prstClr val="white"/>
                </a:solidFill>
              </a:rPr>
              <a:t> </a:t>
            </a:r>
            <a:r>
              <a:rPr lang="tr-TR" altLang="tr-TR" sz="1300" b="1" dirty="0" err="1" smtClean="0">
                <a:solidFill>
                  <a:prstClr val="white"/>
                </a:solidFill>
              </a:rPr>
              <a:t>Corridor</a:t>
            </a:r>
            <a:r>
              <a:rPr lang="tr-TR" altLang="tr-TR" sz="1300" b="1" dirty="0" smtClean="0">
                <a:solidFill>
                  <a:prstClr val="white"/>
                </a:solidFill>
              </a:rPr>
              <a:t>: </a:t>
            </a:r>
            <a:r>
              <a:rPr lang="tr-TR" altLang="tr-TR" sz="1300" b="1" dirty="0">
                <a:solidFill>
                  <a:prstClr val="white"/>
                </a:solidFill>
              </a:rPr>
              <a:t>6.500 km / 12-14 </a:t>
            </a:r>
            <a:r>
              <a:rPr lang="tr-TR" altLang="tr-TR" sz="1300" b="1" dirty="0" err="1" smtClean="0">
                <a:solidFill>
                  <a:prstClr val="white"/>
                </a:solidFill>
              </a:rPr>
              <a:t>days</a:t>
            </a:r>
            <a:endParaRPr lang="tr-TR" altLang="tr-TR" sz="1300" b="1" dirty="0">
              <a:solidFill>
                <a:prstClr val="white"/>
              </a:solidFill>
            </a:endParaRPr>
          </a:p>
          <a:p>
            <a:pPr eaLnBrk="1" fontAlgn="base" hangingPunct="1">
              <a:spcBef>
                <a:spcPct val="0"/>
              </a:spcBef>
              <a:spcAft>
                <a:spcPct val="0"/>
              </a:spcAft>
            </a:pPr>
            <a:r>
              <a:rPr lang="tr-TR" altLang="tr-TR" sz="1300" b="1" dirty="0" smtClean="0">
                <a:solidFill>
                  <a:prstClr val="white"/>
                </a:solidFill>
              </a:rPr>
              <a:t>Central </a:t>
            </a:r>
            <a:r>
              <a:rPr lang="tr-TR" altLang="tr-TR" sz="1300" b="1" dirty="0" err="1" smtClean="0">
                <a:solidFill>
                  <a:prstClr val="white"/>
                </a:solidFill>
              </a:rPr>
              <a:t>Corridor</a:t>
            </a:r>
            <a:r>
              <a:rPr lang="tr-TR" altLang="tr-TR" sz="1300" b="1" dirty="0" smtClean="0">
                <a:solidFill>
                  <a:prstClr val="white"/>
                </a:solidFill>
              </a:rPr>
              <a:t>: </a:t>
            </a:r>
            <a:r>
              <a:rPr lang="tr-TR" altLang="tr-TR" sz="1300" b="1" dirty="0">
                <a:solidFill>
                  <a:prstClr val="white"/>
                </a:solidFill>
              </a:rPr>
              <a:t>5.100 km / 14-18 </a:t>
            </a:r>
            <a:r>
              <a:rPr lang="tr-TR" altLang="tr-TR" sz="1300" b="1" dirty="0" err="1" smtClean="0">
                <a:solidFill>
                  <a:prstClr val="white"/>
                </a:solidFill>
              </a:rPr>
              <a:t>days</a:t>
            </a:r>
            <a:endParaRPr lang="tr-TR" altLang="tr-TR" sz="1300" b="1" dirty="0">
              <a:solidFill>
                <a:prstClr val="white"/>
              </a:solidFill>
            </a:endParaRPr>
          </a:p>
          <a:p>
            <a:pPr eaLnBrk="1" fontAlgn="base" hangingPunct="1">
              <a:spcBef>
                <a:spcPct val="0"/>
              </a:spcBef>
              <a:spcAft>
                <a:spcPct val="0"/>
              </a:spcAft>
            </a:pPr>
            <a:r>
              <a:rPr lang="tr-TR" altLang="tr-TR" sz="1300" b="1" dirty="0" err="1" smtClean="0">
                <a:solidFill>
                  <a:prstClr val="white"/>
                </a:solidFill>
              </a:rPr>
              <a:t>Southern</a:t>
            </a:r>
            <a:r>
              <a:rPr lang="tr-TR" altLang="tr-TR" sz="1300" b="1" dirty="0" smtClean="0">
                <a:solidFill>
                  <a:prstClr val="white"/>
                </a:solidFill>
              </a:rPr>
              <a:t> </a:t>
            </a:r>
            <a:r>
              <a:rPr lang="tr-TR" altLang="tr-TR" sz="1300" b="1" dirty="0" err="1" smtClean="0">
                <a:solidFill>
                  <a:prstClr val="white"/>
                </a:solidFill>
              </a:rPr>
              <a:t>Corridor</a:t>
            </a:r>
            <a:r>
              <a:rPr lang="tr-TR" altLang="tr-TR" sz="1300" b="1" dirty="0" smtClean="0">
                <a:solidFill>
                  <a:prstClr val="white"/>
                </a:solidFill>
              </a:rPr>
              <a:t>: </a:t>
            </a:r>
            <a:r>
              <a:rPr lang="tr-TR" altLang="tr-TR" sz="1300" b="1" dirty="0">
                <a:solidFill>
                  <a:prstClr val="white"/>
                </a:solidFill>
              </a:rPr>
              <a:t>4.000 km / 12-14 </a:t>
            </a:r>
            <a:r>
              <a:rPr lang="tr-TR" altLang="tr-TR" sz="1300" b="1" dirty="0" err="1" smtClean="0">
                <a:solidFill>
                  <a:prstClr val="white"/>
                </a:solidFill>
              </a:rPr>
              <a:t>days</a:t>
            </a:r>
            <a:endParaRPr lang="tr-TR" altLang="tr-TR" sz="1400" b="1" dirty="0">
              <a:solidFill>
                <a:prstClr val="white"/>
              </a:solidFill>
            </a:endParaRPr>
          </a:p>
        </p:txBody>
      </p:sp>
    </p:spTree>
    <p:extLst>
      <p:ext uri="{BB962C8B-B14F-4D97-AF65-F5344CB8AC3E}">
        <p14:creationId xmlns:p14="http://schemas.microsoft.com/office/powerpoint/2010/main" val="243167253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l="-1000" r="-1000"/>
          </a:stretch>
        </a:blipFill>
        <a:effectLst/>
      </p:bgPr>
    </p:bg>
    <p:spTree>
      <p:nvGrpSpPr>
        <p:cNvPr id="1" name=""/>
        <p:cNvGrpSpPr/>
        <p:nvPr/>
      </p:nvGrpSpPr>
      <p:grpSpPr>
        <a:xfrm>
          <a:off x="0" y="0"/>
          <a:ext cx="0" cy="0"/>
          <a:chOff x="0" y="0"/>
          <a:chExt cx="0" cy="0"/>
        </a:xfrm>
      </p:grpSpPr>
      <p:sp>
        <p:nvSpPr>
          <p:cNvPr id="33794" name="2 İçerik Yer Tutucusu"/>
          <p:cNvSpPr>
            <a:spLocks noGrp="1"/>
          </p:cNvSpPr>
          <p:nvPr>
            <p:ph idx="1"/>
          </p:nvPr>
        </p:nvSpPr>
        <p:spPr>
          <a:xfrm>
            <a:off x="457200" y="3000375"/>
            <a:ext cx="8229600" cy="1500188"/>
          </a:xfrm>
        </p:spPr>
        <p:txBody>
          <a:bodyPr/>
          <a:lstStyle/>
          <a:p>
            <a:pPr algn="ctr" eaLnBrk="1" hangingPunct="1">
              <a:buFont typeface="Arial" charset="0"/>
              <a:buNone/>
            </a:pPr>
            <a:r>
              <a:rPr lang="tr-TR" sz="4000" b="1" smtClean="0">
                <a:solidFill>
                  <a:schemeClr val="bg1"/>
                </a:solidFill>
              </a:rPr>
              <a:t>KAPIKULE BORDER GATE</a:t>
            </a:r>
          </a:p>
          <a:p>
            <a:pPr algn="ctr" eaLnBrk="1" hangingPunct="1">
              <a:buFont typeface="Arial" charset="0"/>
              <a:buNone/>
            </a:pPr>
            <a:r>
              <a:rPr lang="tr-TR" sz="2800" b="1" smtClean="0">
                <a:solidFill>
                  <a:schemeClr val="bg1"/>
                </a:solidFill>
              </a:rPr>
              <a:t>Turkey – Bulgaria </a:t>
            </a:r>
            <a:endParaRPr lang="tr-TR" sz="4000" b="1" smtClean="0">
              <a:solidFill>
                <a:schemeClr val="bg1"/>
              </a:solidFill>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6 Metin kutusu"/>
          <p:cNvSpPr txBox="1"/>
          <p:nvPr/>
        </p:nvSpPr>
        <p:spPr>
          <a:xfrm>
            <a:off x="0" y="0"/>
            <a:ext cx="9144000" cy="646113"/>
          </a:xfrm>
          <a:prstGeom prst="rect">
            <a:avLst/>
          </a:prstGeom>
          <a:solidFill>
            <a:sysClr val="window" lastClr="FFFFFF"/>
          </a:solidFill>
        </p:spPr>
        <p:txBody>
          <a:bodyPr>
            <a:spAutoFit/>
          </a:bodyPr>
          <a:lstStyle/>
          <a:p>
            <a:pPr algn="ctr" fontAlgn="auto">
              <a:spcBef>
                <a:spcPts val="0"/>
              </a:spcBef>
              <a:spcAft>
                <a:spcPts val="0"/>
              </a:spcAft>
              <a:defRPr/>
            </a:pPr>
            <a:r>
              <a:rPr lang="tr-TR" sz="3600" b="1" kern="0" dirty="0">
                <a:solidFill>
                  <a:sysClr val="windowText" lastClr="000000"/>
                </a:solidFill>
                <a:latin typeface="Calibri"/>
                <a:cs typeface="+mn-cs"/>
              </a:rPr>
              <a:t>KAPIKULE BORDER GATE </a:t>
            </a:r>
            <a:r>
              <a:rPr lang="tr-TR" sz="2800" b="1" kern="0" dirty="0">
                <a:solidFill>
                  <a:sysClr val="windowText" lastClr="000000"/>
                </a:solidFill>
                <a:latin typeface="Calibri"/>
                <a:cs typeface="+mn-cs"/>
              </a:rPr>
              <a:t>(</a:t>
            </a:r>
            <a:r>
              <a:rPr lang="tr-TR" sz="2400" b="1" kern="0" dirty="0" err="1">
                <a:solidFill>
                  <a:sysClr val="windowText" lastClr="000000"/>
                </a:solidFill>
                <a:latin typeface="Calibri"/>
                <a:cs typeface="+mn-cs"/>
              </a:rPr>
              <a:t>Before</a:t>
            </a:r>
            <a:r>
              <a:rPr lang="tr-TR" sz="2400" b="1" kern="0" dirty="0">
                <a:solidFill>
                  <a:sysClr val="windowText" lastClr="000000"/>
                </a:solidFill>
                <a:latin typeface="Calibri"/>
                <a:cs typeface="+mn-cs"/>
              </a:rPr>
              <a:t> </a:t>
            </a:r>
            <a:r>
              <a:rPr lang="tr-TR" sz="2400" b="1" kern="0" dirty="0" err="1">
                <a:solidFill>
                  <a:sysClr val="windowText" lastClr="000000"/>
                </a:solidFill>
                <a:latin typeface="Calibri"/>
                <a:cs typeface="+mn-cs"/>
              </a:rPr>
              <a:t>Modernization</a:t>
            </a:r>
            <a:r>
              <a:rPr lang="tr-TR" sz="2400" b="1" kern="0" dirty="0">
                <a:solidFill>
                  <a:sysClr val="windowText" lastClr="000000"/>
                </a:solidFill>
                <a:latin typeface="Calibri"/>
                <a:cs typeface="+mn-cs"/>
              </a:rPr>
              <a:t>)</a:t>
            </a:r>
            <a:endParaRPr lang="tr-TR" sz="2800" b="1" kern="0" dirty="0">
              <a:solidFill>
                <a:sysClr val="windowText" lastClr="000000"/>
              </a:solidFill>
              <a:latin typeface="Calibri"/>
              <a:cs typeface="+mn-cs"/>
            </a:endParaRPr>
          </a:p>
        </p:txBody>
      </p:sp>
      <p:pic>
        <p:nvPicPr>
          <p:cNvPr id="4" name="Picture 10" descr="C:\Users\Sinem Senkaya\Pictures\Pictures\KAPILARDAN FOTOLAR\Sınır Kapıları Eski-Yeni\Kapıkule\eski\Kapıkule 098.jpg"/>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a:xfrm>
            <a:off x="0" y="765175"/>
            <a:ext cx="9144000" cy="6119813"/>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Metin Yer Tutucusu 1"/>
          <p:cNvSpPr>
            <a:spLocks noGrp="1"/>
          </p:cNvSpPr>
          <p:nvPr>
            <p:ph type="body" idx="1"/>
          </p:nvPr>
        </p:nvSpPr>
        <p:spPr/>
        <p:txBody>
          <a:bodyPr/>
          <a:lstStyle/>
          <a:p>
            <a:endParaRPr lang="tr-TR" altLang="tr-TR" smtClean="0"/>
          </a:p>
        </p:txBody>
      </p:sp>
      <p:pic>
        <p:nvPicPr>
          <p:cNvPr id="37891" name="Picture 4" descr="C:\Users\ssenkaya\Pictures\SALİH CEM FOTOLAR\Ediirne\EDIRNE_SINIR_KAPILAR_TABLO_OLACAKLAR_3\EDIRNE_SINIR_KAPILAR_TABLO_OLACAKLAR\KAPIKULE_TABLO\DSC03364-küçük.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08050"/>
            <a:ext cx="9144000" cy="594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6 Metin kutusu"/>
          <p:cNvSpPr txBox="1"/>
          <p:nvPr/>
        </p:nvSpPr>
        <p:spPr>
          <a:xfrm>
            <a:off x="0" y="44624"/>
            <a:ext cx="9144000" cy="646331"/>
          </a:xfrm>
          <a:prstGeom prst="rect">
            <a:avLst/>
          </a:prstGeom>
          <a:solidFill>
            <a:sysClr val="window" lastClr="FFFFFF"/>
          </a:solidFill>
        </p:spPr>
        <p:txBody>
          <a:bodyPr>
            <a:spAutoFit/>
          </a:bodyPr>
          <a:lstStyle/>
          <a:p>
            <a:pPr algn="ctr" fontAlgn="auto">
              <a:spcBef>
                <a:spcPts val="0"/>
              </a:spcBef>
              <a:spcAft>
                <a:spcPts val="0"/>
              </a:spcAft>
              <a:defRPr/>
            </a:pPr>
            <a:r>
              <a:rPr lang="tr-TR" sz="3600" b="1" kern="0" dirty="0">
                <a:solidFill>
                  <a:sysClr val="windowText" lastClr="000000"/>
                </a:solidFill>
                <a:latin typeface="Calibri"/>
                <a:cs typeface="+mn-cs"/>
              </a:rPr>
              <a:t>KAPIKULE </a:t>
            </a:r>
            <a:r>
              <a:rPr lang="tr-TR" sz="3600" b="1" kern="0" dirty="0" smtClean="0">
                <a:solidFill>
                  <a:sysClr val="windowText" lastClr="000000"/>
                </a:solidFill>
                <a:latin typeface="Calibri"/>
                <a:cs typeface="+mn-cs"/>
              </a:rPr>
              <a:t>BORDER GATE </a:t>
            </a:r>
            <a:r>
              <a:rPr lang="tr-TR" sz="2400" b="1" kern="0" dirty="0" smtClean="0">
                <a:solidFill>
                  <a:sysClr val="windowText" lastClr="000000"/>
                </a:solidFill>
                <a:latin typeface="Calibri"/>
                <a:cs typeface="+mn-cs"/>
              </a:rPr>
              <a:t>(</a:t>
            </a:r>
            <a:r>
              <a:rPr lang="tr-TR" sz="2400" b="1" kern="0" dirty="0" err="1">
                <a:solidFill>
                  <a:sysClr val="windowText" lastClr="000000"/>
                </a:solidFill>
                <a:latin typeface="Calibri"/>
              </a:rPr>
              <a:t>After</a:t>
            </a:r>
            <a:r>
              <a:rPr lang="tr-TR" sz="2400" b="1" kern="0" dirty="0">
                <a:solidFill>
                  <a:sysClr val="windowText" lastClr="000000"/>
                </a:solidFill>
                <a:latin typeface="Calibri"/>
              </a:rPr>
              <a:t> </a:t>
            </a:r>
            <a:r>
              <a:rPr lang="tr-TR" sz="2400" b="1" kern="0" dirty="0" err="1">
                <a:solidFill>
                  <a:sysClr val="windowText" lastClr="000000"/>
                </a:solidFill>
                <a:latin typeface="Calibri"/>
              </a:rPr>
              <a:t>Modernization</a:t>
            </a:r>
            <a:r>
              <a:rPr lang="tr-TR" sz="2400" b="1" kern="0" dirty="0">
                <a:solidFill>
                  <a:sysClr val="windowText" lastClr="000000"/>
                </a:solidFill>
                <a:latin typeface="Calibri"/>
              </a:rPr>
              <a:t>) </a:t>
            </a:r>
            <a:endParaRPr lang="tr-TR" sz="2400" b="1" kern="0" dirty="0">
              <a:solidFill>
                <a:sysClr val="windowText" lastClr="000000"/>
              </a:solidFill>
              <a:latin typeface="Calibri"/>
              <a:cs typeface="+mn-cs"/>
            </a:endParaRPr>
          </a:p>
        </p:txBody>
      </p:sp>
    </p:spTree>
    <p:extLst>
      <p:ext uri="{BB962C8B-B14F-4D97-AF65-F5344CB8AC3E}">
        <p14:creationId xmlns:p14="http://schemas.microsoft.com/office/powerpoint/2010/main" val="2580405123"/>
      </p:ext>
    </p:extLst>
  </p:cSld>
  <p:clrMapOvr>
    <a:masterClrMapping/>
  </p:clrMapOvr>
  <p:transition spd="slow"/>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914" name="2 Alt Başlık"/>
          <p:cNvSpPr>
            <a:spLocks noGrp="1"/>
          </p:cNvSpPr>
          <p:nvPr>
            <p:ph type="subTitle" idx="1"/>
          </p:nvPr>
        </p:nvSpPr>
        <p:spPr>
          <a:xfrm>
            <a:off x="1371600" y="5421313"/>
            <a:ext cx="6400800" cy="1320800"/>
          </a:xfrm>
        </p:spPr>
        <p:txBody>
          <a:bodyPr/>
          <a:lstStyle/>
          <a:p>
            <a:pPr eaLnBrk="1" hangingPunct="1"/>
            <a:endParaRPr lang="tr-TR" altLang="tr-TR" sz="2800" smtClean="0">
              <a:solidFill>
                <a:schemeClr val="bg1"/>
              </a:solidFill>
            </a:endParaRPr>
          </a:p>
        </p:txBody>
      </p:sp>
      <p:pic>
        <p:nvPicPr>
          <p:cNvPr id="38915" name="Picture 5" descr="C:\Users\ssenkaya\Pictures\SALİH CEM FOTOLAR\Ediirne\EDIRNE_SINIR_KAPILAR_TABLO_OLACAKLAR_3\EDIRNE_SINIR_KAPILAR_TABLO_OLACAKLAR\KAPIKULE_TABLO\DSC03634-küçü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09625"/>
            <a:ext cx="9144000" cy="607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6 Metin kutusu"/>
          <p:cNvSpPr txBox="1"/>
          <p:nvPr/>
        </p:nvSpPr>
        <p:spPr>
          <a:xfrm>
            <a:off x="0" y="35913"/>
            <a:ext cx="9144000" cy="646331"/>
          </a:xfrm>
          <a:prstGeom prst="rect">
            <a:avLst/>
          </a:prstGeom>
          <a:solidFill>
            <a:sysClr val="window" lastClr="FFFFFF"/>
          </a:solidFill>
        </p:spPr>
        <p:txBody>
          <a:bodyPr>
            <a:spAutoFit/>
          </a:bodyPr>
          <a:lstStyle/>
          <a:p>
            <a:pPr algn="ctr" fontAlgn="auto">
              <a:spcBef>
                <a:spcPts val="0"/>
              </a:spcBef>
              <a:spcAft>
                <a:spcPts val="0"/>
              </a:spcAft>
              <a:defRPr/>
            </a:pPr>
            <a:r>
              <a:rPr lang="tr-TR" sz="3600" b="1" kern="0" dirty="0" smtClean="0">
                <a:solidFill>
                  <a:sysClr val="windowText" lastClr="000000"/>
                </a:solidFill>
                <a:latin typeface="Calibri"/>
                <a:cs typeface="+mn-cs"/>
              </a:rPr>
              <a:t>KAPIKULE BORDER GATE </a:t>
            </a:r>
            <a:r>
              <a:rPr lang="tr-TR" sz="2400" b="1" kern="0" dirty="0" smtClean="0">
                <a:solidFill>
                  <a:sysClr val="windowText" lastClr="000000"/>
                </a:solidFill>
                <a:latin typeface="Calibri"/>
                <a:cs typeface="+mn-cs"/>
              </a:rPr>
              <a:t>(</a:t>
            </a:r>
            <a:r>
              <a:rPr lang="tr-TR" sz="2400" b="1" kern="0" dirty="0" err="1" smtClean="0">
                <a:solidFill>
                  <a:sysClr val="windowText" lastClr="000000"/>
                </a:solidFill>
                <a:latin typeface="Calibri"/>
              </a:rPr>
              <a:t>After</a:t>
            </a:r>
            <a:r>
              <a:rPr lang="tr-TR" sz="2400" b="1" kern="0" dirty="0" smtClean="0">
                <a:solidFill>
                  <a:sysClr val="windowText" lastClr="000000"/>
                </a:solidFill>
                <a:latin typeface="Calibri"/>
              </a:rPr>
              <a:t> </a:t>
            </a:r>
            <a:r>
              <a:rPr lang="tr-TR" sz="2400" b="1" kern="0" dirty="0" err="1">
                <a:solidFill>
                  <a:sysClr val="windowText" lastClr="000000"/>
                </a:solidFill>
                <a:latin typeface="Calibri"/>
              </a:rPr>
              <a:t>Modernization</a:t>
            </a:r>
            <a:r>
              <a:rPr lang="tr-TR" sz="2400" b="1" kern="0" dirty="0">
                <a:solidFill>
                  <a:sysClr val="windowText" lastClr="000000"/>
                </a:solidFill>
                <a:latin typeface="Calibri"/>
              </a:rPr>
              <a:t>) </a:t>
            </a:r>
            <a:endParaRPr lang="tr-TR" sz="2400" b="1" kern="0" dirty="0">
              <a:solidFill>
                <a:sysClr val="windowText" lastClr="000000"/>
              </a:solidFill>
              <a:latin typeface="Calibri"/>
              <a:cs typeface="+mn-cs"/>
            </a:endParaRPr>
          </a:p>
        </p:txBody>
      </p:sp>
    </p:spTree>
    <p:extLst>
      <p:ext uri="{BB962C8B-B14F-4D97-AF65-F5344CB8AC3E}">
        <p14:creationId xmlns:p14="http://schemas.microsoft.com/office/powerpoint/2010/main" val="208994677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6 Metin kutusu"/>
          <p:cNvSpPr txBox="1"/>
          <p:nvPr/>
        </p:nvSpPr>
        <p:spPr>
          <a:xfrm>
            <a:off x="0" y="0"/>
            <a:ext cx="9144000" cy="646113"/>
          </a:xfrm>
          <a:prstGeom prst="rect">
            <a:avLst/>
          </a:prstGeom>
          <a:solidFill>
            <a:sysClr val="window" lastClr="FFFFFF"/>
          </a:solidFill>
        </p:spPr>
        <p:txBody>
          <a:bodyPr>
            <a:spAutoFit/>
          </a:bodyPr>
          <a:lstStyle/>
          <a:p>
            <a:pPr algn="ctr" fontAlgn="auto">
              <a:spcBef>
                <a:spcPts val="0"/>
              </a:spcBef>
              <a:spcAft>
                <a:spcPts val="0"/>
              </a:spcAft>
              <a:defRPr/>
            </a:pPr>
            <a:r>
              <a:rPr lang="tr-TR" sz="3600" b="1" kern="0" dirty="0">
                <a:solidFill>
                  <a:sysClr val="windowText" lastClr="000000"/>
                </a:solidFill>
                <a:latin typeface="Calibri"/>
                <a:cs typeface="+mn-cs"/>
              </a:rPr>
              <a:t>KAPIKULE BORDER GATE </a:t>
            </a:r>
            <a:r>
              <a:rPr lang="tr-TR" sz="2800" b="1" kern="0" dirty="0">
                <a:solidFill>
                  <a:sysClr val="windowText" lastClr="000000"/>
                </a:solidFill>
                <a:latin typeface="Calibri"/>
              </a:rPr>
              <a:t>(</a:t>
            </a:r>
            <a:r>
              <a:rPr lang="tr-TR" sz="2400" b="1" kern="0" dirty="0" err="1">
                <a:solidFill>
                  <a:sysClr val="windowText" lastClr="000000"/>
                </a:solidFill>
                <a:latin typeface="Calibri"/>
              </a:rPr>
              <a:t>After</a:t>
            </a:r>
            <a:r>
              <a:rPr lang="tr-TR" sz="2400" b="1" kern="0" dirty="0">
                <a:solidFill>
                  <a:sysClr val="windowText" lastClr="000000"/>
                </a:solidFill>
                <a:latin typeface="Calibri"/>
              </a:rPr>
              <a:t> </a:t>
            </a:r>
            <a:r>
              <a:rPr lang="tr-TR" sz="2400" b="1" kern="0" dirty="0" err="1">
                <a:solidFill>
                  <a:sysClr val="windowText" lastClr="000000"/>
                </a:solidFill>
                <a:latin typeface="Calibri"/>
              </a:rPr>
              <a:t>Modernization</a:t>
            </a:r>
            <a:r>
              <a:rPr lang="tr-TR" sz="2400" b="1" kern="0" dirty="0">
                <a:solidFill>
                  <a:sysClr val="windowText" lastClr="000000"/>
                </a:solidFill>
                <a:latin typeface="Calibri"/>
              </a:rPr>
              <a:t>)</a:t>
            </a:r>
            <a:r>
              <a:rPr lang="tr-TR" sz="2400" b="1" kern="0" dirty="0">
                <a:solidFill>
                  <a:sysClr val="windowText" lastClr="000000"/>
                </a:solidFill>
                <a:latin typeface="Calibri"/>
                <a:cs typeface="+mn-cs"/>
              </a:rPr>
              <a:t> </a:t>
            </a:r>
            <a:endParaRPr lang="tr-TR" sz="3600" b="1" kern="0" dirty="0">
              <a:solidFill>
                <a:sysClr val="windowText" lastClr="000000"/>
              </a:solidFill>
              <a:latin typeface="Calibri"/>
              <a:cs typeface="+mn-cs"/>
            </a:endParaRPr>
          </a:p>
        </p:txBody>
      </p:sp>
      <p:pic>
        <p:nvPicPr>
          <p:cNvPr id="36867" name="Picture 2" descr="C:\Users\Sinem\Desktop\fotograflar seçmeler\Kapıkule\paint\IMG_006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65175"/>
            <a:ext cx="9144000" cy="609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2 İçerik Yer Tutucusu"/>
          <p:cNvSpPr>
            <a:spLocks noGrp="1"/>
          </p:cNvSpPr>
          <p:nvPr>
            <p:ph idx="1"/>
          </p:nvPr>
        </p:nvSpPr>
        <p:spPr/>
        <p:txBody>
          <a:bodyPr/>
          <a:lstStyle/>
          <a:p>
            <a:endParaRPr lang="tr-TR" smtClean="0"/>
          </a:p>
        </p:txBody>
      </p:sp>
      <p:pic>
        <p:nvPicPr>
          <p:cNvPr id="37891" name="Picture 2" descr="C:\Users\Sinem\Desktop\fotograflar seçmeler\Kapıkule\paint\IMG_001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65175"/>
            <a:ext cx="9144000" cy="609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4 Metin kutusu"/>
          <p:cNvSpPr txBox="1"/>
          <p:nvPr/>
        </p:nvSpPr>
        <p:spPr>
          <a:xfrm>
            <a:off x="0" y="0"/>
            <a:ext cx="9144000" cy="646113"/>
          </a:xfrm>
          <a:prstGeom prst="rect">
            <a:avLst/>
          </a:prstGeom>
          <a:solidFill>
            <a:sysClr val="window" lastClr="FFFFFF"/>
          </a:solidFill>
        </p:spPr>
        <p:txBody>
          <a:bodyPr>
            <a:spAutoFit/>
          </a:bodyPr>
          <a:lstStyle/>
          <a:p>
            <a:pPr algn="ctr" fontAlgn="auto">
              <a:spcBef>
                <a:spcPts val="0"/>
              </a:spcBef>
              <a:spcAft>
                <a:spcPts val="0"/>
              </a:spcAft>
              <a:defRPr/>
            </a:pPr>
            <a:r>
              <a:rPr lang="tr-TR" sz="3600" b="1" kern="0" dirty="0">
                <a:solidFill>
                  <a:sysClr val="windowText" lastClr="000000"/>
                </a:solidFill>
                <a:latin typeface="Calibri"/>
              </a:rPr>
              <a:t>KAPIKULE BORDER GATE </a:t>
            </a:r>
            <a:r>
              <a:rPr lang="tr-TR" sz="2800" b="1" kern="0" dirty="0">
                <a:solidFill>
                  <a:sysClr val="windowText" lastClr="000000"/>
                </a:solidFill>
                <a:latin typeface="Calibri"/>
              </a:rPr>
              <a:t>(</a:t>
            </a:r>
            <a:r>
              <a:rPr lang="tr-TR" sz="2400" b="1" kern="0" dirty="0" err="1">
                <a:solidFill>
                  <a:sysClr val="windowText" lastClr="000000"/>
                </a:solidFill>
                <a:latin typeface="Calibri"/>
              </a:rPr>
              <a:t>After</a:t>
            </a:r>
            <a:r>
              <a:rPr lang="tr-TR" sz="2400" b="1" kern="0" dirty="0">
                <a:solidFill>
                  <a:sysClr val="windowText" lastClr="000000"/>
                </a:solidFill>
                <a:latin typeface="Calibri"/>
              </a:rPr>
              <a:t> </a:t>
            </a:r>
            <a:r>
              <a:rPr lang="tr-TR" sz="2400" b="1" kern="0" dirty="0" err="1">
                <a:solidFill>
                  <a:sysClr val="windowText" lastClr="000000"/>
                </a:solidFill>
                <a:latin typeface="Calibri"/>
              </a:rPr>
              <a:t>Modernization</a:t>
            </a:r>
            <a:r>
              <a:rPr lang="tr-TR" sz="2400" b="1" kern="0" dirty="0">
                <a:solidFill>
                  <a:sysClr val="windowText" lastClr="000000"/>
                </a:solidFill>
                <a:latin typeface="Calibri"/>
              </a:rPr>
              <a:t>) </a:t>
            </a:r>
            <a:endParaRPr lang="tr-TR" sz="3600" b="1" kern="0" dirty="0">
              <a:solidFill>
                <a:sysClr val="windowText" lastClr="000000"/>
              </a:solidFill>
              <a:latin typeface="Calibri"/>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6 Metin kutusu"/>
          <p:cNvSpPr txBox="1"/>
          <p:nvPr/>
        </p:nvSpPr>
        <p:spPr>
          <a:xfrm>
            <a:off x="0" y="0"/>
            <a:ext cx="9144000" cy="646113"/>
          </a:xfrm>
          <a:prstGeom prst="rect">
            <a:avLst/>
          </a:prstGeom>
          <a:solidFill>
            <a:sysClr val="window" lastClr="FFFFFF"/>
          </a:solidFill>
        </p:spPr>
        <p:txBody>
          <a:bodyPr>
            <a:spAutoFit/>
          </a:bodyPr>
          <a:lstStyle/>
          <a:p>
            <a:pPr algn="ctr" fontAlgn="auto">
              <a:spcBef>
                <a:spcPts val="0"/>
              </a:spcBef>
              <a:spcAft>
                <a:spcPts val="0"/>
              </a:spcAft>
              <a:defRPr/>
            </a:pPr>
            <a:r>
              <a:rPr lang="tr-TR" sz="3600" b="1" kern="0" dirty="0">
                <a:solidFill>
                  <a:sysClr val="windowText" lastClr="000000"/>
                </a:solidFill>
                <a:latin typeface="Calibri"/>
              </a:rPr>
              <a:t>KAPIKULE BORDER GATE </a:t>
            </a:r>
            <a:r>
              <a:rPr lang="tr-TR" sz="2800" b="1" kern="0" dirty="0">
                <a:solidFill>
                  <a:sysClr val="windowText" lastClr="000000"/>
                </a:solidFill>
                <a:latin typeface="Calibri"/>
              </a:rPr>
              <a:t>(</a:t>
            </a:r>
            <a:r>
              <a:rPr lang="tr-TR" sz="2400" b="1" kern="0" dirty="0" err="1">
                <a:solidFill>
                  <a:sysClr val="windowText" lastClr="000000"/>
                </a:solidFill>
                <a:latin typeface="Calibri"/>
              </a:rPr>
              <a:t>After</a:t>
            </a:r>
            <a:r>
              <a:rPr lang="tr-TR" sz="2400" b="1" kern="0" dirty="0">
                <a:solidFill>
                  <a:sysClr val="windowText" lastClr="000000"/>
                </a:solidFill>
                <a:latin typeface="Calibri"/>
              </a:rPr>
              <a:t> </a:t>
            </a:r>
            <a:r>
              <a:rPr lang="tr-TR" sz="2400" b="1" kern="0" dirty="0" err="1">
                <a:solidFill>
                  <a:sysClr val="windowText" lastClr="000000"/>
                </a:solidFill>
                <a:latin typeface="Calibri"/>
              </a:rPr>
              <a:t>Modernization</a:t>
            </a:r>
            <a:r>
              <a:rPr lang="tr-TR" sz="2400" b="1" kern="0" dirty="0">
                <a:solidFill>
                  <a:sysClr val="windowText" lastClr="000000"/>
                </a:solidFill>
                <a:latin typeface="Calibri"/>
              </a:rPr>
              <a:t>) </a:t>
            </a:r>
            <a:endParaRPr lang="tr-TR" sz="3600" b="1" kern="0" dirty="0">
              <a:solidFill>
                <a:sysClr val="windowText" lastClr="000000"/>
              </a:solidFill>
              <a:latin typeface="Calibri"/>
            </a:endParaRPr>
          </a:p>
        </p:txBody>
      </p:sp>
      <p:pic>
        <p:nvPicPr>
          <p:cNvPr id="38915" name="Picture 4" descr="C:\Users\Sinem\Desktop\fotograflar seçmeler\Kapıkule\paint\IMG_012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65175"/>
            <a:ext cx="9144000" cy="609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l="-1000" r="-1000"/>
          </a:stretch>
        </a:blipFill>
        <a:effectLst/>
      </p:bgPr>
    </p:bg>
    <p:spTree>
      <p:nvGrpSpPr>
        <p:cNvPr id="1" name=""/>
        <p:cNvGrpSpPr/>
        <p:nvPr/>
      </p:nvGrpSpPr>
      <p:grpSpPr>
        <a:xfrm>
          <a:off x="0" y="0"/>
          <a:ext cx="0" cy="0"/>
          <a:chOff x="0" y="0"/>
          <a:chExt cx="0" cy="0"/>
        </a:xfrm>
      </p:grpSpPr>
      <p:sp>
        <p:nvSpPr>
          <p:cNvPr id="40962" name="2 İçerik Yer Tutucusu"/>
          <p:cNvSpPr>
            <a:spLocks noGrp="1"/>
          </p:cNvSpPr>
          <p:nvPr>
            <p:ph idx="1"/>
          </p:nvPr>
        </p:nvSpPr>
        <p:spPr>
          <a:xfrm>
            <a:off x="457200" y="2928938"/>
            <a:ext cx="8229600" cy="1768475"/>
          </a:xfrm>
        </p:spPr>
        <p:txBody>
          <a:bodyPr/>
          <a:lstStyle/>
          <a:p>
            <a:pPr algn="ctr" eaLnBrk="1" hangingPunct="1">
              <a:buFont typeface="Arial" charset="0"/>
              <a:buNone/>
            </a:pPr>
            <a:r>
              <a:rPr lang="tr-TR" sz="4000" b="1" smtClean="0">
                <a:solidFill>
                  <a:schemeClr val="bg1"/>
                </a:solidFill>
              </a:rPr>
              <a:t>HABUR BORDER GATE</a:t>
            </a:r>
          </a:p>
          <a:p>
            <a:pPr algn="ctr" eaLnBrk="1" hangingPunct="1">
              <a:buFont typeface="Arial" charset="0"/>
              <a:buNone/>
            </a:pPr>
            <a:r>
              <a:rPr lang="tr-TR" b="1" smtClean="0">
                <a:solidFill>
                  <a:schemeClr val="bg1"/>
                </a:solidFill>
              </a:rPr>
              <a:t>Turkey - Iraq</a:t>
            </a:r>
          </a:p>
          <a:p>
            <a:pPr eaLnBrk="1" hangingPunct="1">
              <a:buFont typeface="Arial" charset="0"/>
              <a:buNone/>
            </a:pPr>
            <a:endParaRPr lang="tr-TR" smtClean="0">
              <a:solidFill>
                <a:schemeClr val="bg1"/>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l="-1000" r="-1000"/>
          </a:stretch>
        </a:blipFill>
        <a:effectLst/>
      </p:bgPr>
    </p:bg>
    <p:spTree>
      <p:nvGrpSpPr>
        <p:cNvPr id="1" name=""/>
        <p:cNvGrpSpPr/>
        <p:nvPr/>
      </p:nvGrpSpPr>
      <p:grpSpPr>
        <a:xfrm>
          <a:off x="0" y="0"/>
          <a:ext cx="0" cy="0"/>
          <a:chOff x="0" y="0"/>
          <a:chExt cx="0" cy="0"/>
        </a:xfrm>
      </p:grpSpPr>
      <p:graphicFrame>
        <p:nvGraphicFramePr>
          <p:cNvPr id="4" name="Diyagram 3"/>
          <p:cNvGraphicFramePr/>
          <p:nvPr/>
        </p:nvGraphicFramePr>
        <p:xfrm>
          <a:off x="1524000" y="1813272"/>
          <a:ext cx="6096000"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1 Metin kutusu"/>
          <p:cNvSpPr txBox="1"/>
          <p:nvPr/>
        </p:nvSpPr>
        <p:spPr>
          <a:xfrm>
            <a:off x="0" y="0"/>
            <a:ext cx="9144000" cy="646113"/>
          </a:xfrm>
          <a:prstGeom prst="rect">
            <a:avLst/>
          </a:prstGeom>
          <a:solidFill>
            <a:sysClr val="window" lastClr="FFFFFF"/>
          </a:solidFill>
        </p:spPr>
        <p:txBody>
          <a:bodyPr>
            <a:spAutoFit/>
          </a:bodyPr>
          <a:lstStyle/>
          <a:p>
            <a:pPr algn="ctr" fontAlgn="auto">
              <a:spcBef>
                <a:spcPts val="0"/>
              </a:spcBef>
              <a:spcAft>
                <a:spcPts val="0"/>
              </a:spcAft>
              <a:defRPr/>
            </a:pPr>
            <a:r>
              <a:rPr lang="tr-TR" sz="3600" b="1" kern="0" dirty="0">
                <a:solidFill>
                  <a:sysClr val="windowText" lastClr="000000"/>
                </a:solidFill>
                <a:latin typeface="+mn-lt"/>
              </a:rPr>
              <a:t>HABUR </a:t>
            </a:r>
            <a:r>
              <a:rPr lang="tr-TR" sz="3600" b="1" kern="0" dirty="0">
                <a:solidFill>
                  <a:sysClr val="windowText" lastClr="000000"/>
                </a:solidFill>
                <a:latin typeface="Calibri"/>
              </a:rPr>
              <a:t>BORDER GATE </a:t>
            </a:r>
            <a:r>
              <a:rPr lang="tr-TR" sz="2400" b="1" kern="0" dirty="0">
                <a:solidFill>
                  <a:sysClr val="windowText" lastClr="000000"/>
                </a:solidFill>
                <a:latin typeface="Calibri"/>
              </a:rPr>
              <a:t>(</a:t>
            </a:r>
            <a:r>
              <a:rPr lang="tr-TR" sz="2400" b="1" kern="0" dirty="0" err="1">
                <a:solidFill>
                  <a:sysClr val="windowText" lastClr="000000"/>
                </a:solidFill>
                <a:latin typeface="Calibri"/>
              </a:rPr>
              <a:t>Before</a:t>
            </a:r>
            <a:r>
              <a:rPr lang="tr-TR" sz="2400" b="1" kern="0" dirty="0">
                <a:solidFill>
                  <a:sysClr val="windowText" lastClr="000000"/>
                </a:solidFill>
                <a:latin typeface="Calibri"/>
              </a:rPr>
              <a:t> </a:t>
            </a:r>
            <a:r>
              <a:rPr lang="tr-TR" sz="2400" b="1" kern="0" dirty="0" err="1">
                <a:solidFill>
                  <a:sysClr val="windowText" lastClr="000000"/>
                </a:solidFill>
                <a:latin typeface="Calibri"/>
              </a:rPr>
              <a:t>Modernization</a:t>
            </a:r>
            <a:r>
              <a:rPr lang="tr-TR" sz="2400" b="1" kern="0" dirty="0">
                <a:solidFill>
                  <a:sysClr val="windowText" lastClr="000000"/>
                </a:solidFill>
                <a:latin typeface="Calibri"/>
              </a:rPr>
              <a:t>)</a:t>
            </a:r>
            <a:endParaRPr lang="tr-TR" sz="2400" b="1" kern="0" dirty="0">
              <a:solidFill>
                <a:sysClr val="windowText" lastClr="000000"/>
              </a:solidFill>
              <a:latin typeface="+mn-lt"/>
            </a:endParaRPr>
          </a:p>
        </p:txBody>
      </p:sp>
      <p:pic>
        <p:nvPicPr>
          <p:cNvPr id="4" name="4 İçerik Yer Tutucusu" descr="bscap000.jpg"/>
          <p:cNvPicPr>
            <a:picLocks noGrp="1" noChangeAspect="1"/>
          </p:cNvPicPr>
          <p:nvPr>
            <p:ph sz="half" idx="4294967295"/>
          </p:nvPr>
        </p:nvPicPr>
        <p:blipFill>
          <a:blip r:embed="rId3">
            <a:extLst>
              <a:ext uri="{28A0092B-C50C-407E-A947-70E740481C1C}">
                <a14:useLocalDpi xmlns:a14="http://schemas.microsoft.com/office/drawing/2010/main" val="0"/>
              </a:ext>
            </a:extLst>
          </a:blip>
          <a:srcRect/>
          <a:stretch>
            <a:fillRect/>
          </a:stretch>
        </p:blipFill>
        <p:spPr>
          <a:xfrm>
            <a:off x="0" y="785813"/>
            <a:ext cx="9144000" cy="6078537"/>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1 Metin kutusu"/>
          <p:cNvSpPr txBox="1"/>
          <p:nvPr/>
        </p:nvSpPr>
        <p:spPr>
          <a:xfrm>
            <a:off x="0" y="0"/>
            <a:ext cx="9144000" cy="646113"/>
          </a:xfrm>
          <a:prstGeom prst="rect">
            <a:avLst/>
          </a:prstGeom>
          <a:solidFill>
            <a:sysClr val="window" lastClr="FFFFFF"/>
          </a:solidFill>
        </p:spPr>
        <p:txBody>
          <a:bodyPr>
            <a:spAutoFit/>
          </a:bodyPr>
          <a:lstStyle/>
          <a:p>
            <a:pPr algn="ctr" fontAlgn="auto">
              <a:spcBef>
                <a:spcPts val="0"/>
              </a:spcBef>
              <a:spcAft>
                <a:spcPts val="0"/>
              </a:spcAft>
              <a:defRPr/>
            </a:pPr>
            <a:r>
              <a:rPr lang="en-US" sz="3600" b="1" kern="0" dirty="0">
                <a:solidFill>
                  <a:sysClr val="windowText" lastClr="000000"/>
                </a:solidFill>
                <a:latin typeface="+mn-lt"/>
              </a:rPr>
              <a:t>HABUR BORDER GATE </a:t>
            </a:r>
            <a:r>
              <a:rPr lang="en-US" sz="2400" b="1" kern="0" dirty="0">
                <a:solidFill>
                  <a:sysClr val="windowText" lastClr="000000"/>
                </a:solidFill>
                <a:latin typeface="+mn-lt"/>
              </a:rPr>
              <a:t>(</a:t>
            </a:r>
            <a:r>
              <a:rPr lang="tr-TR" sz="2400" b="1" kern="0" dirty="0" err="1">
                <a:solidFill>
                  <a:sysClr val="windowText" lastClr="000000"/>
                </a:solidFill>
                <a:latin typeface="+mn-lt"/>
              </a:rPr>
              <a:t>After</a:t>
            </a:r>
            <a:r>
              <a:rPr lang="en-US" sz="2400" b="1" kern="0" dirty="0">
                <a:solidFill>
                  <a:sysClr val="windowText" lastClr="000000"/>
                </a:solidFill>
                <a:latin typeface="+mn-lt"/>
              </a:rPr>
              <a:t> Modernization)</a:t>
            </a:r>
            <a:endParaRPr lang="en-US" sz="3600" b="1" kern="0" dirty="0">
              <a:solidFill>
                <a:sysClr val="windowText" lastClr="000000"/>
              </a:solidFill>
              <a:latin typeface="+mn-lt"/>
            </a:endParaRPr>
          </a:p>
        </p:txBody>
      </p:sp>
      <p:pic>
        <p:nvPicPr>
          <p:cNvPr id="44035" name="Picture 4" descr="C:\Users\Sinem\Desktop\fotograflar seçmeler\Habur\paint\IMG_00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20713"/>
            <a:ext cx="9144000" cy="6237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1 Metin kutusu"/>
          <p:cNvSpPr txBox="1"/>
          <p:nvPr/>
        </p:nvSpPr>
        <p:spPr>
          <a:xfrm>
            <a:off x="0" y="0"/>
            <a:ext cx="9144000" cy="646113"/>
          </a:xfrm>
          <a:prstGeom prst="rect">
            <a:avLst/>
          </a:prstGeom>
          <a:solidFill>
            <a:sysClr val="window" lastClr="FFFFFF"/>
          </a:solidFill>
        </p:spPr>
        <p:txBody>
          <a:bodyPr>
            <a:spAutoFit/>
          </a:bodyPr>
          <a:lstStyle/>
          <a:p>
            <a:pPr algn="ctr" fontAlgn="auto">
              <a:spcBef>
                <a:spcPts val="0"/>
              </a:spcBef>
              <a:spcAft>
                <a:spcPts val="0"/>
              </a:spcAft>
              <a:defRPr/>
            </a:pPr>
            <a:r>
              <a:rPr lang="en-US" sz="3600" b="1" kern="0" dirty="0">
                <a:solidFill>
                  <a:sysClr val="windowText" lastClr="000000"/>
                </a:solidFill>
                <a:latin typeface="Calibri"/>
              </a:rPr>
              <a:t>HABUR BORDER GATE </a:t>
            </a:r>
            <a:r>
              <a:rPr lang="en-US" sz="2400" b="1" kern="0" dirty="0">
                <a:solidFill>
                  <a:sysClr val="windowText" lastClr="000000"/>
                </a:solidFill>
                <a:latin typeface="Calibri"/>
              </a:rPr>
              <a:t>(</a:t>
            </a:r>
            <a:r>
              <a:rPr lang="tr-TR" sz="2400" b="1" kern="0" dirty="0" err="1">
                <a:solidFill>
                  <a:sysClr val="windowText" lastClr="000000"/>
                </a:solidFill>
                <a:latin typeface="Calibri"/>
              </a:rPr>
              <a:t>After</a:t>
            </a:r>
            <a:r>
              <a:rPr lang="en-US" sz="2400" b="1" kern="0" dirty="0">
                <a:solidFill>
                  <a:sysClr val="windowText" lastClr="000000"/>
                </a:solidFill>
                <a:latin typeface="Calibri"/>
              </a:rPr>
              <a:t> Modernization)</a:t>
            </a:r>
            <a:endParaRPr lang="en-US" sz="3600" b="1" kern="0" dirty="0">
              <a:solidFill>
                <a:sysClr val="windowText" lastClr="000000"/>
              </a:solidFill>
              <a:latin typeface="Calibri"/>
            </a:endParaRPr>
          </a:p>
        </p:txBody>
      </p:sp>
      <p:pic>
        <p:nvPicPr>
          <p:cNvPr id="4505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85813"/>
            <a:ext cx="9144000" cy="610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1 Metin kutusu"/>
          <p:cNvSpPr txBox="1"/>
          <p:nvPr/>
        </p:nvSpPr>
        <p:spPr>
          <a:xfrm>
            <a:off x="0" y="0"/>
            <a:ext cx="9144000" cy="646113"/>
          </a:xfrm>
          <a:prstGeom prst="rect">
            <a:avLst/>
          </a:prstGeom>
          <a:solidFill>
            <a:sysClr val="window" lastClr="FFFFFF"/>
          </a:solidFill>
        </p:spPr>
        <p:txBody>
          <a:bodyPr>
            <a:spAutoFit/>
          </a:bodyPr>
          <a:lstStyle/>
          <a:p>
            <a:pPr algn="ctr" fontAlgn="auto">
              <a:spcBef>
                <a:spcPts val="0"/>
              </a:spcBef>
              <a:spcAft>
                <a:spcPts val="0"/>
              </a:spcAft>
              <a:defRPr/>
            </a:pPr>
            <a:r>
              <a:rPr lang="en-US" sz="3600" b="1" kern="0" dirty="0">
                <a:solidFill>
                  <a:sysClr val="windowText" lastClr="000000"/>
                </a:solidFill>
                <a:latin typeface="Calibri"/>
              </a:rPr>
              <a:t>HABUR BORDER GATE </a:t>
            </a:r>
            <a:r>
              <a:rPr lang="en-US" sz="2400" b="1" kern="0" dirty="0">
                <a:solidFill>
                  <a:sysClr val="windowText" lastClr="000000"/>
                </a:solidFill>
                <a:latin typeface="Calibri"/>
              </a:rPr>
              <a:t>(</a:t>
            </a:r>
            <a:r>
              <a:rPr lang="tr-TR" sz="2400" b="1" kern="0" dirty="0" err="1">
                <a:solidFill>
                  <a:sysClr val="windowText" lastClr="000000"/>
                </a:solidFill>
                <a:latin typeface="Calibri"/>
              </a:rPr>
              <a:t>After</a:t>
            </a:r>
            <a:r>
              <a:rPr lang="en-US" sz="2400" b="1" kern="0" dirty="0">
                <a:solidFill>
                  <a:sysClr val="windowText" lastClr="000000"/>
                </a:solidFill>
                <a:latin typeface="Calibri"/>
              </a:rPr>
              <a:t> Modernization)</a:t>
            </a:r>
            <a:endParaRPr lang="en-US" sz="3600" b="1" kern="0" dirty="0">
              <a:solidFill>
                <a:sysClr val="windowText" lastClr="000000"/>
              </a:solidFill>
              <a:latin typeface="Calibri"/>
            </a:endParaRPr>
          </a:p>
        </p:txBody>
      </p:sp>
      <p:pic>
        <p:nvPicPr>
          <p:cNvPr id="4608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35125"/>
            <a:ext cx="9144000" cy="407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l="-1000" r="-1000"/>
          </a:stretch>
        </a:blipFill>
        <a:effectLst/>
      </p:bgPr>
    </p:bg>
    <p:spTree>
      <p:nvGrpSpPr>
        <p:cNvPr id="1" name=""/>
        <p:cNvGrpSpPr/>
        <p:nvPr/>
      </p:nvGrpSpPr>
      <p:grpSpPr>
        <a:xfrm>
          <a:off x="0" y="0"/>
          <a:ext cx="0" cy="0"/>
          <a:chOff x="0" y="0"/>
          <a:chExt cx="0" cy="0"/>
        </a:xfrm>
      </p:grpSpPr>
      <p:sp>
        <p:nvSpPr>
          <p:cNvPr id="28674" name="2 İçerik Yer Tutucusu"/>
          <p:cNvSpPr>
            <a:spLocks noGrp="1"/>
          </p:cNvSpPr>
          <p:nvPr>
            <p:ph idx="1"/>
          </p:nvPr>
        </p:nvSpPr>
        <p:spPr>
          <a:xfrm>
            <a:off x="457200" y="3214688"/>
            <a:ext cx="8229600" cy="1768475"/>
          </a:xfrm>
        </p:spPr>
        <p:txBody>
          <a:bodyPr/>
          <a:lstStyle/>
          <a:p>
            <a:pPr algn="ctr" eaLnBrk="1" hangingPunct="1">
              <a:buFont typeface="Arial" charset="0"/>
              <a:buNone/>
              <a:defRPr/>
            </a:pPr>
            <a:r>
              <a:rPr lang="tr-TR" sz="4000" b="1" dirty="0" smtClean="0">
                <a:solidFill>
                  <a:schemeClr val="bg1"/>
                </a:solidFill>
              </a:rPr>
              <a:t>CİLVEGÖZÜ </a:t>
            </a:r>
            <a:r>
              <a:rPr lang="tr-TR" sz="4000" b="1" kern="0" dirty="0" smtClean="0">
                <a:solidFill>
                  <a:schemeClr val="bg1"/>
                </a:solidFill>
              </a:rPr>
              <a:t>BORDER GATE</a:t>
            </a:r>
            <a:endParaRPr lang="tr-TR" sz="4000" b="1" dirty="0" smtClean="0">
              <a:solidFill>
                <a:schemeClr val="bg1"/>
              </a:solidFill>
            </a:endParaRPr>
          </a:p>
          <a:p>
            <a:pPr algn="ctr" eaLnBrk="1" hangingPunct="1">
              <a:buFont typeface="Arial" charset="0"/>
              <a:buNone/>
              <a:defRPr/>
            </a:pPr>
            <a:r>
              <a:rPr lang="tr-TR" b="1" dirty="0" err="1" smtClean="0">
                <a:solidFill>
                  <a:schemeClr val="bg1"/>
                </a:solidFill>
              </a:rPr>
              <a:t>Turkey</a:t>
            </a:r>
            <a:r>
              <a:rPr lang="tr-TR" b="1" dirty="0" smtClean="0">
                <a:solidFill>
                  <a:schemeClr val="bg1"/>
                </a:solidFill>
              </a:rPr>
              <a:t> – </a:t>
            </a:r>
            <a:r>
              <a:rPr lang="tr-TR" b="1" dirty="0" err="1" smtClean="0">
                <a:solidFill>
                  <a:schemeClr val="bg1"/>
                </a:solidFill>
              </a:rPr>
              <a:t>Syria</a:t>
            </a:r>
            <a:endParaRPr lang="tr-TR" b="1" dirty="0" smtClean="0">
              <a:solidFill>
                <a:schemeClr val="bg1"/>
              </a:solidFill>
            </a:endParaRPr>
          </a:p>
          <a:p>
            <a:pPr eaLnBrk="1" hangingPunct="1">
              <a:buFont typeface="Arial" charset="0"/>
              <a:buNone/>
              <a:defRPr/>
            </a:pPr>
            <a:endParaRPr lang="tr-TR" dirty="0" smtClean="0">
              <a:solidFill>
                <a:schemeClr val="bg1"/>
              </a:solidFill>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1 Metin kutusu"/>
          <p:cNvSpPr txBox="1"/>
          <p:nvPr/>
        </p:nvSpPr>
        <p:spPr>
          <a:xfrm>
            <a:off x="0" y="0"/>
            <a:ext cx="9144000" cy="646113"/>
          </a:xfrm>
          <a:prstGeom prst="rect">
            <a:avLst/>
          </a:prstGeom>
          <a:solidFill>
            <a:sysClr val="window" lastClr="FFFFFF"/>
          </a:solidFill>
        </p:spPr>
        <p:txBody>
          <a:bodyPr>
            <a:spAutoFit/>
          </a:bodyPr>
          <a:lstStyle/>
          <a:p>
            <a:pPr algn="ctr" fontAlgn="auto">
              <a:spcBef>
                <a:spcPts val="0"/>
              </a:spcBef>
              <a:spcAft>
                <a:spcPts val="0"/>
              </a:spcAft>
              <a:defRPr/>
            </a:pPr>
            <a:r>
              <a:rPr lang="tr-TR" sz="3600" b="1" kern="0" dirty="0">
                <a:solidFill>
                  <a:sysClr val="windowText" lastClr="000000"/>
                </a:solidFill>
                <a:latin typeface="+mj-lt"/>
              </a:rPr>
              <a:t>CİLVEGÖZÜ </a:t>
            </a:r>
            <a:r>
              <a:rPr lang="tr-TR" sz="3600" b="1" kern="0" dirty="0">
                <a:solidFill>
                  <a:sysClr val="windowText" lastClr="000000"/>
                </a:solidFill>
                <a:latin typeface="Calibri"/>
              </a:rPr>
              <a:t>BORDER GATE </a:t>
            </a:r>
            <a:r>
              <a:rPr lang="tr-TR" sz="3200" b="1" kern="0" dirty="0">
                <a:solidFill>
                  <a:sysClr val="windowText" lastClr="000000"/>
                </a:solidFill>
                <a:latin typeface="Calibri"/>
              </a:rPr>
              <a:t>(</a:t>
            </a:r>
            <a:r>
              <a:rPr lang="tr-TR" sz="2400" b="1" kern="0" dirty="0" err="1">
                <a:solidFill>
                  <a:sysClr val="windowText" lastClr="000000"/>
                </a:solidFill>
                <a:latin typeface="Calibri"/>
              </a:rPr>
              <a:t>Before</a:t>
            </a:r>
            <a:r>
              <a:rPr lang="tr-TR" sz="2400" b="1" kern="0" dirty="0">
                <a:solidFill>
                  <a:sysClr val="windowText" lastClr="000000"/>
                </a:solidFill>
                <a:latin typeface="Calibri"/>
              </a:rPr>
              <a:t> </a:t>
            </a:r>
            <a:r>
              <a:rPr lang="tr-TR" sz="2400" b="1" kern="0" dirty="0" err="1">
                <a:solidFill>
                  <a:sysClr val="windowText" lastClr="000000"/>
                </a:solidFill>
                <a:latin typeface="Calibri"/>
              </a:rPr>
              <a:t>Modernization</a:t>
            </a:r>
            <a:r>
              <a:rPr lang="tr-TR" sz="2400" b="1" kern="0" dirty="0">
                <a:solidFill>
                  <a:sysClr val="windowText" lastClr="000000"/>
                </a:solidFill>
                <a:latin typeface="Calibri"/>
              </a:rPr>
              <a:t>)</a:t>
            </a:r>
            <a:endParaRPr lang="tr-TR" sz="3200" b="1" kern="0" dirty="0">
              <a:solidFill>
                <a:sysClr val="windowText" lastClr="000000"/>
              </a:solidFill>
              <a:latin typeface="+mn-lt"/>
            </a:endParaRPr>
          </a:p>
        </p:txBody>
      </p:sp>
      <p:pic>
        <p:nvPicPr>
          <p:cNvPr id="5" name="Picture 2" descr="C:\Users\Sinem Senkaya\Pictures\Pictures\KAPILARDAN FOTOLAR\Sınır Kapıları Eski-Yeni\Cilvegözü\Cilvegözü Eski\bscap01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40768"/>
            <a:ext cx="9144000" cy="494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1 Metin kutusu"/>
          <p:cNvSpPr txBox="1"/>
          <p:nvPr/>
        </p:nvSpPr>
        <p:spPr>
          <a:xfrm>
            <a:off x="0" y="0"/>
            <a:ext cx="9144000" cy="646113"/>
          </a:xfrm>
          <a:prstGeom prst="rect">
            <a:avLst/>
          </a:prstGeom>
          <a:solidFill>
            <a:sysClr val="window" lastClr="FFFFFF"/>
          </a:solidFill>
        </p:spPr>
        <p:txBody>
          <a:bodyPr>
            <a:spAutoFit/>
          </a:bodyPr>
          <a:lstStyle/>
          <a:p>
            <a:pPr algn="ctr" fontAlgn="auto">
              <a:spcBef>
                <a:spcPts val="0"/>
              </a:spcBef>
              <a:spcAft>
                <a:spcPts val="0"/>
              </a:spcAft>
              <a:defRPr/>
            </a:pPr>
            <a:r>
              <a:rPr lang="tr-TR" sz="3600" b="1" kern="0" dirty="0">
                <a:solidFill>
                  <a:sysClr val="windowText" lastClr="000000"/>
                </a:solidFill>
                <a:latin typeface="+mj-lt"/>
              </a:rPr>
              <a:t>CİLVEGÖZÜ</a:t>
            </a:r>
            <a:r>
              <a:rPr lang="tr-TR" sz="3600" b="1" kern="0" dirty="0">
                <a:solidFill>
                  <a:sysClr val="windowText" lastClr="000000"/>
                </a:solidFill>
              </a:rPr>
              <a:t> </a:t>
            </a:r>
            <a:r>
              <a:rPr lang="tr-TR" sz="3600" b="1" kern="0" dirty="0">
                <a:solidFill>
                  <a:sysClr val="windowText" lastClr="000000"/>
                </a:solidFill>
                <a:latin typeface="Calibri"/>
              </a:rPr>
              <a:t>BORDER GATE </a:t>
            </a:r>
            <a:r>
              <a:rPr lang="tr-TR" sz="3200" b="1" kern="0" dirty="0">
                <a:solidFill>
                  <a:sysClr val="windowText" lastClr="000000"/>
                </a:solidFill>
                <a:latin typeface="Calibri"/>
              </a:rPr>
              <a:t>(</a:t>
            </a:r>
            <a:r>
              <a:rPr lang="tr-TR" sz="2400" b="1" kern="0" dirty="0" err="1">
                <a:solidFill>
                  <a:sysClr val="windowText" lastClr="000000"/>
                </a:solidFill>
                <a:latin typeface="Calibri"/>
              </a:rPr>
              <a:t>After</a:t>
            </a:r>
            <a:r>
              <a:rPr lang="tr-TR" sz="2400" b="1" kern="0" dirty="0">
                <a:solidFill>
                  <a:sysClr val="windowText" lastClr="000000"/>
                </a:solidFill>
                <a:latin typeface="Calibri"/>
              </a:rPr>
              <a:t> </a:t>
            </a:r>
            <a:r>
              <a:rPr lang="tr-TR" sz="2400" b="1" kern="0" dirty="0" err="1">
                <a:solidFill>
                  <a:sysClr val="windowText" lastClr="000000"/>
                </a:solidFill>
                <a:latin typeface="Calibri"/>
              </a:rPr>
              <a:t>Modernization</a:t>
            </a:r>
            <a:r>
              <a:rPr lang="tr-TR" sz="2400" b="1" kern="0" dirty="0">
                <a:solidFill>
                  <a:sysClr val="windowText" lastClr="000000"/>
                </a:solidFill>
                <a:latin typeface="Calibri"/>
              </a:rPr>
              <a:t>)</a:t>
            </a:r>
            <a:endParaRPr lang="tr-TR" sz="3200" b="1" kern="0" dirty="0">
              <a:solidFill>
                <a:sysClr val="windowText" lastClr="000000"/>
              </a:solidFill>
            </a:endParaRPr>
          </a:p>
        </p:txBody>
      </p:sp>
      <p:pic>
        <p:nvPicPr>
          <p:cNvPr id="5017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57238"/>
            <a:ext cx="9144000" cy="610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2226" name="Picture 2" descr="C:\Users\Sinem\Desktop\fotograflar seçmeler\Cilvegözü\pa,nt\Panorama 2-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73238"/>
            <a:ext cx="9144000" cy="318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2 Metin kutusu"/>
          <p:cNvSpPr txBox="1"/>
          <p:nvPr/>
        </p:nvSpPr>
        <p:spPr>
          <a:xfrm>
            <a:off x="0" y="0"/>
            <a:ext cx="9144000" cy="646113"/>
          </a:xfrm>
          <a:prstGeom prst="rect">
            <a:avLst/>
          </a:prstGeom>
          <a:solidFill>
            <a:sysClr val="window" lastClr="FFFFFF"/>
          </a:solidFill>
        </p:spPr>
        <p:txBody>
          <a:bodyPr>
            <a:spAutoFit/>
          </a:bodyPr>
          <a:lstStyle/>
          <a:p>
            <a:pPr algn="ctr" fontAlgn="auto">
              <a:spcBef>
                <a:spcPts val="0"/>
              </a:spcBef>
              <a:spcAft>
                <a:spcPts val="0"/>
              </a:spcAft>
              <a:defRPr/>
            </a:pPr>
            <a:r>
              <a:rPr lang="tr-TR" sz="3600" b="1" kern="0" dirty="0">
                <a:solidFill>
                  <a:sysClr val="windowText" lastClr="000000"/>
                </a:solidFill>
                <a:latin typeface="+mj-lt"/>
              </a:rPr>
              <a:t>CİLVEGÖZÜ </a:t>
            </a:r>
            <a:r>
              <a:rPr lang="tr-TR" sz="3600" b="1" kern="0" dirty="0">
                <a:solidFill>
                  <a:sysClr val="windowText" lastClr="000000"/>
                </a:solidFill>
                <a:latin typeface="Calibri"/>
              </a:rPr>
              <a:t>BORDER GATE </a:t>
            </a:r>
            <a:r>
              <a:rPr lang="tr-TR" sz="3200" b="1" kern="0" dirty="0">
                <a:solidFill>
                  <a:sysClr val="windowText" lastClr="000000"/>
                </a:solidFill>
                <a:latin typeface="Calibri"/>
              </a:rPr>
              <a:t>(</a:t>
            </a:r>
            <a:r>
              <a:rPr lang="tr-TR" sz="2400" b="1" kern="0" dirty="0" err="1">
                <a:solidFill>
                  <a:sysClr val="windowText" lastClr="000000"/>
                </a:solidFill>
                <a:latin typeface="Calibri"/>
              </a:rPr>
              <a:t>After</a:t>
            </a:r>
            <a:r>
              <a:rPr lang="tr-TR" sz="2400" b="1" kern="0" dirty="0">
                <a:solidFill>
                  <a:sysClr val="windowText" lastClr="000000"/>
                </a:solidFill>
                <a:latin typeface="Calibri"/>
              </a:rPr>
              <a:t> </a:t>
            </a:r>
            <a:r>
              <a:rPr lang="tr-TR" sz="2400" b="1" kern="0" dirty="0" err="1">
                <a:solidFill>
                  <a:sysClr val="windowText" lastClr="000000"/>
                </a:solidFill>
                <a:latin typeface="Calibri"/>
              </a:rPr>
              <a:t>Modernization</a:t>
            </a:r>
            <a:r>
              <a:rPr lang="tr-TR" sz="2400" b="1" kern="0" dirty="0">
                <a:solidFill>
                  <a:sysClr val="windowText" lastClr="000000"/>
                </a:solidFill>
                <a:latin typeface="Calibri"/>
              </a:rPr>
              <a:t>)</a:t>
            </a:r>
            <a:endParaRPr lang="tr-TR" sz="3200" b="1" kern="0" dirty="0">
              <a:solidFill>
                <a:sysClr val="windowText" lastClr="000000"/>
              </a:solidFill>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3250" name="Picture 2" descr="C:\Users\Sinem\Desktop\fotograflar seçmeler\Cilvegözü\pa,nt\Panorama 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16113"/>
            <a:ext cx="9144000" cy="306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2 Metin kutusu"/>
          <p:cNvSpPr txBox="1"/>
          <p:nvPr/>
        </p:nvSpPr>
        <p:spPr>
          <a:xfrm>
            <a:off x="0" y="0"/>
            <a:ext cx="9144000" cy="646113"/>
          </a:xfrm>
          <a:prstGeom prst="rect">
            <a:avLst/>
          </a:prstGeom>
          <a:solidFill>
            <a:sysClr val="window" lastClr="FFFFFF"/>
          </a:solidFill>
        </p:spPr>
        <p:txBody>
          <a:bodyPr>
            <a:spAutoFit/>
          </a:bodyPr>
          <a:lstStyle/>
          <a:p>
            <a:pPr algn="ctr" fontAlgn="auto">
              <a:spcBef>
                <a:spcPts val="0"/>
              </a:spcBef>
              <a:spcAft>
                <a:spcPts val="0"/>
              </a:spcAft>
              <a:defRPr/>
            </a:pPr>
            <a:r>
              <a:rPr lang="tr-TR" sz="3600" b="1" kern="0" dirty="0">
                <a:solidFill>
                  <a:sysClr val="windowText" lastClr="000000"/>
                </a:solidFill>
                <a:latin typeface="+mj-lt"/>
              </a:rPr>
              <a:t>CİLVEGÖZÜ </a:t>
            </a:r>
            <a:r>
              <a:rPr lang="tr-TR" sz="3600" b="1" kern="0" dirty="0">
                <a:solidFill>
                  <a:sysClr val="windowText" lastClr="000000"/>
                </a:solidFill>
                <a:latin typeface="Calibri"/>
              </a:rPr>
              <a:t>BORDER GATE </a:t>
            </a:r>
            <a:r>
              <a:rPr lang="tr-TR" sz="3200" b="1" kern="0" dirty="0">
                <a:solidFill>
                  <a:sysClr val="windowText" lastClr="000000"/>
                </a:solidFill>
                <a:latin typeface="Calibri"/>
              </a:rPr>
              <a:t>(</a:t>
            </a:r>
            <a:r>
              <a:rPr lang="tr-TR" sz="2400" b="1" kern="0" dirty="0" err="1">
                <a:solidFill>
                  <a:sysClr val="windowText" lastClr="000000"/>
                </a:solidFill>
                <a:latin typeface="Calibri"/>
              </a:rPr>
              <a:t>After</a:t>
            </a:r>
            <a:r>
              <a:rPr lang="tr-TR" sz="2400" b="1" kern="0" dirty="0">
                <a:solidFill>
                  <a:sysClr val="windowText" lastClr="000000"/>
                </a:solidFill>
                <a:latin typeface="Calibri"/>
              </a:rPr>
              <a:t> </a:t>
            </a:r>
            <a:r>
              <a:rPr lang="tr-TR" sz="2400" b="1" kern="0" dirty="0" err="1">
                <a:solidFill>
                  <a:sysClr val="windowText" lastClr="000000"/>
                </a:solidFill>
                <a:latin typeface="Calibri"/>
              </a:rPr>
              <a:t>Modernization</a:t>
            </a:r>
            <a:r>
              <a:rPr lang="tr-TR" sz="2400" b="1" kern="0" dirty="0">
                <a:solidFill>
                  <a:sysClr val="windowText" lastClr="000000"/>
                </a:solidFill>
                <a:latin typeface="Calibri"/>
              </a:rPr>
              <a:t>)</a:t>
            </a:r>
            <a:endParaRPr lang="tr-TR" sz="3200" b="1" kern="0" dirty="0">
              <a:solidFill>
                <a:sysClr val="windowText" lastClr="000000"/>
              </a:solidFill>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l="-1000" r="-1000"/>
          </a:stretch>
        </a:blipFill>
        <a:effectLst/>
      </p:bgPr>
    </p:bg>
    <p:spTree>
      <p:nvGrpSpPr>
        <p:cNvPr id="1" name=""/>
        <p:cNvGrpSpPr/>
        <p:nvPr/>
      </p:nvGrpSpPr>
      <p:grpSpPr>
        <a:xfrm>
          <a:off x="0" y="0"/>
          <a:ext cx="0" cy="0"/>
          <a:chOff x="0" y="0"/>
          <a:chExt cx="0" cy="0"/>
        </a:xfrm>
      </p:grpSpPr>
      <p:sp>
        <p:nvSpPr>
          <p:cNvPr id="48130" name="2 İçerik Yer Tutucusu"/>
          <p:cNvSpPr>
            <a:spLocks noGrp="1"/>
          </p:cNvSpPr>
          <p:nvPr>
            <p:ph idx="1"/>
          </p:nvPr>
        </p:nvSpPr>
        <p:spPr>
          <a:xfrm>
            <a:off x="457200" y="2857500"/>
            <a:ext cx="8229600" cy="1768475"/>
          </a:xfrm>
        </p:spPr>
        <p:txBody>
          <a:bodyPr/>
          <a:lstStyle/>
          <a:p>
            <a:pPr algn="ctr" eaLnBrk="1" hangingPunct="1">
              <a:buFont typeface="Arial" charset="0"/>
              <a:buNone/>
              <a:defRPr/>
            </a:pPr>
            <a:r>
              <a:rPr lang="tr-TR" sz="4000" b="1" dirty="0" smtClean="0">
                <a:solidFill>
                  <a:schemeClr val="bg1"/>
                </a:solidFill>
              </a:rPr>
              <a:t>SARP </a:t>
            </a:r>
            <a:r>
              <a:rPr lang="tr-TR" sz="4000" b="1" kern="0" dirty="0" smtClean="0">
                <a:solidFill>
                  <a:schemeClr val="bg1"/>
                </a:solidFill>
              </a:rPr>
              <a:t>BORDER GATE</a:t>
            </a:r>
            <a:endParaRPr lang="tr-TR" sz="4000" b="1" dirty="0" smtClean="0">
              <a:solidFill>
                <a:schemeClr val="bg1"/>
              </a:solidFill>
            </a:endParaRPr>
          </a:p>
          <a:p>
            <a:pPr algn="ctr" eaLnBrk="1" hangingPunct="1">
              <a:buFont typeface="Arial" charset="0"/>
              <a:buNone/>
              <a:defRPr/>
            </a:pPr>
            <a:r>
              <a:rPr lang="tr-TR" b="1" dirty="0" err="1" smtClean="0">
                <a:solidFill>
                  <a:schemeClr val="bg1"/>
                </a:solidFill>
              </a:rPr>
              <a:t>Turkey</a:t>
            </a:r>
            <a:r>
              <a:rPr lang="tr-TR" b="1" dirty="0" smtClean="0">
                <a:solidFill>
                  <a:schemeClr val="bg1"/>
                </a:solidFill>
              </a:rPr>
              <a:t> - Georgia</a:t>
            </a:r>
          </a:p>
          <a:p>
            <a:pPr eaLnBrk="1" hangingPunct="1">
              <a:buFont typeface="Arial" charset="0"/>
              <a:buNone/>
              <a:defRPr/>
            </a:pPr>
            <a:endParaRPr lang="tr-TR" dirty="0" smtClean="0">
              <a:solidFill>
                <a:schemeClr val="bg1"/>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l="-1000" r="-1000"/>
          </a:stretch>
        </a:blipFill>
        <a:effectLst/>
      </p:bgPr>
    </p:bg>
    <p:spTree>
      <p:nvGrpSpPr>
        <p:cNvPr id="1" name=""/>
        <p:cNvGrpSpPr/>
        <p:nvPr/>
      </p:nvGrpSpPr>
      <p:grpSpPr>
        <a:xfrm>
          <a:off x="0" y="0"/>
          <a:ext cx="0" cy="0"/>
          <a:chOff x="0" y="0"/>
          <a:chExt cx="0" cy="0"/>
        </a:xfrm>
      </p:grpSpPr>
      <p:sp>
        <p:nvSpPr>
          <p:cNvPr id="14338" name="2 İçerik Yer Tutucusu"/>
          <p:cNvSpPr>
            <a:spLocks noGrp="1"/>
          </p:cNvSpPr>
          <p:nvPr>
            <p:ph idx="1"/>
          </p:nvPr>
        </p:nvSpPr>
        <p:spPr>
          <a:xfrm>
            <a:off x="457200" y="2286000"/>
            <a:ext cx="8507413" cy="3840163"/>
          </a:xfrm>
        </p:spPr>
        <p:txBody>
          <a:bodyPr/>
          <a:lstStyle/>
          <a:p>
            <a:pPr algn="just" eaLnBrk="1" hangingPunct="1">
              <a:buClr>
                <a:srgbClr val="FFFF00"/>
              </a:buClr>
              <a:buFont typeface="Wingdings" pitchFamily="2" charset="2"/>
              <a:buChar char="Ø"/>
            </a:pPr>
            <a:r>
              <a:rPr lang="tr-TR" sz="4400" b="1" smtClean="0">
                <a:solidFill>
                  <a:srgbClr val="FFFF00"/>
                </a:solidFill>
              </a:rPr>
              <a:t>TOBB ;</a:t>
            </a:r>
          </a:p>
          <a:p>
            <a:pPr algn="just" eaLnBrk="1" hangingPunct="1">
              <a:buClr>
                <a:srgbClr val="FFFF00"/>
              </a:buClr>
              <a:buFont typeface="Wingdings" pitchFamily="2" charset="2"/>
              <a:buChar char="Ø"/>
            </a:pPr>
            <a:endParaRPr lang="tr-TR" sz="1200" smtClean="0">
              <a:solidFill>
                <a:schemeClr val="bg1"/>
              </a:solidFill>
            </a:endParaRPr>
          </a:p>
          <a:p>
            <a:pPr lvl="1" algn="just" eaLnBrk="1" hangingPunct="1">
              <a:buClr>
                <a:srgbClr val="FFFF00"/>
              </a:buClr>
              <a:buFont typeface="Wingdings" pitchFamily="2" charset="2"/>
              <a:buChar char="Ø"/>
            </a:pPr>
            <a:r>
              <a:rPr lang="tr-TR" smtClean="0">
                <a:solidFill>
                  <a:schemeClr val="bg1"/>
                </a:solidFill>
              </a:rPr>
              <a:t>The Union of Chambers and Commodity Exchanges</a:t>
            </a:r>
          </a:p>
          <a:p>
            <a:pPr lvl="1" algn="just" eaLnBrk="1" hangingPunct="1">
              <a:buClr>
                <a:srgbClr val="FFFF00"/>
              </a:buClr>
              <a:buFont typeface="Wingdings" pitchFamily="2" charset="2"/>
              <a:buChar char="Ø"/>
            </a:pPr>
            <a:endParaRPr lang="tr-TR" sz="1600" smtClean="0">
              <a:solidFill>
                <a:schemeClr val="bg1"/>
              </a:solidFill>
            </a:endParaRPr>
          </a:p>
          <a:p>
            <a:pPr lvl="1" algn="just" eaLnBrk="1" hangingPunct="1">
              <a:buClr>
                <a:srgbClr val="FFFF00"/>
              </a:buClr>
              <a:buFont typeface="Wingdings" pitchFamily="2" charset="2"/>
              <a:buChar char="Ø"/>
            </a:pPr>
            <a:r>
              <a:rPr lang="tr-TR" smtClean="0">
                <a:solidFill>
                  <a:schemeClr val="bg1"/>
                </a:solidFill>
              </a:rPr>
              <a:t>Umbrella organization for the Turkish Private Sector</a:t>
            </a:r>
          </a:p>
          <a:p>
            <a:pPr lvl="1" algn="just" eaLnBrk="1" hangingPunct="1">
              <a:buClr>
                <a:srgbClr val="FFFF00"/>
              </a:buClr>
              <a:buFont typeface="Wingdings" pitchFamily="2" charset="2"/>
              <a:buChar char="Ø"/>
            </a:pPr>
            <a:endParaRPr lang="tr-TR" sz="1600" smtClean="0">
              <a:solidFill>
                <a:schemeClr val="bg1"/>
              </a:solidFill>
            </a:endParaRPr>
          </a:p>
          <a:p>
            <a:pPr lvl="1" algn="just" eaLnBrk="1" hangingPunct="1">
              <a:buClr>
                <a:srgbClr val="FFFF00"/>
              </a:buClr>
              <a:buFont typeface="Wingdings" pitchFamily="2" charset="2"/>
              <a:buChar char="Ø"/>
            </a:pPr>
            <a:r>
              <a:rPr lang="tr-TR" smtClean="0">
                <a:solidFill>
                  <a:schemeClr val="bg1"/>
                </a:solidFill>
              </a:rPr>
              <a:t>1.3 million members</a:t>
            </a:r>
          </a:p>
          <a:p>
            <a:pPr lvl="1" algn="just" eaLnBrk="1" hangingPunct="1">
              <a:buClr>
                <a:srgbClr val="FFFF00"/>
              </a:buClr>
              <a:buFont typeface="Wingdings" pitchFamily="2" charset="2"/>
              <a:buChar char="Ø"/>
            </a:pPr>
            <a:endParaRPr lang="en-US" smtClean="0">
              <a:solidFill>
                <a:schemeClr val="bg1"/>
              </a:solidFill>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2 Metin kutusu"/>
          <p:cNvSpPr txBox="1"/>
          <p:nvPr/>
        </p:nvSpPr>
        <p:spPr>
          <a:xfrm>
            <a:off x="0" y="0"/>
            <a:ext cx="9144000" cy="646113"/>
          </a:xfrm>
          <a:prstGeom prst="rect">
            <a:avLst/>
          </a:prstGeom>
          <a:solidFill>
            <a:sysClr val="window" lastClr="FFFFFF"/>
          </a:solidFill>
        </p:spPr>
        <p:txBody>
          <a:bodyPr>
            <a:spAutoFit/>
          </a:bodyPr>
          <a:lstStyle/>
          <a:p>
            <a:pPr algn="ctr" fontAlgn="auto">
              <a:spcBef>
                <a:spcPts val="0"/>
              </a:spcBef>
              <a:spcAft>
                <a:spcPts val="0"/>
              </a:spcAft>
              <a:defRPr/>
            </a:pPr>
            <a:r>
              <a:rPr lang="tr-TR" sz="3600" b="1" kern="0" dirty="0">
                <a:solidFill>
                  <a:sysClr val="windowText" lastClr="000000"/>
                </a:solidFill>
                <a:latin typeface="+mn-lt"/>
              </a:rPr>
              <a:t>SARP </a:t>
            </a:r>
            <a:r>
              <a:rPr lang="tr-TR" sz="3600" b="1" kern="0" dirty="0">
                <a:solidFill>
                  <a:sysClr val="windowText" lastClr="000000"/>
                </a:solidFill>
                <a:latin typeface="Calibri"/>
              </a:rPr>
              <a:t>BORDER GATE </a:t>
            </a:r>
            <a:r>
              <a:rPr lang="tr-TR" sz="2400" b="1" kern="0" dirty="0">
                <a:solidFill>
                  <a:sysClr val="windowText" lastClr="000000"/>
                </a:solidFill>
                <a:latin typeface="Calibri"/>
              </a:rPr>
              <a:t>(</a:t>
            </a:r>
            <a:r>
              <a:rPr lang="tr-TR" sz="2400" b="1" kern="0" dirty="0" err="1">
                <a:solidFill>
                  <a:sysClr val="windowText" lastClr="000000"/>
                </a:solidFill>
                <a:latin typeface="Calibri"/>
              </a:rPr>
              <a:t>Before</a:t>
            </a:r>
            <a:r>
              <a:rPr lang="tr-TR" sz="2400" b="1" kern="0" dirty="0">
                <a:solidFill>
                  <a:sysClr val="windowText" lastClr="000000"/>
                </a:solidFill>
                <a:latin typeface="Calibri"/>
              </a:rPr>
              <a:t> </a:t>
            </a:r>
            <a:r>
              <a:rPr lang="tr-TR" sz="2400" b="1" kern="0" dirty="0" err="1">
                <a:solidFill>
                  <a:sysClr val="windowText" lastClr="000000"/>
                </a:solidFill>
                <a:latin typeface="Calibri"/>
              </a:rPr>
              <a:t>Modernization</a:t>
            </a:r>
            <a:r>
              <a:rPr lang="tr-TR" sz="2400" b="1" kern="0" dirty="0">
                <a:solidFill>
                  <a:sysClr val="windowText" lastClr="000000"/>
                </a:solidFill>
                <a:latin typeface="Calibri"/>
              </a:rPr>
              <a:t>)</a:t>
            </a:r>
            <a:endParaRPr lang="tr-TR" sz="3200" b="1" kern="0" dirty="0">
              <a:solidFill>
                <a:sysClr val="windowText" lastClr="000000"/>
              </a:solidFill>
              <a:latin typeface="+mn-lt"/>
            </a:endParaRPr>
          </a:p>
        </p:txBody>
      </p:sp>
      <p:pic>
        <p:nvPicPr>
          <p:cNvPr id="4" name="Content Placeholder 3" descr="C:\Users\Sinem Senkaya\Pictures\Pictures\KAPILARDAN FOTOLAR\SARP\1-SARP-ESKİ HALİ\DSC06011.JPG"/>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a:xfrm>
            <a:off x="0" y="714375"/>
            <a:ext cx="9144000" cy="6173788"/>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1 Metin kutusu"/>
          <p:cNvSpPr txBox="1"/>
          <p:nvPr/>
        </p:nvSpPr>
        <p:spPr>
          <a:xfrm>
            <a:off x="0" y="0"/>
            <a:ext cx="9144000" cy="646113"/>
          </a:xfrm>
          <a:prstGeom prst="rect">
            <a:avLst/>
          </a:prstGeom>
          <a:solidFill>
            <a:sysClr val="window" lastClr="FFFFFF"/>
          </a:solidFill>
        </p:spPr>
        <p:txBody>
          <a:bodyPr>
            <a:spAutoFit/>
          </a:bodyPr>
          <a:lstStyle/>
          <a:p>
            <a:pPr algn="ctr" fontAlgn="auto">
              <a:spcBef>
                <a:spcPts val="0"/>
              </a:spcBef>
              <a:spcAft>
                <a:spcPts val="0"/>
              </a:spcAft>
              <a:defRPr/>
            </a:pPr>
            <a:r>
              <a:rPr lang="tr-TR" sz="3600" b="1" kern="0" dirty="0">
                <a:solidFill>
                  <a:sysClr val="windowText" lastClr="000000"/>
                </a:solidFill>
                <a:latin typeface="+mn-lt"/>
              </a:rPr>
              <a:t>SARP BORDER GATE </a:t>
            </a:r>
            <a:r>
              <a:rPr lang="tr-TR" sz="2400" b="1" kern="0" dirty="0">
                <a:solidFill>
                  <a:sysClr val="windowText" lastClr="000000"/>
                </a:solidFill>
                <a:latin typeface="+mn-lt"/>
              </a:rPr>
              <a:t>(</a:t>
            </a:r>
            <a:r>
              <a:rPr lang="tr-TR" sz="2400" b="1" kern="0" dirty="0" err="1">
                <a:solidFill>
                  <a:sysClr val="windowText" lastClr="000000"/>
                </a:solidFill>
                <a:latin typeface="+mn-lt"/>
              </a:rPr>
              <a:t>After</a:t>
            </a:r>
            <a:r>
              <a:rPr lang="tr-TR" sz="2400" b="1" kern="0" dirty="0">
                <a:solidFill>
                  <a:sysClr val="windowText" lastClr="000000"/>
                </a:solidFill>
                <a:latin typeface="+mn-lt"/>
              </a:rPr>
              <a:t> </a:t>
            </a:r>
            <a:r>
              <a:rPr lang="tr-TR" sz="2400" b="1" kern="0" dirty="0" err="1">
                <a:solidFill>
                  <a:sysClr val="windowText" lastClr="000000"/>
                </a:solidFill>
                <a:latin typeface="+mn-lt"/>
              </a:rPr>
              <a:t>Modernization</a:t>
            </a:r>
            <a:r>
              <a:rPr lang="tr-TR" sz="2400" b="1" kern="0" dirty="0">
                <a:solidFill>
                  <a:sysClr val="windowText" lastClr="000000"/>
                </a:solidFill>
                <a:latin typeface="+mn-lt"/>
              </a:rPr>
              <a:t>)</a:t>
            </a:r>
          </a:p>
        </p:txBody>
      </p:sp>
      <p:pic>
        <p:nvPicPr>
          <p:cNvPr id="5939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4300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73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57238"/>
            <a:ext cx="9144000" cy="610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2 Metin kutusu"/>
          <p:cNvSpPr txBox="1"/>
          <p:nvPr/>
        </p:nvSpPr>
        <p:spPr>
          <a:xfrm>
            <a:off x="0" y="0"/>
            <a:ext cx="9144000" cy="646113"/>
          </a:xfrm>
          <a:prstGeom prst="rect">
            <a:avLst/>
          </a:prstGeom>
          <a:solidFill>
            <a:sysClr val="window" lastClr="FFFFFF"/>
          </a:solidFill>
        </p:spPr>
        <p:txBody>
          <a:bodyPr>
            <a:spAutoFit/>
          </a:bodyPr>
          <a:lstStyle/>
          <a:p>
            <a:pPr algn="ctr" fontAlgn="auto">
              <a:spcBef>
                <a:spcPts val="0"/>
              </a:spcBef>
              <a:spcAft>
                <a:spcPts val="0"/>
              </a:spcAft>
              <a:defRPr/>
            </a:pPr>
            <a:r>
              <a:rPr lang="tr-TR" sz="3600" b="1" kern="0" dirty="0">
                <a:solidFill>
                  <a:sysClr val="windowText" lastClr="000000"/>
                </a:solidFill>
                <a:latin typeface="+mn-lt"/>
              </a:rPr>
              <a:t>SARP BORDER GATE </a:t>
            </a:r>
            <a:r>
              <a:rPr lang="tr-TR" sz="2400" b="1" kern="0" dirty="0">
                <a:solidFill>
                  <a:sysClr val="windowText" lastClr="000000"/>
                </a:solidFill>
                <a:latin typeface="+mn-lt"/>
              </a:rPr>
              <a:t>(</a:t>
            </a:r>
            <a:r>
              <a:rPr lang="tr-TR" sz="2400" b="1" kern="0" dirty="0" err="1">
                <a:solidFill>
                  <a:sysClr val="windowText" lastClr="000000"/>
                </a:solidFill>
                <a:latin typeface="+mn-lt"/>
              </a:rPr>
              <a:t>After</a:t>
            </a:r>
            <a:r>
              <a:rPr lang="tr-TR" sz="2400" b="1" kern="0" dirty="0">
                <a:solidFill>
                  <a:sysClr val="windowText" lastClr="000000"/>
                </a:solidFill>
                <a:latin typeface="+mn-lt"/>
              </a:rPr>
              <a:t> </a:t>
            </a:r>
            <a:r>
              <a:rPr lang="tr-TR" sz="2400" b="1" kern="0" dirty="0" err="1">
                <a:solidFill>
                  <a:sysClr val="windowText" lastClr="000000"/>
                </a:solidFill>
                <a:latin typeface="+mn-lt"/>
              </a:rPr>
              <a:t>Modernization</a:t>
            </a:r>
            <a:r>
              <a:rPr lang="tr-TR" sz="2400" b="1" kern="0" dirty="0">
                <a:solidFill>
                  <a:sysClr val="windowText" lastClr="000000"/>
                </a:solidFill>
                <a:latin typeface="+mn-lt"/>
              </a:rPr>
              <a:t>)</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1 Metin kutusu"/>
          <p:cNvSpPr txBox="1"/>
          <p:nvPr/>
        </p:nvSpPr>
        <p:spPr>
          <a:xfrm>
            <a:off x="0" y="0"/>
            <a:ext cx="9144000" cy="646113"/>
          </a:xfrm>
          <a:prstGeom prst="rect">
            <a:avLst/>
          </a:prstGeom>
          <a:solidFill>
            <a:sysClr val="window" lastClr="FFFFFF"/>
          </a:solidFill>
        </p:spPr>
        <p:txBody>
          <a:bodyPr>
            <a:spAutoFit/>
          </a:bodyPr>
          <a:lstStyle/>
          <a:p>
            <a:pPr algn="ctr" fontAlgn="auto">
              <a:spcBef>
                <a:spcPts val="0"/>
              </a:spcBef>
              <a:spcAft>
                <a:spcPts val="0"/>
              </a:spcAft>
              <a:defRPr/>
            </a:pPr>
            <a:r>
              <a:rPr lang="tr-TR" sz="3600" b="1" kern="0" dirty="0">
                <a:solidFill>
                  <a:sysClr val="windowText" lastClr="000000"/>
                </a:solidFill>
                <a:latin typeface="+mn-lt"/>
              </a:rPr>
              <a:t>SARP BORDER GATE </a:t>
            </a:r>
            <a:r>
              <a:rPr lang="tr-TR" sz="2400" b="1" kern="0" dirty="0">
                <a:solidFill>
                  <a:sysClr val="windowText" lastClr="000000"/>
                </a:solidFill>
                <a:latin typeface="+mn-lt"/>
              </a:rPr>
              <a:t>(</a:t>
            </a:r>
            <a:r>
              <a:rPr lang="tr-TR" sz="2400" b="1" kern="0" dirty="0" err="1">
                <a:solidFill>
                  <a:sysClr val="windowText" lastClr="000000"/>
                </a:solidFill>
                <a:latin typeface="+mn-lt"/>
              </a:rPr>
              <a:t>After</a:t>
            </a:r>
            <a:r>
              <a:rPr lang="tr-TR" sz="2400" b="1" kern="0" dirty="0">
                <a:solidFill>
                  <a:sysClr val="windowText" lastClr="000000"/>
                </a:solidFill>
                <a:latin typeface="+mn-lt"/>
              </a:rPr>
              <a:t> </a:t>
            </a:r>
            <a:r>
              <a:rPr lang="tr-TR" sz="2400" b="1" kern="0" dirty="0" err="1">
                <a:solidFill>
                  <a:sysClr val="windowText" lastClr="000000"/>
                </a:solidFill>
                <a:latin typeface="+mn-lt"/>
              </a:rPr>
              <a:t>Modernization</a:t>
            </a:r>
            <a:r>
              <a:rPr lang="tr-TR" sz="2400" b="1" kern="0" dirty="0">
                <a:solidFill>
                  <a:sysClr val="windowText" lastClr="000000"/>
                </a:solidFill>
                <a:latin typeface="+mn-lt"/>
              </a:rPr>
              <a:t>)</a:t>
            </a:r>
          </a:p>
        </p:txBody>
      </p:sp>
      <p:pic>
        <p:nvPicPr>
          <p:cNvPr id="5837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14375"/>
            <a:ext cx="9144000" cy="614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1 Metin kutusu"/>
          <p:cNvSpPr txBox="1"/>
          <p:nvPr/>
        </p:nvSpPr>
        <p:spPr>
          <a:xfrm>
            <a:off x="0" y="0"/>
            <a:ext cx="9144000" cy="646113"/>
          </a:xfrm>
          <a:prstGeom prst="rect">
            <a:avLst/>
          </a:prstGeom>
          <a:solidFill>
            <a:sysClr val="window" lastClr="FFFFFF"/>
          </a:solidFill>
        </p:spPr>
        <p:txBody>
          <a:bodyPr>
            <a:spAutoFit/>
          </a:bodyPr>
          <a:lstStyle/>
          <a:p>
            <a:pPr algn="ctr" fontAlgn="auto">
              <a:spcBef>
                <a:spcPts val="0"/>
              </a:spcBef>
              <a:spcAft>
                <a:spcPts val="0"/>
              </a:spcAft>
              <a:defRPr/>
            </a:pPr>
            <a:r>
              <a:rPr lang="tr-TR" sz="3600" b="1" kern="0" dirty="0">
                <a:solidFill>
                  <a:sysClr val="windowText" lastClr="000000"/>
                </a:solidFill>
                <a:latin typeface="Calibri"/>
              </a:rPr>
              <a:t>SARP BORDER GATE </a:t>
            </a:r>
            <a:r>
              <a:rPr lang="tr-TR" sz="2400" b="1" kern="0" dirty="0">
                <a:solidFill>
                  <a:sysClr val="windowText" lastClr="000000"/>
                </a:solidFill>
                <a:latin typeface="Calibri"/>
              </a:rPr>
              <a:t>(</a:t>
            </a:r>
            <a:r>
              <a:rPr lang="tr-TR" sz="2400" b="1" kern="0" dirty="0" err="1">
                <a:solidFill>
                  <a:sysClr val="windowText" lastClr="000000"/>
                </a:solidFill>
                <a:latin typeface="Calibri"/>
              </a:rPr>
              <a:t>After</a:t>
            </a:r>
            <a:r>
              <a:rPr lang="tr-TR" sz="2400" b="1" kern="0" dirty="0">
                <a:solidFill>
                  <a:sysClr val="windowText" lastClr="000000"/>
                </a:solidFill>
                <a:latin typeface="Calibri"/>
              </a:rPr>
              <a:t> </a:t>
            </a:r>
            <a:r>
              <a:rPr lang="tr-TR" sz="2400" b="1" kern="0" dirty="0" err="1">
                <a:solidFill>
                  <a:sysClr val="windowText" lastClr="000000"/>
                </a:solidFill>
                <a:latin typeface="Calibri"/>
              </a:rPr>
              <a:t>Modernization</a:t>
            </a:r>
            <a:r>
              <a:rPr lang="tr-TR" sz="2400" b="1" kern="0" dirty="0">
                <a:solidFill>
                  <a:sysClr val="windowText" lastClr="000000"/>
                </a:solidFill>
                <a:latin typeface="Calibri"/>
              </a:rPr>
              <a:t>)</a:t>
            </a:r>
          </a:p>
        </p:txBody>
      </p:sp>
      <p:pic>
        <p:nvPicPr>
          <p:cNvPr id="60419" name="Picture 2" descr="G:\KAPI RESİMLERİ\SARP\jpg\IMG_971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85813"/>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1442" name="Picture 4" descr="C:\Users\Sinem\Desktop\fotograflar seçmeler\Sarp\paint\Panorama 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16113"/>
            <a:ext cx="9144000" cy="322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6 Metin kutusu"/>
          <p:cNvSpPr txBox="1"/>
          <p:nvPr/>
        </p:nvSpPr>
        <p:spPr>
          <a:xfrm>
            <a:off x="0" y="0"/>
            <a:ext cx="9144000" cy="646113"/>
          </a:xfrm>
          <a:prstGeom prst="rect">
            <a:avLst/>
          </a:prstGeom>
          <a:solidFill>
            <a:sysClr val="window" lastClr="FFFFFF"/>
          </a:solidFill>
        </p:spPr>
        <p:txBody>
          <a:bodyPr>
            <a:spAutoFit/>
          </a:bodyPr>
          <a:lstStyle/>
          <a:p>
            <a:pPr algn="ctr" fontAlgn="auto">
              <a:spcBef>
                <a:spcPts val="0"/>
              </a:spcBef>
              <a:spcAft>
                <a:spcPts val="0"/>
              </a:spcAft>
              <a:defRPr/>
            </a:pPr>
            <a:r>
              <a:rPr lang="tr-TR" sz="3600" b="1" kern="0" dirty="0">
                <a:solidFill>
                  <a:sysClr val="windowText" lastClr="000000"/>
                </a:solidFill>
                <a:latin typeface="Calibri"/>
              </a:rPr>
              <a:t>SARP BORDER GATE </a:t>
            </a:r>
            <a:r>
              <a:rPr lang="tr-TR" sz="2400" b="1" kern="0" dirty="0">
                <a:solidFill>
                  <a:sysClr val="windowText" lastClr="000000"/>
                </a:solidFill>
                <a:latin typeface="Calibri"/>
              </a:rPr>
              <a:t>(</a:t>
            </a:r>
            <a:r>
              <a:rPr lang="tr-TR" sz="2400" b="1" kern="0" dirty="0" err="1">
                <a:solidFill>
                  <a:sysClr val="windowText" lastClr="000000"/>
                </a:solidFill>
                <a:latin typeface="Calibri"/>
              </a:rPr>
              <a:t>After</a:t>
            </a:r>
            <a:r>
              <a:rPr lang="tr-TR" sz="2400" b="1" kern="0" dirty="0">
                <a:solidFill>
                  <a:sysClr val="windowText" lastClr="000000"/>
                </a:solidFill>
                <a:latin typeface="Calibri"/>
              </a:rPr>
              <a:t> </a:t>
            </a:r>
            <a:r>
              <a:rPr lang="tr-TR" sz="2400" b="1" kern="0" dirty="0" err="1">
                <a:solidFill>
                  <a:sysClr val="windowText" lastClr="000000"/>
                </a:solidFill>
                <a:latin typeface="Calibri"/>
              </a:rPr>
              <a:t>Modernization</a:t>
            </a:r>
            <a:r>
              <a:rPr lang="tr-TR" sz="2400" b="1" kern="0" dirty="0">
                <a:solidFill>
                  <a:sysClr val="windowText" lastClr="000000"/>
                </a:solidFill>
                <a:latin typeface="Calibri"/>
              </a:rPr>
              <a:t>)</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l="-1000" r="-1000"/>
          </a:stretch>
        </a:blipFill>
        <a:effectLst/>
      </p:bgPr>
    </p:bg>
    <p:spTree>
      <p:nvGrpSpPr>
        <p:cNvPr id="1" name=""/>
        <p:cNvGrpSpPr/>
        <p:nvPr/>
      </p:nvGrpSpPr>
      <p:grpSpPr>
        <a:xfrm>
          <a:off x="0" y="0"/>
          <a:ext cx="0" cy="0"/>
          <a:chOff x="0" y="0"/>
          <a:chExt cx="0" cy="0"/>
        </a:xfrm>
      </p:grpSpPr>
      <p:sp>
        <p:nvSpPr>
          <p:cNvPr id="59394" name="2 İçerik Yer Tutucusu"/>
          <p:cNvSpPr>
            <a:spLocks noGrp="1"/>
          </p:cNvSpPr>
          <p:nvPr>
            <p:ph idx="1"/>
          </p:nvPr>
        </p:nvSpPr>
        <p:spPr>
          <a:xfrm>
            <a:off x="457200" y="2874963"/>
            <a:ext cx="8229600" cy="1768475"/>
          </a:xfrm>
        </p:spPr>
        <p:txBody>
          <a:bodyPr/>
          <a:lstStyle/>
          <a:p>
            <a:pPr algn="ctr" eaLnBrk="1" hangingPunct="1">
              <a:buFont typeface="Arial" charset="0"/>
              <a:buNone/>
              <a:defRPr/>
            </a:pPr>
            <a:r>
              <a:rPr lang="tr-TR" sz="4000" b="1" dirty="0" smtClean="0">
                <a:solidFill>
                  <a:schemeClr val="bg1"/>
                </a:solidFill>
              </a:rPr>
              <a:t>HAMZABEYLİ </a:t>
            </a:r>
            <a:r>
              <a:rPr lang="tr-TR" sz="4000" b="1" kern="0" dirty="0" smtClean="0">
                <a:solidFill>
                  <a:schemeClr val="bg1"/>
                </a:solidFill>
              </a:rPr>
              <a:t>BORDER GATE</a:t>
            </a:r>
            <a:endParaRPr lang="tr-TR" sz="4000" b="1" dirty="0" smtClean="0">
              <a:solidFill>
                <a:schemeClr val="bg1"/>
              </a:solidFill>
            </a:endParaRPr>
          </a:p>
          <a:p>
            <a:pPr algn="ctr" eaLnBrk="1" hangingPunct="1">
              <a:buFont typeface="Arial" charset="0"/>
              <a:buNone/>
              <a:defRPr/>
            </a:pPr>
            <a:r>
              <a:rPr lang="tr-TR" b="1" dirty="0" err="1" smtClean="0">
                <a:solidFill>
                  <a:schemeClr val="bg1"/>
                </a:solidFill>
              </a:rPr>
              <a:t>Turkey</a:t>
            </a:r>
            <a:r>
              <a:rPr lang="tr-TR" b="1" dirty="0" smtClean="0">
                <a:solidFill>
                  <a:schemeClr val="bg1"/>
                </a:solidFill>
              </a:rPr>
              <a:t> - </a:t>
            </a:r>
            <a:r>
              <a:rPr lang="tr-TR" b="1" dirty="0" err="1" smtClean="0">
                <a:solidFill>
                  <a:schemeClr val="bg1"/>
                </a:solidFill>
              </a:rPr>
              <a:t>Bulgaria</a:t>
            </a:r>
            <a:endParaRPr lang="tr-TR" b="1" dirty="0" smtClean="0">
              <a:solidFill>
                <a:schemeClr val="bg1"/>
              </a:solidFill>
            </a:endParaRPr>
          </a:p>
          <a:p>
            <a:pPr eaLnBrk="1" hangingPunct="1">
              <a:buFont typeface="Arial" charset="0"/>
              <a:buNone/>
              <a:defRPr/>
            </a:pPr>
            <a:endParaRPr lang="tr-TR" dirty="0" smtClean="0">
              <a:solidFill>
                <a:schemeClr val="bg1"/>
              </a:solidFill>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4 Metin kutusu"/>
          <p:cNvSpPr txBox="1"/>
          <p:nvPr/>
        </p:nvSpPr>
        <p:spPr>
          <a:xfrm>
            <a:off x="0" y="0"/>
            <a:ext cx="9144000" cy="584775"/>
          </a:xfrm>
          <a:prstGeom prst="rect">
            <a:avLst/>
          </a:prstGeom>
          <a:solidFill>
            <a:sysClr val="window" lastClr="FFFFFF"/>
          </a:solidFill>
        </p:spPr>
        <p:txBody>
          <a:bodyPr>
            <a:spAutoFit/>
          </a:bodyPr>
          <a:lstStyle/>
          <a:p>
            <a:pPr algn="ctr" fontAlgn="auto">
              <a:spcBef>
                <a:spcPts val="0"/>
              </a:spcBef>
              <a:spcAft>
                <a:spcPts val="0"/>
              </a:spcAft>
              <a:defRPr/>
            </a:pPr>
            <a:r>
              <a:rPr lang="tr-TR" sz="3200" b="1" kern="0" dirty="0">
                <a:solidFill>
                  <a:sysClr val="windowText" lastClr="000000"/>
                </a:solidFill>
                <a:latin typeface="Calibri"/>
              </a:rPr>
              <a:t>HAMZABEYLİ </a:t>
            </a:r>
            <a:r>
              <a:rPr lang="tr-TR" sz="3200" b="1" kern="0" dirty="0" smtClean="0">
                <a:solidFill>
                  <a:sysClr val="windowText" lastClr="000000"/>
                </a:solidFill>
                <a:latin typeface="Calibri"/>
              </a:rPr>
              <a:t>BORDER GATE </a:t>
            </a:r>
            <a:r>
              <a:rPr lang="tr-TR" sz="2400" b="1" kern="0" dirty="0" smtClean="0">
                <a:solidFill>
                  <a:sysClr val="windowText" lastClr="000000"/>
                </a:solidFill>
                <a:latin typeface="Calibri"/>
              </a:rPr>
              <a:t>(</a:t>
            </a:r>
            <a:r>
              <a:rPr lang="tr-TR" sz="2400" b="1" kern="0" dirty="0" err="1" smtClean="0">
                <a:solidFill>
                  <a:sysClr val="windowText" lastClr="000000"/>
                </a:solidFill>
                <a:latin typeface="Calibri"/>
              </a:rPr>
              <a:t>Before</a:t>
            </a:r>
            <a:r>
              <a:rPr lang="tr-TR" sz="2400" b="1" kern="0" dirty="0" smtClean="0">
                <a:solidFill>
                  <a:sysClr val="windowText" lastClr="000000"/>
                </a:solidFill>
                <a:latin typeface="Calibri"/>
              </a:rPr>
              <a:t> </a:t>
            </a:r>
            <a:r>
              <a:rPr lang="tr-TR" sz="2400" b="1" kern="0" dirty="0" err="1" smtClean="0">
                <a:solidFill>
                  <a:sysClr val="windowText" lastClr="000000"/>
                </a:solidFill>
                <a:latin typeface="Calibri"/>
              </a:rPr>
              <a:t>Modernization</a:t>
            </a:r>
            <a:r>
              <a:rPr lang="tr-TR" sz="2400" b="1" kern="0" dirty="0" smtClean="0">
                <a:solidFill>
                  <a:sysClr val="windowText" lastClr="000000"/>
                </a:solidFill>
                <a:latin typeface="Calibri"/>
              </a:rPr>
              <a:t>)</a:t>
            </a:r>
            <a:endParaRPr lang="tr-TR" sz="3200" b="1" kern="0" dirty="0">
              <a:solidFill>
                <a:sysClr val="windowText" lastClr="000000"/>
              </a:solidFill>
              <a:latin typeface="Calibri"/>
            </a:endParaRPr>
          </a:p>
        </p:txBody>
      </p:sp>
      <p:pic>
        <p:nvPicPr>
          <p:cNvPr id="4" name="Picture 2"/>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a:xfrm>
            <a:off x="0" y="714375"/>
            <a:ext cx="9144000" cy="6143625"/>
          </a:xfrm>
          <a:noFill/>
        </p:spPr>
      </p:pic>
    </p:spTree>
    <p:extLst>
      <p:ext uri="{BB962C8B-B14F-4D97-AF65-F5344CB8AC3E}">
        <p14:creationId xmlns:p14="http://schemas.microsoft.com/office/powerpoint/2010/main" val="5867245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3010" name="Picture 2" descr="C:\Users\ssenkaya\Pictures\SALİH CEM FOTOLAR\Ediirne\EDIRNE_SINIR_KAPILAR_TABLO_OLACAKLAR_3\EDIRNE_SINIR_KAPILAR_TABLO_OLACAKLAR\HAMZABEYLI_TABLO\DSC03889-KÜÇÜK.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08050"/>
            <a:ext cx="9180513" cy="594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4 Metin kutusu"/>
          <p:cNvSpPr txBox="1"/>
          <p:nvPr/>
        </p:nvSpPr>
        <p:spPr>
          <a:xfrm>
            <a:off x="0" y="107921"/>
            <a:ext cx="9144000" cy="584775"/>
          </a:xfrm>
          <a:prstGeom prst="rect">
            <a:avLst/>
          </a:prstGeom>
          <a:solidFill>
            <a:sysClr val="window" lastClr="FFFFFF"/>
          </a:solidFill>
        </p:spPr>
        <p:txBody>
          <a:bodyPr>
            <a:spAutoFit/>
          </a:bodyPr>
          <a:lstStyle/>
          <a:p>
            <a:pPr algn="ctr" fontAlgn="auto">
              <a:spcBef>
                <a:spcPts val="0"/>
              </a:spcBef>
              <a:spcAft>
                <a:spcPts val="0"/>
              </a:spcAft>
              <a:defRPr/>
            </a:pPr>
            <a:r>
              <a:rPr lang="tr-TR" sz="3200" b="1" kern="0" dirty="0">
                <a:solidFill>
                  <a:sysClr val="windowText" lastClr="000000"/>
                </a:solidFill>
                <a:latin typeface="Calibri"/>
              </a:rPr>
              <a:t>HAMZABEYLİ </a:t>
            </a:r>
            <a:r>
              <a:rPr lang="tr-TR" sz="3200" b="1" kern="0" dirty="0" smtClean="0">
                <a:solidFill>
                  <a:sysClr val="windowText" lastClr="000000"/>
                </a:solidFill>
                <a:latin typeface="Calibri"/>
              </a:rPr>
              <a:t>BORDER GATE </a:t>
            </a:r>
            <a:r>
              <a:rPr lang="tr-TR" sz="2400" b="1" kern="0" dirty="0" smtClean="0">
                <a:solidFill>
                  <a:sysClr val="windowText" lastClr="000000"/>
                </a:solidFill>
                <a:latin typeface="Calibri"/>
              </a:rPr>
              <a:t>(</a:t>
            </a:r>
            <a:r>
              <a:rPr lang="tr-TR" sz="2400" b="1" kern="0" dirty="0" err="1" smtClean="0">
                <a:solidFill>
                  <a:sysClr val="windowText" lastClr="000000"/>
                </a:solidFill>
                <a:latin typeface="Calibri"/>
              </a:rPr>
              <a:t>After</a:t>
            </a:r>
            <a:r>
              <a:rPr lang="tr-TR" sz="2400" b="1" kern="0" dirty="0" smtClean="0">
                <a:solidFill>
                  <a:sysClr val="windowText" lastClr="000000"/>
                </a:solidFill>
                <a:latin typeface="Calibri"/>
              </a:rPr>
              <a:t> </a:t>
            </a:r>
            <a:r>
              <a:rPr lang="tr-TR" sz="2400" b="1" kern="0" dirty="0" err="1" smtClean="0">
                <a:solidFill>
                  <a:sysClr val="windowText" lastClr="000000"/>
                </a:solidFill>
                <a:latin typeface="Calibri"/>
              </a:rPr>
              <a:t>Modernization</a:t>
            </a:r>
            <a:r>
              <a:rPr lang="tr-TR" sz="2400" b="1" kern="0" dirty="0" smtClean="0">
                <a:solidFill>
                  <a:sysClr val="windowText" lastClr="000000"/>
                </a:solidFill>
                <a:latin typeface="Calibri"/>
              </a:rPr>
              <a:t>)</a:t>
            </a:r>
            <a:endParaRPr lang="tr-TR" sz="3200" b="1" kern="0" dirty="0">
              <a:solidFill>
                <a:sysClr val="windowText" lastClr="000000"/>
              </a:solidFill>
              <a:latin typeface="Calibri"/>
            </a:endParaRPr>
          </a:p>
        </p:txBody>
      </p:sp>
    </p:spTree>
    <p:extLst>
      <p:ext uri="{BB962C8B-B14F-4D97-AF65-F5344CB8AC3E}">
        <p14:creationId xmlns:p14="http://schemas.microsoft.com/office/powerpoint/2010/main" val="267797534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4034" name="Picture 2" descr="C:\Users\ssenkaya\Pictures\SALİH CEM FOTOLAR\Ediirne\EDIRNE_SINIR_KAPILAR_TABLO_OLACAKLAR_3\EDIRNE_SINIR_KAPILAR_TABLO_OLACAKLAR\HAMZABEYLI_TABLO\DSC03449_KÜÇÜK.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 y="882650"/>
            <a:ext cx="9131300" cy="602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4 Metin kutusu"/>
          <p:cNvSpPr txBox="1"/>
          <p:nvPr/>
        </p:nvSpPr>
        <p:spPr>
          <a:xfrm>
            <a:off x="0" y="118373"/>
            <a:ext cx="9144000" cy="646331"/>
          </a:xfrm>
          <a:prstGeom prst="rect">
            <a:avLst/>
          </a:prstGeom>
          <a:solidFill>
            <a:sysClr val="window" lastClr="FFFFFF"/>
          </a:solidFill>
        </p:spPr>
        <p:txBody>
          <a:bodyPr>
            <a:spAutoFit/>
          </a:bodyPr>
          <a:lstStyle/>
          <a:p>
            <a:pPr algn="ctr" fontAlgn="auto">
              <a:spcBef>
                <a:spcPts val="0"/>
              </a:spcBef>
              <a:spcAft>
                <a:spcPts val="0"/>
              </a:spcAft>
              <a:defRPr/>
            </a:pPr>
            <a:r>
              <a:rPr lang="tr-TR" sz="3200" b="1" kern="0" dirty="0" smtClean="0">
                <a:solidFill>
                  <a:sysClr val="windowText" lastClr="000000"/>
                </a:solidFill>
                <a:latin typeface="Calibri"/>
              </a:rPr>
              <a:t>HAMZABEYLİ BORDER GATE</a:t>
            </a:r>
            <a:r>
              <a:rPr lang="tr-TR" sz="3600" b="1" kern="0" dirty="0" smtClean="0">
                <a:solidFill>
                  <a:sysClr val="windowText" lastClr="000000"/>
                </a:solidFill>
                <a:latin typeface="Calibri"/>
              </a:rPr>
              <a:t> </a:t>
            </a:r>
            <a:r>
              <a:rPr lang="tr-TR" sz="2400" b="1" kern="0" dirty="0" smtClean="0">
                <a:solidFill>
                  <a:sysClr val="windowText" lastClr="000000"/>
                </a:solidFill>
                <a:latin typeface="Calibri"/>
              </a:rPr>
              <a:t>(</a:t>
            </a:r>
            <a:r>
              <a:rPr lang="tr-TR" sz="2400" b="1" kern="0" dirty="0" err="1" smtClean="0">
                <a:solidFill>
                  <a:sysClr val="windowText" lastClr="000000"/>
                </a:solidFill>
                <a:latin typeface="Calibri"/>
              </a:rPr>
              <a:t>After</a:t>
            </a:r>
            <a:r>
              <a:rPr lang="tr-TR" sz="2400" b="1" kern="0" dirty="0" smtClean="0">
                <a:solidFill>
                  <a:sysClr val="windowText" lastClr="000000"/>
                </a:solidFill>
                <a:latin typeface="Calibri"/>
              </a:rPr>
              <a:t> </a:t>
            </a:r>
            <a:r>
              <a:rPr lang="tr-TR" sz="2400" b="1" kern="0" dirty="0" err="1" smtClean="0">
                <a:solidFill>
                  <a:sysClr val="windowText" lastClr="000000"/>
                </a:solidFill>
                <a:latin typeface="Calibri"/>
              </a:rPr>
              <a:t>Modernization</a:t>
            </a:r>
            <a:r>
              <a:rPr lang="tr-TR" sz="2400" b="1" kern="0" dirty="0" smtClean="0">
                <a:solidFill>
                  <a:sysClr val="windowText" lastClr="000000"/>
                </a:solidFill>
                <a:latin typeface="Calibri"/>
              </a:rPr>
              <a:t>)</a:t>
            </a:r>
            <a:endParaRPr lang="tr-TR" sz="3600" b="1" kern="0" dirty="0">
              <a:solidFill>
                <a:sysClr val="windowText" lastClr="000000"/>
              </a:solidFill>
              <a:latin typeface="Calibri"/>
            </a:endParaRPr>
          </a:p>
        </p:txBody>
      </p:sp>
    </p:spTree>
    <p:extLst>
      <p:ext uri="{BB962C8B-B14F-4D97-AF65-F5344CB8AC3E}">
        <p14:creationId xmlns:p14="http://schemas.microsoft.com/office/powerpoint/2010/main" val="213047026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l="-1000" r="-1000"/>
          </a:stretch>
        </a:blipFill>
        <a:effectLst/>
      </p:bgPr>
    </p:bg>
    <p:spTree>
      <p:nvGrpSpPr>
        <p:cNvPr id="1" name=""/>
        <p:cNvGrpSpPr/>
        <p:nvPr/>
      </p:nvGrpSpPr>
      <p:grpSpPr>
        <a:xfrm>
          <a:off x="0" y="0"/>
          <a:ext cx="0" cy="0"/>
          <a:chOff x="0" y="0"/>
          <a:chExt cx="0" cy="0"/>
        </a:xfrm>
      </p:grpSpPr>
      <p:sp>
        <p:nvSpPr>
          <p:cNvPr id="8195" name="2 İçerik Yer Tutucusu"/>
          <p:cNvSpPr>
            <a:spLocks noGrp="1"/>
          </p:cNvSpPr>
          <p:nvPr>
            <p:ph idx="1"/>
          </p:nvPr>
        </p:nvSpPr>
        <p:spPr>
          <a:xfrm>
            <a:off x="457200" y="2286000"/>
            <a:ext cx="8229600" cy="3840163"/>
          </a:xfrm>
        </p:spPr>
        <p:txBody>
          <a:bodyPr/>
          <a:lstStyle/>
          <a:p>
            <a:pPr marL="0" indent="0" algn="ctr" eaLnBrk="1" hangingPunct="1">
              <a:buClr>
                <a:srgbClr val="FFFF00"/>
              </a:buClr>
              <a:buFont typeface="Arial" charset="0"/>
              <a:buNone/>
              <a:defRPr/>
            </a:pPr>
            <a:endParaRPr lang="en-US" dirty="0" smtClean="0">
              <a:solidFill>
                <a:schemeClr val="bg1"/>
              </a:solidFill>
            </a:endParaRPr>
          </a:p>
          <a:p>
            <a:pPr algn="ctr" eaLnBrk="1" hangingPunct="1">
              <a:buClr>
                <a:srgbClr val="FFFF00"/>
              </a:buClr>
              <a:buFont typeface="Wingdings" pitchFamily="2" charset="2"/>
              <a:buChar char="Ø"/>
              <a:defRPr/>
            </a:pPr>
            <a:endParaRPr lang="en-US" dirty="0" smtClean="0">
              <a:solidFill>
                <a:schemeClr val="bg1"/>
              </a:solidFill>
            </a:endParaRPr>
          </a:p>
        </p:txBody>
      </p:sp>
      <p:graphicFrame>
        <p:nvGraphicFramePr>
          <p:cNvPr id="2" name="Diyagram 1"/>
          <p:cNvGraphicFramePr/>
          <p:nvPr/>
        </p:nvGraphicFramePr>
        <p:xfrm>
          <a:off x="1043608" y="1397000"/>
          <a:ext cx="7272808" cy="462428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17490979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2 Metin kutusu"/>
          <p:cNvSpPr txBox="1"/>
          <p:nvPr/>
        </p:nvSpPr>
        <p:spPr>
          <a:xfrm>
            <a:off x="0" y="0"/>
            <a:ext cx="9144000" cy="646113"/>
          </a:xfrm>
          <a:prstGeom prst="rect">
            <a:avLst/>
          </a:prstGeom>
          <a:solidFill>
            <a:sysClr val="window" lastClr="FFFFFF"/>
          </a:solidFill>
        </p:spPr>
        <p:txBody>
          <a:bodyPr>
            <a:spAutoFit/>
          </a:bodyPr>
          <a:lstStyle/>
          <a:p>
            <a:pPr algn="ctr" fontAlgn="auto">
              <a:spcBef>
                <a:spcPts val="0"/>
              </a:spcBef>
              <a:spcAft>
                <a:spcPts val="0"/>
              </a:spcAft>
              <a:defRPr/>
            </a:pPr>
            <a:r>
              <a:rPr lang="tr-TR" sz="3600" b="1" kern="0" dirty="0">
                <a:solidFill>
                  <a:sysClr val="windowText" lastClr="000000"/>
                </a:solidFill>
                <a:latin typeface="Calibri"/>
              </a:rPr>
              <a:t>HAMZABEYLİ BORDER GATE </a:t>
            </a:r>
            <a:r>
              <a:rPr lang="tr-TR" sz="2400" b="1" kern="0" dirty="0">
                <a:solidFill>
                  <a:sysClr val="windowText" lastClr="000000"/>
                </a:solidFill>
                <a:latin typeface="Calibri"/>
              </a:rPr>
              <a:t>(</a:t>
            </a:r>
            <a:r>
              <a:rPr lang="tr-TR" sz="2400" b="1" kern="0" dirty="0" err="1">
                <a:solidFill>
                  <a:sysClr val="windowText" lastClr="000000"/>
                </a:solidFill>
                <a:latin typeface="Calibri"/>
              </a:rPr>
              <a:t>After</a:t>
            </a:r>
            <a:r>
              <a:rPr lang="tr-TR" sz="2400" b="1" kern="0" dirty="0">
                <a:solidFill>
                  <a:sysClr val="windowText" lastClr="000000"/>
                </a:solidFill>
                <a:latin typeface="Calibri"/>
              </a:rPr>
              <a:t> </a:t>
            </a:r>
            <a:r>
              <a:rPr lang="tr-TR" sz="2400" b="1" kern="0" dirty="0" err="1">
                <a:solidFill>
                  <a:sysClr val="windowText" lastClr="000000"/>
                </a:solidFill>
                <a:latin typeface="Calibri"/>
              </a:rPr>
              <a:t>Modernization</a:t>
            </a:r>
            <a:r>
              <a:rPr lang="tr-TR" sz="2400" b="1" kern="0" dirty="0">
                <a:solidFill>
                  <a:sysClr val="windowText" lastClr="000000"/>
                </a:solidFill>
                <a:latin typeface="Calibri"/>
              </a:rPr>
              <a:t>)</a:t>
            </a:r>
            <a:endParaRPr lang="tr-TR" sz="3600" b="1" kern="0" dirty="0">
              <a:solidFill>
                <a:sysClr val="windowText" lastClr="000000"/>
              </a:solidFill>
            </a:endParaRPr>
          </a:p>
        </p:txBody>
      </p:sp>
      <p:pic>
        <p:nvPicPr>
          <p:cNvPr id="67587" name="Picture 2" descr="G:\KAPI RESİMLERİ\HAMZABEYLİ\jpg\IMG_740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62000"/>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86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52575"/>
            <a:ext cx="9144000" cy="409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2 Metin kutusu"/>
          <p:cNvSpPr txBox="1"/>
          <p:nvPr/>
        </p:nvSpPr>
        <p:spPr>
          <a:xfrm>
            <a:off x="0" y="0"/>
            <a:ext cx="9144000" cy="646113"/>
          </a:xfrm>
          <a:prstGeom prst="rect">
            <a:avLst/>
          </a:prstGeom>
          <a:solidFill>
            <a:sysClr val="window" lastClr="FFFFFF"/>
          </a:solidFill>
        </p:spPr>
        <p:txBody>
          <a:bodyPr>
            <a:spAutoFit/>
          </a:bodyPr>
          <a:lstStyle/>
          <a:p>
            <a:pPr algn="ctr" fontAlgn="auto">
              <a:spcBef>
                <a:spcPts val="0"/>
              </a:spcBef>
              <a:spcAft>
                <a:spcPts val="0"/>
              </a:spcAft>
              <a:defRPr/>
            </a:pPr>
            <a:r>
              <a:rPr lang="tr-TR" sz="3600" b="1" kern="0" dirty="0">
                <a:solidFill>
                  <a:sysClr val="windowText" lastClr="000000"/>
                </a:solidFill>
                <a:latin typeface="+mj-lt"/>
              </a:rPr>
              <a:t>HAMZABEYLİ </a:t>
            </a:r>
            <a:r>
              <a:rPr lang="tr-TR" sz="3600" b="1" kern="0" dirty="0">
                <a:solidFill>
                  <a:sysClr val="windowText" lastClr="000000"/>
                </a:solidFill>
                <a:latin typeface="Calibri"/>
              </a:rPr>
              <a:t>BORDER GATE </a:t>
            </a:r>
            <a:r>
              <a:rPr lang="tr-TR" sz="2400" b="1" kern="0" dirty="0">
                <a:solidFill>
                  <a:sysClr val="windowText" lastClr="000000"/>
                </a:solidFill>
                <a:latin typeface="Calibri"/>
              </a:rPr>
              <a:t>(</a:t>
            </a:r>
            <a:r>
              <a:rPr lang="tr-TR" sz="2400" b="1" kern="0" dirty="0" err="1">
                <a:solidFill>
                  <a:sysClr val="windowText" lastClr="000000"/>
                </a:solidFill>
                <a:latin typeface="Calibri"/>
              </a:rPr>
              <a:t>After</a:t>
            </a:r>
            <a:r>
              <a:rPr lang="tr-TR" sz="2400" b="1" kern="0" dirty="0">
                <a:solidFill>
                  <a:sysClr val="windowText" lastClr="000000"/>
                </a:solidFill>
                <a:latin typeface="Calibri"/>
              </a:rPr>
              <a:t> </a:t>
            </a:r>
            <a:r>
              <a:rPr lang="tr-TR" sz="2400" b="1" kern="0" dirty="0" err="1">
                <a:solidFill>
                  <a:sysClr val="windowText" lastClr="000000"/>
                </a:solidFill>
                <a:latin typeface="Calibri"/>
              </a:rPr>
              <a:t>Modernization</a:t>
            </a:r>
            <a:r>
              <a:rPr lang="tr-TR" sz="2400" b="1" kern="0" dirty="0">
                <a:solidFill>
                  <a:sysClr val="windowText" lastClr="000000"/>
                </a:solidFill>
                <a:latin typeface="Calibri"/>
              </a:rPr>
              <a:t>)</a:t>
            </a:r>
            <a:endParaRPr lang="tr-TR" sz="3600" b="1" kern="0" dirty="0">
              <a:solidFill>
                <a:sysClr val="windowText" lastClr="000000"/>
              </a:solidFill>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l="-1000" r="-1000"/>
          </a:stretch>
        </a:blipFill>
        <a:effectLst/>
      </p:bgPr>
    </p:bg>
    <p:spTree>
      <p:nvGrpSpPr>
        <p:cNvPr id="1" name=""/>
        <p:cNvGrpSpPr/>
        <p:nvPr/>
      </p:nvGrpSpPr>
      <p:grpSpPr>
        <a:xfrm>
          <a:off x="0" y="0"/>
          <a:ext cx="0" cy="0"/>
          <a:chOff x="0" y="0"/>
          <a:chExt cx="0" cy="0"/>
        </a:xfrm>
      </p:grpSpPr>
      <p:sp>
        <p:nvSpPr>
          <p:cNvPr id="69634" name="2 İçerik Yer Tutucusu"/>
          <p:cNvSpPr>
            <a:spLocks noGrp="1"/>
          </p:cNvSpPr>
          <p:nvPr>
            <p:ph idx="1"/>
          </p:nvPr>
        </p:nvSpPr>
        <p:spPr/>
        <p:txBody>
          <a:bodyPr/>
          <a:lstStyle/>
          <a:p>
            <a:pPr algn="ctr" eaLnBrk="1" hangingPunct="1">
              <a:buFont typeface="Arial" charset="0"/>
              <a:buNone/>
            </a:pPr>
            <a:endParaRPr lang="tr-TR" b="1" smtClean="0">
              <a:solidFill>
                <a:schemeClr val="bg1"/>
              </a:solidFill>
            </a:endParaRPr>
          </a:p>
          <a:p>
            <a:pPr algn="ctr" eaLnBrk="1" hangingPunct="1">
              <a:buFont typeface="Arial" charset="0"/>
              <a:buNone/>
            </a:pPr>
            <a:endParaRPr lang="tr-TR" b="1" smtClean="0">
              <a:solidFill>
                <a:schemeClr val="bg1"/>
              </a:solidFill>
            </a:endParaRPr>
          </a:p>
          <a:p>
            <a:pPr algn="ctr" eaLnBrk="1" hangingPunct="1">
              <a:buFont typeface="Arial" charset="0"/>
              <a:buNone/>
            </a:pPr>
            <a:r>
              <a:rPr lang="tr-TR" sz="3600" b="1" smtClean="0">
                <a:solidFill>
                  <a:schemeClr val="bg1"/>
                </a:solidFill>
              </a:rPr>
              <a:t>THANK YOU</a:t>
            </a:r>
          </a:p>
          <a:p>
            <a:pPr algn="ctr" eaLnBrk="1" hangingPunct="1">
              <a:buFont typeface="Arial" charset="0"/>
              <a:buNone/>
            </a:pPr>
            <a:endParaRPr lang="tr-TR" sz="3600" b="1" smtClean="0">
              <a:solidFill>
                <a:schemeClr val="bg1"/>
              </a:solidFill>
            </a:endParaRPr>
          </a:p>
          <a:p>
            <a:pPr algn="ctr" eaLnBrk="1" hangingPunct="1">
              <a:buFont typeface="Arial" charset="0"/>
              <a:buNone/>
            </a:pPr>
            <a:endParaRPr lang="tr-TR" b="1" smtClean="0">
              <a:solidFill>
                <a:schemeClr val="bg1"/>
              </a:solidFill>
            </a:endParaRPr>
          </a:p>
          <a:p>
            <a:pPr algn="ctr" eaLnBrk="1" hangingPunct="1">
              <a:buFont typeface="Arial" charset="0"/>
              <a:buNone/>
            </a:pPr>
            <a:r>
              <a:rPr lang="tr-TR" sz="2400" b="1" smtClean="0">
                <a:solidFill>
                  <a:schemeClr val="bg1"/>
                </a:solidFill>
              </a:rPr>
              <a:t>www.gtias.com.tr  </a:t>
            </a:r>
          </a:p>
          <a:p>
            <a:pPr algn="ctr" eaLnBrk="1" hangingPunct="1">
              <a:buFont typeface="Arial" charset="0"/>
              <a:buNone/>
            </a:pPr>
            <a:endParaRPr lang="tr-TR" b="1" smtClean="0">
              <a:solidFill>
                <a:schemeClr val="bg1"/>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l="-1000" r="-1000"/>
          </a:stretch>
        </a:blipFill>
        <a:effectLst/>
      </p:bgPr>
    </p:bg>
    <p:spTree>
      <p:nvGrpSpPr>
        <p:cNvPr id="1" name=""/>
        <p:cNvGrpSpPr/>
        <p:nvPr/>
      </p:nvGrpSpPr>
      <p:grpSpPr>
        <a:xfrm>
          <a:off x="0" y="0"/>
          <a:ext cx="0" cy="0"/>
          <a:chOff x="0" y="0"/>
          <a:chExt cx="0" cy="0"/>
        </a:xfrm>
      </p:grpSpPr>
      <p:sp>
        <p:nvSpPr>
          <p:cNvPr id="17410" name="1 Başlık"/>
          <p:cNvSpPr>
            <a:spLocks noGrp="1"/>
          </p:cNvSpPr>
          <p:nvPr>
            <p:ph type="title"/>
          </p:nvPr>
        </p:nvSpPr>
        <p:spPr>
          <a:xfrm>
            <a:off x="428625" y="1285875"/>
            <a:ext cx="8229600" cy="1143000"/>
          </a:xfrm>
        </p:spPr>
        <p:txBody>
          <a:bodyPr/>
          <a:lstStyle/>
          <a:p>
            <a:pPr eaLnBrk="1" hangingPunct="1"/>
            <a:r>
              <a:rPr lang="tr-TR" sz="3200" b="1" smtClean="0">
                <a:solidFill>
                  <a:srgbClr val="FF0000"/>
                </a:solidFill>
              </a:rPr>
              <a:t>WHO IS GTİ? </a:t>
            </a:r>
          </a:p>
        </p:txBody>
      </p:sp>
      <p:sp>
        <p:nvSpPr>
          <p:cNvPr id="17411" name="2 İçerik Yer Tutucusu"/>
          <p:cNvSpPr>
            <a:spLocks noGrp="1"/>
          </p:cNvSpPr>
          <p:nvPr>
            <p:ph idx="1"/>
          </p:nvPr>
        </p:nvSpPr>
        <p:spPr>
          <a:xfrm>
            <a:off x="457200" y="2286000"/>
            <a:ext cx="8229600" cy="3840163"/>
          </a:xfrm>
        </p:spPr>
        <p:txBody>
          <a:bodyPr/>
          <a:lstStyle/>
          <a:p>
            <a:pPr algn="just" eaLnBrk="1" hangingPunct="1">
              <a:buClr>
                <a:srgbClr val="FFFF00"/>
              </a:buClr>
              <a:buFont typeface="Wingdings" pitchFamily="2" charset="2"/>
              <a:buChar char="Ø"/>
            </a:pPr>
            <a:r>
              <a:rPr lang="en-US" dirty="0" smtClean="0">
                <a:solidFill>
                  <a:schemeClr val="bg1"/>
                </a:solidFill>
              </a:rPr>
              <a:t>Incorporated: 2005 </a:t>
            </a:r>
            <a:endParaRPr lang="tr-TR" dirty="0" smtClean="0">
              <a:solidFill>
                <a:schemeClr val="bg1"/>
              </a:solidFill>
            </a:endParaRPr>
          </a:p>
          <a:p>
            <a:pPr algn="just" eaLnBrk="1" hangingPunct="1">
              <a:buClr>
                <a:srgbClr val="FFFF00"/>
              </a:buClr>
              <a:buFont typeface="Wingdings" pitchFamily="2" charset="2"/>
              <a:buChar char="Ø"/>
            </a:pPr>
            <a:endParaRPr lang="en-US" sz="1000" dirty="0" smtClean="0">
              <a:solidFill>
                <a:schemeClr val="bg1"/>
              </a:solidFill>
            </a:endParaRPr>
          </a:p>
          <a:p>
            <a:pPr algn="just" eaLnBrk="1" hangingPunct="1">
              <a:buClr>
                <a:srgbClr val="FFFF00"/>
              </a:buClr>
              <a:buFont typeface="Wingdings" pitchFamily="2" charset="2"/>
              <a:buChar char="Ø"/>
            </a:pPr>
            <a:r>
              <a:rPr lang="en-US" dirty="0" smtClean="0">
                <a:solidFill>
                  <a:schemeClr val="bg1"/>
                </a:solidFill>
              </a:rPr>
              <a:t>Associated by: </a:t>
            </a:r>
            <a:r>
              <a:rPr lang="en-US" b="1" dirty="0" smtClean="0">
                <a:solidFill>
                  <a:srgbClr val="FFFF00"/>
                </a:solidFill>
              </a:rPr>
              <a:t>TOBB</a:t>
            </a:r>
            <a:r>
              <a:rPr lang="en-US" dirty="0" smtClean="0">
                <a:solidFill>
                  <a:schemeClr val="bg1"/>
                </a:solidFill>
              </a:rPr>
              <a:t> &amp; </a:t>
            </a:r>
            <a:r>
              <a:rPr lang="en-US" b="1" dirty="0" smtClean="0">
                <a:solidFill>
                  <a:schemeClr val="bg1"/>
                </a:solidFill>
              </a:rPr>
              <a:t>137 </a:t>
            </a:r>
            <a:r>
              <a:rPr lang="en-US" dirty="0" smtClean="0">
                <a:solidFill>
                  <a:schemeClr val="bg1"/>
                </a:solidFill>
              </a:rPr>
              <a:t>Chambers</a:t>
            </a:r>
            <a:endParaRPr lang="tr-TR" dirty="0" smtClean="0">
              <a:solidFill>
                <a:schemeClr val="bg1"/>
              </a:solidFill>
            </a:endParaRPr>
          </a:p>
          <a:p>
            <a:pPr algn="just" eaLnBrk="1" hangingPunct="1">
              <a:buClr>
                <a:srgbClr val="FFFF00"/>
              </a:buClr>
              <a:buFont typeface="Wingdings" pitchFamily="2" charset="2"/>
              <a:buChar char="Ø"/>
            </a:pPr>
            <a:endParaRPr lang="en-US" sz="1000" dirty="0" smtClean="0">
              <a:solidFill>
                <a:schemeClr val="bg1"/>
              </a:solidFill>
            </a:endParaRPr>
          </a:p>
          <a:p>
            <a:pPr algn="just" eaLnBrk="1" hangingPunct="1">
              <a:buClr>
                <a:srgbClr val="FFFF00"/>
              </a:buClr>
              <a:buFont typeface="Wingdings" pitchFamily="2" charset="2"/>
              <a:buChar char="Ø"/>
            </a:pPr>
            <a:r>
              <a:rPr lang="en-US" dirty="0" smtClean="0">
                <a:solidFill>
                  <a:schemeClr val="bg1"/>
                </a:solidFill>
              </a:rPr>
              <a:t>Modernization of Border Gates: </a:t>
            </a:r>
          </a:p>
          <a:p>
            <a:pPr lvl="1" algn="just" eaLnBrk="1" hangingPunct="1">
              <a:buClr>
                <a:srgbClr val="FFFF00"/>
              </a:buClr>
              <a:buFont typeface="Wingdings" pitchFamily="2" charset="2"/>
              <a:buChar char="Ø"/>
            </a:pPr>
            <a:r>
              <a:rPr lang="en-US" dirty="0" smtClean="0">
                <a:solidFill>
                  <a:schemeClr val="bg1"/>
                </a:solidFill>
              </a:rPr>
              <a:t>Build – Operate –Transfer (BOT Model)</a:t>
            </a:r>
            <a:endParaRPr lang="tr-TR" dirty="0" smtClean="0">
              <a:solidFill>
                <a:schemeClr val="bg1"/>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l="-1000" r="-1000"/>
          </a:stretch>
        </a:blipFill>
        <a:effectLst/>
      </p:bgPr>
    </p:bg>
    <p:spTree>
      <p:nvGrpSpPr>
        <p:cNvPr id="1" name=""/>
        <p:cNvGrpSpPr/>
        <p:nvPr/>
      </p:nvGrpSpPr>
      <p:grpSpPr>
        <a:xfrm>
          <a:off x="0" y="0"/>
          <a:ext cx="0" cy="0"/>
          <a:chOff x="0" y="0"/>
          <a:chExt cx="0" cy="0"/>
        </a:xfrm>
      </p:grpSpPr>
      <p:graphicFrame>
        <p:nvGraphicFramePr>
          <p:cNvPr id="4" name="3 Diyagram"/>
          <p:cNvGraphicFramePr/>
          <p:nvPr/>
        </p:nvGraphicFramePr>
        <p:xfrm>
          <a:off x="1187624" y="1772816"/>
          <a:ext cx="6840760" cy="432048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1 Başlık"/>
          <p:cNvSpPr>
            <a:spLocks noGrp="1"/>
          </p:cNvSpPr>
          <p:nvPr>
            <p:ph type="title"/>
          </p:nvPr>
        </p:nvSpPr>
        <p:spPr>
          <a:xfrm>
            <a:off x="457200" y="1133475"/>
            <a:ext cx="8229600" cy="1143000"/>
          </a:xfrm>
        </p:spPr>
        <p:txBody>
          <a:bodyPr/>
          <a:lstStyle/>
          <a:p>
            <a:pPr eaLnBrk="1" hangingPunct="1"/>
            <a:r>
              <a:rPr lang="tr-TR" sz="3200" b="1" smtClean="0">
                <a:solidFill>
                  <a:srgbClr val="FF0000"/>
                </a:solidFill>
              </a:rPr>
              <a:t>PROJECTS COMPLETED</a:t>
            </a:r>
            <a:endParaRPr lang="tr-TR" smtClean="0"/>
          </a:p>
        </p:txBody>
      </p:sp>
      <p:pic>
        <p:nvPicPr>
          <p:cNvPr id="20483" name="Picture 3" descr="C:\Users\Sinem\Pictures\GTIHARIT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8 Satır Belirtme Çizgisi 1"/>
          <p:cNvSpPr/>
          <p:nvPr/>
        </p:nvSpPr>
        <p:spPr>
          <a:xfrm>
            <a:off x="323850" y="2997200"/>
            <a:ext cx="1223963" cy="360363"/>
          </a:xfrm>
          <a:prstGeom prst="borderCallout1">
            <a:avLst>
              <a:gd name="adj1" fmla="val -231058"/>
              <a:gd name="adj2" fmla="val 199035"/>
              <a:gd name="adj3" fmla="val 34434"/>
              <a:gd name="adj4" fmla="val 102228"/>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tr-TR" sz="1400" b="1" dirty="0">
                <a:solidFill>
                  <a:prstClr val="black"/>
                </a:solidFill>
              </a:rPr>
              <a:t>KAPIKULE</a:t>
            </a:r>
          </a:p>
        </p:txBody>
      </p:sp>
      <p:sp>
        <p:nvSpPr>
          <p:cNvPr id="10" name="9 Satır Belirtme Çizgisi 1"/>
          <p:cNvSpPr/>
          <p:nvPr/>
        </p:nvSpPr>
        <p:spPr>
          <a:xfrm>
            <a:off x="250825" y="981075"/>
            <a:ext cx="1225550" cy="360363"/>
          </a:xfrm>
          <a:prstGeom prst="borderCallout1">
            <a:avLst>
              <a:gd name="adj1" fmla="val 319562"/>
              <a:gd name="adj2" fmla="val 208737"/>
              <a:gd name="adj3" fmla="val 34434"/>
              <a:gd name="adj4" fmla="val 102228"/>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tr-TR" sz="1400" b="1" dirty="0">
                <a:solidFill>
                  <a:prstClr val="black"/>
                </a:solidFill>
              </a:rPr>
              <a:t>HAMZABEYLİ</a:t>
            </a:r>
          </a:p>
        </p:txBody>
      </p:sp>
      <p:sp>
        <p:nvSpPr>
          <p:cNvPr id="12" name="11 Satır Belirtme Çizgisi 1"/>
          <p:cNvSpPr/>
          <p:nvPr/>
        </p:nvSpPr>
        <p:spPr>
          <a:xfrm>
            <a:off x="5508625" y="4365625"/>
            <a:ext cx="1223963" cy="358775"/>
          </a:xfrm>
          <a:prstGeom prst="borderCallout1">
            <a:avLst>
              <a:gd name="adj1" fmla="val -226895"/>
              <a:gd name="adj2" fmla="val -63019"/>
              <a:gd name="adj3" fmla="val 5290"/>
              <a:gd name="adj4" fmla="val 48348"/>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tr-TR" sz="1400" b="1" dirty="0">
                <a:solidFill>
                  <a:prstClr val="black"/>
                </a:solidFill>
              </a:rPr>
              <a:t>CİLVEGÖZÜ</a:t>
            </a:r>
          </a:p>
        </p:txBody>
      </p:sp>
      <p:sp>
        <p:nvSpPr>
          <p:cNvPr id="13" name="12 Satır Belirtme Çizgisi 1"/>
          <p:cNvSpPr/>
          <p:nvPr/>
        </p:nvSpPr>
        <p:spPr>
          <a:xfrm>
            <a:off x="7308850" y="3933825"/>
            <a:ext cx="1223963" cy="358775"/>
          </a:xfrm>
          <a:prstGeom prst="borderCallout1">
            <a:avLst>
              <a:gd name="adj1" fmla="val -176933"/>
              <a:gd name="adj2" fmla="val -97306"/>
              <a:gd name="adj3" fmla="val 5290"/>
              <a:gd name="adj4" fmla="val 48348"/>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tr-TR" sz="1400" b="1" dirty="0">
                <a:solidFill>
                  <a:prstClr val="black"/>
                </a:solidFill>
              </a:rPr>
              <a:t>HABUR</a:t>
            </a:r>
          </a:p>
        </p:txBody>
      </p:sp>
      <p:sp>
        <p:nvSpPr>
          <p:cNvPr id="14" name="13 Satır Belirtme Çizgisi 1"/>
          <p:cNvSpPr/>
          <p:nvPr/>
        </p:nvSpPr>
        <p:spPr>
          <a:xfrm>
            <a:off x="7092950" y="1484313"/>
            <a:ext cx="1223963" cy="360362"/>
          </a:xfrm>
          <a:prstGeom prst="borderCallout1">
            <a:avLst>
              <a:gd name="adj1" fmla="val 214433"/>
              <a:gd name="adj2" fmla="val -121797"/>
              <a:gd name="adj3" fmla="val 51088"/>
              <a:gd name="adj4" fmla="val -1859"/>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tr-TR" sz="1400" b="1" dirty="0">
                <a:solidFill>
                  <a:prstClr val="black"/>
                </a:solidFill>
              </a:rPr>
              <a:t>SARP</a:t>
            </a:r>
          </a:p>
        </p:txBody>
      </p:sp>
      <p:sp>
        <p:nvSpPr>
          <p:cNvPr id="11" name="10 Dikdörtgen"/>
          <p:cNvSpPr/>
          <p:nvPr/>
        </p:nvSpPr>
        <p:spPr>
          <a:xfrm>
            <a:off x="0" y="0"/>
            <a:ext cx="9144000" cy="64293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tr-TR" sz="2800" b="1" dirty="0">
                <a:solidFill>
                  <a:schemeClr val="tx1"/>
                </a:solidFill>
              </a:rPr>
              <a:t>COMPLETED PROJECTS</a:t>
            </a:r>
          </a:p>
        </p:txBody>
      </p:sp>
      <p:sp>
        <p:nvSpPr>
          <p:cNvPr id="15" name="11 Satır Belirtme Çizgisi 1"/>
          <p:cNvSpPr/>
          <p:nvPr/>
        </p:nvSpPr>
        <p:spPr>
          <a:xfrm>
            <a:off x="7138988" y="4518025"/>
            <a:ext cx="1223962" cy="358775"/>
          </a:xfrm>
          <a:prstGeom prst="borderCallout1">
            <a:avLst>
              <a:gd name="adj1" fmla="val -306541"/>
              <a:gd name="adj2" fmla="val -131501"/>
              <a:gd name="adj3" fmla="val 5290"/>
              <a:gd name="adj4" fmla="val 48348"/>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tr-TR" sz="1400" b="1" dirty="0">
                <a:solidFill>
                  <a:prstClr val="black"/>
                </a:solidFill>
              </a:rPr>
              <a:t>NUSAYBİN</a:t>
            </a:r>
          </a:p>
        </p:txBody>
      </p:sp>
      <p:sp>
        <p:nvSpPr>
          <p:cNvPr id="16" name="Metin kutusu 15"/>
          <p:cNvSpPr txBox="1"/>
          <p:nvPr/>
        </p:nvSpPr>
        <p:spPr>
          <a:xfrm>
            <a:off x="358775" y="5838825"/>
            <a:ext cx="7164388" cy="923330"/>
          </a:xfrm>
          <a:prstGeom prst="rect">
            <a:avLst/>
          </a:prstGeom>
          <a:noFill/>
        </p:spPr>
        <p:txBody>
          <a:bodyPr>
            <a:spAutoFit/>
          </a:bodyPr>
          <a:lstStyle/>
          <a:p>
            <a:pPr>
              <a:defRPr/>
            </a:pPr>
            <a:r>
              <a:rPr lang="tr-TR" b="1" dirty="0" smtClean="0">
                <a:solidFill>
                  <a:schemeClr val="bg1"/>
                </a:solidFill>
              </a:rPr>
              <a:t>2013; </a:t>
            </a:r>
            <a:r>
              <a:rPr lang="tr-TR" b="1" dirty="0" err="1" smtClean="0">
                <a:solidFill>
                  <a:schemeClr val="bg1"/>
                </a:solidFill>
              </a:rPr>
              <a:t>entering-exiting</a:t>
            </a:r>
            <a:r>
              <a:rPr lang="tr-TR" b="1" dirty="0" smtClean="0">
                <a:solidFill>
                  <a:schemeClr val="bg1"/>
                </a:solidFill>
              </a:rPr>
              <a:t> </a:t>
            </a:r>
            <a:r>
              <a:rPr lang="tr-TR" b="1" dirty="0" err="1" smtClean="0">
                <a:solidFill>
                  <a:schemeClr val="bg1"/>
                </a:solidFill>
              </a:rPr>
              <a:t>from</a:t>
            </a:r>
            <a:r>
              <a:rPr lang="tr-TR" b="1" dirty="0" smtClean="0">
                <a:solidFill>
                  <a:schemeClr val="bg1"/>
                </a:solidFill>
              </a:rPr>
              <a:t> </a:t>
            </a:r>
            <a:r>
              <a:rPr lang="tr-TR" b="1" dirty="0" err="1" smtClean="0">
                <a:solidFill>
                  <a:schemeClr val="bg1"/>
                </a:solidFill>
              </a:rPr>
              <a:t>Turkish</a:t>
            </a:r>
            <a:r>
              <a:rPr lang="tr-TR" b="1" dirty="0" smtClean="0">
                <a:solidFill>
                  <a:schemeClr val="bg1"/>
                </a:solidFill>
              </a:rPr>
              <a:t> </a:t>
            </a:r>
            <a:r>
              <a:rPr lang="tr-TR" b="1" dirty="0" err="1" smtClean="0">
                <a:solidFill>
                  <a:schemeClr val="bg1"/>
                </a:solidFill>
              </a:rPr>
              <a:t>land</a:t>
            </a:r>
            <a:r>
              <a:rPr lang="tr-TR" b="1" dirty="0" smtClean="0">
                <a:solidFill>
                  <a:schemeClr val="bg1"/>
                </a:solidFill>
              </a:rPr>
              <a:t> </a:t>
            </a:r>
            <a:r>
              <a:rPr lang="tr-TR" b="1" dirty="0" err="1" smtClean="0">
                <a:solidFill>
                  <a:schemeClr val="bg1"/>
                </a:solidFill>
              </a:rPr>
              <a:t>borders</a:t>
            </a:r>
            <a:r>
              <a:rPr lang="tr-TR" b="1" dirty="0" smtClean="0">
                <a:solidFill>
                  <a:schemeClr val="bg1"/>
                </a:solidFill>
              </a:rPr>
              <a:t>; </a:t>
            </a:r>
            <a:endParaRPr lang="tr-TR" b="1" dirty="0">
              <a:solidFill>
                <a:schemeClr val="bg1"/>
              </a:solidFill>
            </a:endParaRPr>
          </a:p>
          <a:p>
            <a:pPr marL="285750" indent="-285750">
              <a:buFont typeface="Arial" panose="020B0604020202020204" pitchFamily="34" charset="0"/>
              <a:buChar char="•"/>
              <a:defRPr/>
            </a:pPr>
            <a:r>
              <a:rPr lang="tr-TR" b="1" dirty="0" err="1" smtClean="0">
                <a:solidFill>
                  <a:schemeClr val="bg1"/>
                </a:solidFill>
              </a:rPr>
              <a:t>Trucks</a:t>
            </a:r>
            <a:r>
              <a:rPr lang="tr-TR" b="1" dirty="0" smtClean="0">
                <a:solidFill>
                  <a:schemeClr val="bg1"/>
                </a:solidFill>
              </a:rPr>
              <a:t>/</a:t>
            </a:r>
            <a:r>
              <a:rPr lang="tr-TR" b="1" dirty="0" err="1" smtClean="0">
                <a:solidFill>
                  <a:schemeClr val="bg1"/>
                </a:solidFill>
              </a:rPr>
              <a:t>vehicles</a:t>
            </a:r>
            <a:r>
              <a:rPr lang="tr-TR" b="1" dirty="0" smtClean="0">
                <a:solidFill>
                  <a:schemeClr val="bg1"/>
                </a:solidFill>
              </a:rPr>
              <a:t>: %72</a:t>
            </a:r>
            <a:endParaRPr lang="tr-TR" b="1" dirty="0">
              <a:solidFill>
                <a:schemeClr val="bg1"/>
              </a:solidFill>
            </a:endParaRPr>
          </a:p>
          <a:p>
            <a:pPr marL="285750" indent="-285750">
              <a:buFont typeface="Arial" panose="020B0604020202020204" pitchFamily="34" charset="0"/>
              <a:buChar char="•"/>
              <a:defRPr/>
            </a:pPr>
            <a:r>
              <a:rPr lang="tr-TR" b="1" dirty="0" err="1" smtClean="0">
                <a:solidFill>
                  <a:schemeClr val="bg1"/>
                </a:solidFill>
              </a:rPr>
              <a:t>Passengers</a:t>
            </a:r>
            <a:r>
              <a:rPr lang="tr-TR" b="1" dirty="0" smtClean="0">
                <a:solidFill>
                  <a:schemeClr val="bg1"/>
                </a:solidFill>
              </a:rPr>
              <a:t>: %69</a:t>
            </a:r>
            <a:endParaRPr lang="tr-TR" b="1"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500" fill="hold"/>
                                        <p:tgtEl>
                                          <p:spTgt spid="15"/>
                                        </p:tgtEl>
                                        <p:attrNameLst>
                                          <p:attrName>ppt_x</p:attrName>
                                        </p:attrNameLst>
                                      </p:cBhvr>
                                      <p:tavLst>
                                        <p:tav tm="0">
                                          <p:val>
                                            <p:strVal val="#ppt_x"/>
                                          </p:val>
                                        </p:tav>
                                        <p:tav tm="100000">
                                          <p:val>
                                            <p:strVal val="#ppt_x"/>
                                          </p:val>
                                        </p:tav>
                                      </p:tavLst>
                                    </p:anim>
                                    <p:anim calcmode="lin" valueType="num">
                                      <p:cBhvr additive="base">
                                        <p:cTn id="3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2" grpId="0" animBg="1"/>
      <p:bldP spid="13" grpId="0" animBg="1"/>
      <p:bldP spid="14" grpId="0" animBg="1"/>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l="-1000" r="-1000"/>
          </a:stretch>
        </a:blipFill>
        <a:effectLst/>
      </p:bgPr>
    </p:bg>
    <p:spTree>
      <p:nvGrpSpPr>
        <p:cNvPr id="1" name=""/>
        <p:cNvGrpSpPr/>
        <p:nvPr/>
      </p:nvGrpSpPr>
      <p:grpSpPr>
        <a:xfrm>
          <a:off x="0" y="0"/>
          <a:ext cx="0" cy="0"/>
          <a:chOff x="0" y="0"/>
          <a:chExt cx="0" cy="0"/>
        </a:xfrm>
      </p:grpSpPr>
      <p:sp>
        <p:nvSpPr>
          <p:cNvPr id="3" name="2 İçerik Yer Tutucusu"/>
          <p:cNvSpPr>
            <a:spLocks noGrp="1"/>
          </p:cNvSpPr>
          <p:nvPr>
            <p:ph idx="1"/>
          </p:nvPr>
        </p:nvSpPr>
        <p:spPr>
          <a:xfrm>
            <a:off x="457200" y="2071688"/>
            <a:ext cx="8229600" cy="4054475"/>
          </a:xfrm>
        </p:spPr>
        <p:txBody>
          <a:bodyPr rtlCol="0">
            <a:normAutofit lnSpcReduction="10000"/>
          </a:bodyPr>
          <a:lstStyle/>
          <a:p>
            <a:pPr algn="ctr" eaLnBrk="1" fontAlgn="auto" hangingPunct="1">
              <a:spcAft>
                <a:spcPts val="0"/>
              </a:spcAft>
              <a:buFont typeface="Arial" pitchFamily="34" charset="0"/>
              <a:buNone/>
              <a:defRPr/>
            </a:pPr>
            <a:r>
              <a:rPr lang="tr-TR" dirty="0" err="1" smtClean="0">
                <a:solidFill>
                  <a:schemeClr val="bg1"/>
                </a:solidFill>
              </a:rPr>
              <a:t>Investment</a:t>
            </a:r>
            <a:r>
              <a:rPr lang="tr-TR" dirty="0" smtClean="0">
                <a:solidFill>
                  <a:schemeClr val="bg1"/>
                </a:solidFill>
              </a:rPr>
              <a:t> </a:t>
            </a:r>
            <a:r>
              <a:rPr lang="tr-TR" dirty="0" err="1" smtClean="0">
                <a:solidFill>
                  <a:schemeClr val="bg1"/>
                </a:solidFill>
              </a:rPr>
              <a:t>Made</a:t>
            </a:r>
            <a:r>
              <a:rPr lang="tr-TR" dirty="0" smtClean="0">
                <a:solidFill>
                  <a:schemeClr val="bg1"/>
                </a:solidFill>
              </a:rPr>
              <a:t> </a:t>
            </a:r>
            <a:r>
              <a:rPr lang="tr-TR" dirty="0" err="1" smtClean="0">
                <a:solidFill>
                  <a:schemeClr val="bg1"/>
                </a:solidFill>
              </a:rPr>
              <a:t>So</a:t>
            </a:r>
            <a:r>
              <a:rPr lang="tr-TR" dirty="0" smtClean="0">
                <a:solidFill>
                  <a:schemeClr val="bg1"/>
                </a:solidFill>
              </a:rPr>
              <a:t> Far </a:t>
            </a:r>
          </a:p>
          <a:p>
            <a:pPr algn="ctr" eaLnBrk="1" fontAlgn="auto" hangingPunct="1">
              <a:spcAft>
                <a:spcPts val="0"/>
              </a:spcAft>
              <a:buFont typeface="Arial" pitchFamily="34" charset="0"/>
              <a:buNone/>
              <a:defRPr/>
            </a:pPr>
            <a:r>
              <a:rPr lang="tr-TR" sz="4000" b="1" dirty="0" smtClean="0">
                <a:solidFill>
                  <a:srgbClr val="FF0000"/>
                </a:solidFill>
              </a:rPr>
              <a:t>$200.000.000</a:t>
            </a:r>
          </a:p>
          <a:p>
            <a:pPr algn="ctr" eaLnBrk="1" fontAlgn="auto" hangingPunct="1">
              <a:spcAft>
                <a:spcPts val="0"/>
              </a:spcAft>
              <a:buFont typeface="Arial" pitchFamily="34" charset="0"/>
              <a:buNone/>
              <a:defRPr/>
            </a:pPr>
            <a:endParaRPr lang="tr-TR" dirty="0" smtClean="0"/>
          </a:p>
          <a:p>
            <a:pPr algn="ctr" eaLnBrk="1" fontAlgn="auto" hangingPunct="1">
              <a:spcAft>
                <a:spcPts val="0"/>
              </a:spcAft>
              <a:buFont typeface="Arial" pitchFamily="34" charset="0"/>
              <a:buNone/>
              <a:defRPr/>
            </a:pPr>
            <a:r>
              <a:rPr lang="tr-TR" dirty="0" err="1" smtClean="0">
                <a:solidFill>
                  <a:schemeClr val="bg1"/>
                </a:solidFill>
              </a:rPr>
              <a:t>Tax</a:t>
            </a:r>
            <a:r>
              <a:rPr lang="tr-TR" dirty="0" smtClean="0">
                <a:solidFill>
                  <a:schemeClr val="bg1"/>
                </a:solidFill>
              </a:rPr>
              <a:t> </a:t>
            </a:r>
            <a:r>
              <a:rPr lang="tr-TR" dirty="0" err="1" smtClean="0">
                <a:solidFill>
                  <a:schemeClr val="bg1"/>
                </a:solidFill>
              </a:rPr>
              <a:t>Paid</a:t>
            </a:r>
            <a:r>
              <a:rPr lang="tr-TR" dirty="0" smtClean="0">
                <a:solidFill>
                  <a:schemeClr val="bg1"/>
                </a:solidFill>
              </a:rPr>
              <a:t> </a:t>
            </a:r>
            <a:r>
              <a:rPr lang="tr-TR" dirty="0" err="1" smtClean="0">
                <a:solidFill>
                  <a:schemeClr val="bg1"/>
                </a:solidFill>
              </a:rPr>
              <a:t>to</a:t>
            </a:r>
            <a:r>
              <a:rPr lang="tr-TR" dirty="0" smtClean="0">
                <a:solidFill>
                  <a:schemeClr val="bg1"/>
                </a:solidFill>
              </a:rPr>
              <a:t> </a:t>
            </a:r>
            <a:r>
              <a:rPr lang="tr-TR" dirty="0" err="1" smtClean="0">
                <a:solidFill>
                  <a:schemeClr val="bg1"/>
                </a:solidFill>
              </a:rPr>
              <a:t>Government</a:t>
            </a:r>
            <a:endParaRPr lang="tr-TR" dirty="0" smtClean="0">
              <a:solidFill>
                <a:schemeClr val="bg1"/>
              </a:solidFill>
            </a:endParaRPr>
          </a:p>
          <a:p>
            <a:pPr algn="ctr" eaLnBrk="1" fontAlgn="auto" hangingPunct="1">
              <a:spcAft>
                <a:spcPts val="0"/>
              </a:spcAft>
              <a:buFont typeface="Arial" pitchFamily="34" charset="0"/>
              <a:buNone/>
              <a:defRPr/>
            </a:pPr>
            <a:r>
              <a:rPr lang="tr-TR" sz="4000" b="1" dirty="0" smtClean="0">
                <a:solidFill>
                  <a:srgbClr val="FF0000"/>
                </a:solidFill>
              </a:rPr>
              <a:t>$</a:t>
            </a:r>
            <a:r>
              <a:rPr lang="en-US" sz="4000" b="1" dirty="0" smtClean="0">
                <a:solidFill>
                  <a:srgbClr val="FF0000"/>
                </a:solidFill>
              </a:rPr>
              <a:t>1</a:t>
            </a:r>
            <a:r>
              <a:rPr lang="tr-TR" sz="4000" b="1" dirty="0" smtClean="0">
                <a:solidFill>
                  <a:srgbClr val="FF0000"/>
                </a:solidFill>
              </a:rPr>
              <a:t>25.000.000</a:t>
            </a:r>
          </a:p>
          <a:p>
            <a:pPr eaLnBrk="1" fontAlgn="auto" hangingPunct="1">
              <a:spcAft>
                <a:spcPts val="0"/>
              </a:spcAft>
              <a:buFont typeface="Arial" pitchFamily="34" charset="0"/>
              <a:buNone/>
              <a:defRPr/>
            </a:pPr>
            <a:endParaRPr lang="tr-TR" dirty="0" smtClean="0"/>
          </a:p>
          <a:p>
            <a:pPr eaLnBrk="1" fontAlgn="auto" hangingPunct="1">
              <a:spcAft>
                <a:spcPts val="0"/>
              </a:spcAft>
              <a:buFont typeface="Arial" pitchFamily="34" charset="0"/>
              <a:buNone/>
              <a:defRPr/>
            </a:pPr>
            <a:r>
              <a:rPr lang="tr-TR" dirty="0" smtClean="0"/>
              <a:t> </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4_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6_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7_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5_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4112</TotalTime>
  <Words>975</Words>
  <Application>Microsoft Office PowerPoint</Application>
  <PresentationFormat>On-screen Show (4:3)</PresentationFormat>
  <Paragraphs>196</Paragraphs>
  <Slides>52</Slides>
  <Notes>42</Notes>
  <HiddenSlides>0</HiddenSlides>
  <MMClips>0</MMClips>
  <ScaleCrop>false</ScaleCrop>
  <HeadingPairs>
    <vt:vector size="6" baseType="variant">
      <vt:variant>
        <vt:lpstr>Fonts Used</vt:lpstr>
      </vt:variant>
      <vt:variant>
        <vt:i4>3</vt:i4>
      </vt:variant>
      <vt:variant>
        <vt:lpstr>Theme</vt:lpstr>
      </vt:variant>
      <vt:variant>
        <vt:i4>8</vt:i4>
      </vt:variant>
      <vt:variant>
        <vt:lpstr>Slide Titles</vt:lpstr>
      </vt:variant>
      <vt:variant>
        <vt:i4>52</vt:i4>
      </vt:variant>
    </vt:vector>
  </HeadingPairs>
  <TitlesOfParts>
    <vt:vector size="63" baseType="lpstr">
      <vt:lpstr>Arial</vt:lpstr>
      <vt:lpstr>Calibri</vt:lpstr>
      <vt:lpstr>Wingdings</vt:lpstr>
      <vt:lpstr>Ofis Teması</vt:lpstr>
      <vt:lpstr>4_Ofis Teması</vt:lpstr>
      <vt:lpstr>1_Ofis Teması</vt:lpstr>
      <vt:lpstr>3_Ofis Teması</vt:lpstr>
      <vt:lpstr>6_Ofis Teması</vt:lpstr>
      <vt:lpstr>7_Ofis Teması</vt:lpstr>
      <vt:lpstr>2_Ofis Teması</vt:lpstr>
      <vt:lpstr>5_Ofis Teması</vt:lpstr>
      <vt:lpstr>PowerPoint Presentation</vt:lpstr>
      <vt:lpstr>PowerPoint Presentation</vt:lpstr>
      <vt:lpstr>PowerPoint Presentation</vt:lpstr>
      <vt:lpstr>PowerPoint Presentation</vt:lpstr>
      <vt:lpstr>PowerPoint Presentation</vt:lpstr>
      <vt:lpstr>WHO IS GTİ? </vt:lpstr>
      <vt:lpstr>PowerPoint Presentation</vt:lpstr>
      <vt:lpstr>PROJECTS COMPLETED</vt:lpstr>
      <vt:lpstr>PowerPoint Presentation</vt:lpstr>
      <vt:lpstr>PROJECTS COMPLETED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OUTCOMES</vt:lpstr>
      <vt:lpstr>SILK ROAD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GÜMRÜK KAPILARINA ÖZEL SEKTÖR DOKUNUŞU</dc:title>
  <dc:creator>Sinem Şenkaya</dc:creator>
  <cp:lastModifiedBy>Gholamhossein Darzi</cp:lastModifiedBy>
  <cp:revision>368</cp:revision>
  <dcterms:created xsi:type="dcterms:W3CDTF">2010-04-02T08:30:10Z</dcterms:created>
  <dcterms:modified xsi:type="dcterms:W3CDTF">2014-11-02T05:59:14Z</dcterms:modified>
</cp:coreProperties>
</file>